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9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62" r:id="rId6"/>
    <p:sldId id="293" r:id="rId7"/>
    <p:sldId id="289" r:id="rId8"/>
    <p:sldId id="264" r:id="rId9"/>
    <p:sldId id="291" r:id="rId10"/>
    <p:sldId id="292" r:id="rId11"/>
    <p:sldId id="266" r:id="rId12"/>
    <p:sldId id="290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Fira Sans Condensed" panose="020B05030500000200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D392F-0560-4FF9-BC19-070C12882C4F}">
  <a:tblStyle styleId="{90ED392F-0560-4FF9-BC19-070C12882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c61ca6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ec61ca6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ec61ca6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2ec61ca6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2ec61ca6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2ec61ca6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9064fd1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9064fd1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50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79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80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100" y="956425"/>
            <a:ext cx="6279600" cy="18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491200" y="3748925"/>
            <a:ext cx="3937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 rot="-5400000">
            <a:off x="-182700" y="428805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3"/>
          </p:nvPr>
        </p:nvSpPr>
        <p:spPr>
          <a:xfrm rot="-5400000">
            <a:off x="-182700" y="87600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4"/>
          </p:nvPr>
        </p:nvSpPr>
        <p:spPr>
          <a:xfrm>
            <a:off x="8601300" y="78950"/>
            <a:ext cx="4143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15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20000" y="2313900"/>
            <a:ext cx="2336400" cy="8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68335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720000" y="3031242"/>
            <a:ext cx="2336400" cy="11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3"/>
          </p:nvPr>
        </p:nvSpPr>
        <p:spPr>
          <a:xfrm>
            <a:off x="3403800" y="2313900"/>
            <a:ext cx="2336400" cy="8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68335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03800" y="3031242"/>
            <a:ext cx="2336400" cy="11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6087600" y="2313900"/>
            <a:ext cx="2336400" cy="8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68335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6087600" y="3031242"/>
            <a:ext cx="2336400" cy="11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 rot="-5400000">
            <a:off x="-182700" y="428805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 rot="-5400000">
            <a:off x="-182700" y="87600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8601300" y="78950"/>
            <a:ext cx="4143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600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15100" y="3621275"/>
            <a:ext cx="450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3767800" y="781825"/>
            <a:ext cx="46611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2"/>
          </p:nvPr>
        </p:nvSpPr>
        <p:spPr>
          <a:xfrm rot="-5400000">
            <a:off x="-182700" y="428805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3"/>
          </p:nvPr>
        </p:nvSpPr>
        <p:spPr>
          <a:xfrm rot="-5400000">
            <a:off x="-182700" y="87600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4"/>
          </p:nvPr>
        </p:nvSpPr>
        <p:spPr>
          <a:xfrm>
            <a:off x="8601300" y="78950"/>
            <a:ext cx="4143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751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2872600" y="1803200"/>
            <a:ext cx="55563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2"/>
          </p:nvPr>
        </p:nvSpPr>
        <p:spPr>
          <a:xfrm rot="-5400000">
            <a:off x="-182700" y="428805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3"/>
          </p:nvPr>
        </p:nvSpPr>
        <p:spPr>
          <a:xfrm rot="-5400000">
            <a:off x="-182700" y="87600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4"/>
          </p:nvPr>
        </p:nvSpPr>
        <p:spPr>
          <a:xfrm>
            <a:off x="8601300" y="78950"/>
            <a:ext cx="4143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8" name="Google Shape;68;p7"/>
          <p:cNvSpPr>
            <a:spLocks noGrp="1"/>
          </p:cNvSpPr>
          <p:nvPr>
            <p:ph type="pic" idx="5"/>
          </p:nvPr>
        </p:nvSpPr>
        <p:spPr>
          <a:xfrm>
            <a:off x="715100" y="1924800"/>
            <a:ext cx="2157600" cy="2482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308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29389" y="1785025"/>
            <a:ext cx="32304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926488" y="1785025"/>
            <a:ext cx="32304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48075" y="2177275"/>
            <a:ext cx="31932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926500" y="2177275"/>
            <a:ext cx="32304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5"/>
          </p:nvPr>
        </p:nvSpPr>
        <p:spPr>
          <a:xfrm rot="-5400000">
            <a:off x="-182700" y="428805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6"/>
          </p:nvPr>
        </p:nvSpPr>
        <p:spPr>
          <a:xfrm rot="-5400000">
            <a:off x="-182700" y="87600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7"/>
          </p:nvPr>
        </p:nvSpPr>
        <p:spPr>
          <a:xfrm>
            <a:off x="8601300" y="78950"/>
            <a:ext cx="4143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72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"/>
          </p:nvPr>
        </p:nvSpPr>
        <p:spPr>
          <a:xfrm rot="-5400000">
            <a:off x="-182700" y="428805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2"/>
          </p:nvPr>
        </p:nvSpPr>
        <p:spPr>
          <a:xfrm rot="-5400000">
            <a:off x="-182700" y="87600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3"/>
          </p:nvPr>
        </p:nvSpPr>
        <p:spPr>
          <a:xfrm>
            <a:off x="8601300" y="78950"/>
            <a:ext cx="4143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662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350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1014775" y="1458800"/>
            <a:ext cx="3459600" cy="31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2"/>
          </p:nvPr>
        </p:nvSpPr>
        <p:spPr>
          <a:xfrm>
            <a:off x="4669625" y="1458800"/>
            <a:ext cx="3459600" cy="31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 rot="-5400000">
            <a:off x="-182700" y="428805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 rot="-5400000">
            <a:off x="-182700" y="876000"/>
            <a:ext cx="1166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8601300" y="78950"/>
            <a:ext cx="4143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9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38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314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723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1061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318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2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229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638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ctrTitle"/>
          </p:nvPr>
        </p:nvSpPr>
        <p:spPr>
          <a:xfrm>
            <a:off x="653928" y="1268725"/>
            <a:ext cx="7774771" cy="1809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Batch - 1: </a:t>
            </a:r>
            <a:br>
              <a:rPr lang="en-US" sz="5500" dirty="0"/>
            </a:br>
            <a:r>
              <a:rPr lang="en-US" sz="5500" dirty="0"/>
              <a:t>Local Travelling Website</a:t>
            </a:r>
            <a:br>
              <a:rPr lang="en-US" sz="5500" dirty="0"/>
            </a:br>
            <a:endParaRPr lang="en-US" sz="3100" dirty="0">
              <a:solidFill>
                <a:schemeClr val="accent1"/>
              </a:solidFill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1"/>
          </p:nvPr>
        </p:nvSpPr>
        <p:spPr>
          <a:xfrm>
            <a:off x="4491200" y="3748924"/>
            <a:ext cx="3937500" cy="1261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Presented by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A.SRINIVAS-22R21A6666</a:t>
            </a:r>
          </a:p>
          <a:p>
            <a:pPr marL="0" indent="0"/>
            <a:r>
              <a:rPr lang="en-IN" dirty="0"/>
              <a:t>A.NIKITHA REDDY-22R21A6668 </a:t>
            </a:r>
          </a:p>
          <a:p>
            <a:pPr marL="0" indent="0"/>
            <a:r>
              <a:rPr lang="en-IN" dirty="0"/>
              <a:t>A.VARSHA REDDY-22R21A6669</a:t>
            </a:r>
          </a:p>
          <a:p>
            <a:pPr marL="0" indent="0"/>
            <a:r>
              <a:rPr lang="en-IN" dirty="0"/>
              <a:t>B.PARTHIV REDDY-22R21A6671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42800" y="3703325"/>
            <a:ext cx="3186600" cy="500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297300" y="3798475"/>
            <a:ext cx="20403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Pitch deck</a:t>
            </a:r>
            <a:endParaRPr sz="25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>
            <a:off x="4278925" y="3726175"/>
            <a:ext cx="504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EB5720-E795-2AA6-AF4F-A26C3C21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9" y="357050"/>
            <a:ext cx="2000825" cy="81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39783-CE0A-DF00-7D65-C840313F4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950" y="506035"/>
            <a:ext cx="1673263" cy="509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219;p43">
            <a:extLst>
              <a:ext uri="{FF2B5EF4-FFF2-40B4-BE49-F238E27FC236}">
                <a16:creationId xmlns:a16="http://schemas.microsoft.com/office/drawing/2014/main" id="{6DC53D16-A108-7B13-36A6-CC5E0EE00958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Fira Sans Condensed"/>
              <a:buNone/>
              <a:tabLst/>
              <a:defRPr/>
            </a:pPr>
            <a:r>
              <a:rPr kumimoji="0" lang="en-IN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2" charset="0"/>
                <a:sym typeface="Fira Sans Condensed"/>
              </a:rPr>
              <a:t>Value proposition (</a:t>
            </a:r>
            <a:r>
              <a:rPr lang="en-IN" dirty="0">
                <a:solidFill>
                  <a:srgbClr val="000000"/>
                </a:solidFill>
                <a:latin typeface="Raleway" pitchFamily="2" charset="0"/>
              </a:rPr>
              <a:t>Customers</a:t>
            </a:r>
            <a:r>
              <a:rPr kumimoji="0" lang="en-IN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2" charset="0"/>
                <a:sym typeface="Fira Sans Condensed"/>
              </a:rPr>
              <a:t>)</a:t>
            </a:r>
          </a:p>
        </p:txBody>
      </p:sp>
      <p:grpSp>
        <p:nvGrpSpPr>
          <p:cNvPr id="1199" name="Google Shape;1237;p44">
            <a:extLst>
              <a:ext uri="{FF2B5EF4-FFF2-40B4-BE49-F238E27FC236}">
                <a16:creationId xmlns:a16="http://schemas.microsoft.com/office/drawing/2014/main" id="{A3F3B851-C6D6-C3D6-BB53-92E067A222F3}"/>
              </a:ext>
            </a:extLst>
          </p:cNvPr>
          <p:cNvGrpSpPr/>
          <p:nvPr/>
        </p:nvGrpSpPr>
        <p:grpSpPr>
          <a:xfrm>
            <a:off x="3004017" y="1379484"/>
            <a:ext cx="3135679" cy="3135679"/>
            <a:chOff x="3198725" y="1574150"/>
            <a:chExt cx="2746500" cy="2746500"/>
          </a:xfrm>
        </p:grpSpPr>
        <p:sp>
          <p:nvSpPr>
            <p:cNvPr id="1200" name="Google Shape;1238;p44">
              <a:extLst>
                <a:ext uri="{FF2B5EF4-FFF2-40B4-BE49-F238E27FC236}">
                  <a16:creationId xmlns:a16="http://schemas.microsoft.com/office/drawing/2014/main" id="{43BFA2ED-B4F1-B899-6B17-795DA4CC493D}"/>
                </a:ext>
              </a:extLst>
            </p:cNvPr>
            <p:cNvSpPr/>
            <p:nvPr/>
          </p:nvSpPr>
          <p:spPr>
            <a:xfrm>
              <a:off x="3198725" y="1574150"/>
              <a:ext cx="2746500" cy="2746500"/>
            </a:xfrm>
            <a:prstGeom prst="ellipse">
              <a:avLst/>
            </a:prstGeom>
            <a:noFill/>
            <a:ln w="19050" cap="flat" cmpd="sng">
              <a:solidFill>
                <a:srgbClr val="93C9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01" name="Google Shape;1239;p44">
              <a:extLst>
                <a:ext uri="{FF2B5EF4-FFF2-40B4-BE49-F238E27FC236}">
                  <a16:creationId xmlns:a16="http://schemas.microsoft.com/office/drawing/2014/main" id="{18AB1AC9-9CF3-70DA-E50F-19FA01F7152E}"/>
                </a:ext>
              </a:extLst>
            </p:cNvPr>
            <p:cNvCxnSpPr>
              <a:stCxn id="1200" idx="2"/>
            </p:cNvCxnSpPr>
            <p:nvPr/>
          </p:nvCxnSpPr>
          <p:spPr>
            <a:xfrm>
              <a:off x="3198725" y="2947400"/>
              <a:ext cx="1377600" cy="3000"/>
            </a:xfrm>
            <a:prstGeom prst="straightConnector1">
              <a:avLst/>
            </a:prstGeom>
            <a:noFill/>
            <a:ln w="19050" cap="rnd" cmpd="sng">
              <a:solidFill>
                <a:srgbClr val="93C9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40;p44">
              <a:extLst>
                <a:ext uri="{FF2B5EF4-FFF2-40B4-BE49-F238E27FC236}">
                  <a16:creationId xmlns:a16="http://schemas.microsoft.com/office/drawing/2014/main" id="{DFB964F0-7EBE-96FD-325F-8DE368A5ACDD}"/>
                </a:ext>
              </a:extLst>
            </p:cNvPr>
            <p:cNvCxnSpPr>
              <a:endCxn id="1200" idx="5"/>
            </p:cNvCxnSpPr>
            <p:nvPr/>
          </p:nvCxnSpPr>
          <p:spPr>
            <a:xfrm>
              <a:off x="4575209" y="2947634"/>
              <a:ext cx="967800" cy="970800"/>
            </a:xfrm>
            <a:prstGeom prst="straightConnector1">
              <a:avLst/>
            </a:prstGeom>
            <a:noFill/>
            <a:ln w="19050" cap="rnd" cmpd="sng">
              <a:solidFill>
                <a:srgbClr val="93C9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41;p44">
              <a:extLst>
                <a:ext uri="{FF2B5EF4-FFF2-40B4-BE49-F238E27FC236}">
                  <a16:creationId xmlns:a16="http://schemas.microsoft.com/office/drawing/2014/main" id="{BF8CF36E-4D53-2D89-EEC5-6E108DD33B65}"/>
                </a:ext>
              </a:extLst>
            </p:cNvPr>
            <p:cNvCxnSpPr>
              <a:stCxn id="1200" idx="7"/>
            </p:cNvCxnSpPr>
            <p:nvPr/>
          </p:nvCxnSpPr>
          <p:spPr>
            <a:xfrm flipH="1">
              <a:off x="4576109" y="1976366"/>
              <a:ext cx="966900" cy="970800"/>
            </a:xfrm>
            <a:prstGeom prst="straightConnector1">
              <a:avLst/>
            </a:prstGeom>
            <a:noFill/>
            <a:ln w="19050" cap="rnd" cmpd="sng">
              <a:solidFill>
                <a:srgbClr val="93C9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4" name="Google Shape;1242;p44">
              <a:extLst>
                <a:ext uri="{FF2B5EF4-FFF2-40B4-BE49-F238E27FC236}">
                  <a16:creationId xmlns:a16="http://schemas.microsoft.com/office/drawing/2014/main" id="{2630D231-DD0F-81E2-E702-BBA4D96F6846}"/>
                </a:ext>
              </a:extLst>
            </p:cNvPr>
            <p:cNvSpPr/>
            <p:nvPr/>
          </p:nvSpPr>
          <p:spPr>
            <a:xfrm>
              <a:off x="4211406" y="2589143"/>
              <a:ext cx="721200" cy="721200"/>
            </a:xfrm>
            <a:prstGeom prst="ellipse">
              <a:avLst/>
            </a:prstGeom>
            <a:solidFill>
              <a:srgbClr val="93C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05" name="Google Shape;1243;p44">
              <a:extLst>
                <a:ext uri="{FF2B5EF4-FFF2-40B4-BE49-F238E27FC236}">
                  <a16:creationId xmlns:a16="http://schemas.microsoft.com/office/drawing/2014/main" id="{A294CF6D-D7F1-8862-4D68-77C5869E9BBA}"/>
                </a:ext>
              </a:extLst>
            </p:cNvPr>
            <p:cNvGrpSpPr/>
            <p:nvPr/>
          </p:nvGrpSpPr>
          <p:grpSpPr>
            <a:xfrm>
              <a:off x="4325105" y="2702728"/>
              <a:ext cx="494519" cy="494473"/>
              <a:chOff x="2298725" y="1183275"/>
              <a:chExt cx="534500" cy="534450"/>
            </a:xfrm>
          </p:grpSpPr>
          <p:sp>
            <p:nvSpPr>
              <p:cNvPr id="1206" name="Google Shape;1244;p44">
                <a:extLst>
                  <a:ext uri="{FF2B5EF4-FFF2-40B4-BE49-F238E27FC236}">
                    <a16:creationId xmlns:a16="http://schemas.microsoft.com/office/drawing/2014/main" id="{033AF279-1D9C-1C83-E963-593D6874B553}"/>
                  </a:ext>
                </a:extLst>
              </p:cNvPr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2676" extrusionOk="0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7" name="Google Shape;1245;p44">
                <a:extLst>
                  <a:ext uri="{FF2B5EF4-FFF2-40B4-BE49-F238E27FC236}">
                    <a16:creationId xmlns:a16="http://schemas.microsoft.com/office/drawing/2014/main" id="{6FF041F8-082D-5940-D252-0C41652DE9B7}"/>
                  </a:ext>
                </a:extLst>
              </p:cNvPr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2676" extrusionOk="0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8" name="Google Shape;1246;p44">
                <a:extLst>
                  <a:ext uri="{FF2B5EF4-FFF2-40B4-BE49-F238E27FC236}">
                    <a16:creationId xmlns:a16="http://schemas.microsoft.com/office/drawing/2014/main" id="{725AC1BA-1AAB-CB27-4192-6E19DD8836E5}"/>
                  </a:ext>
                </a:extLst>
              </p:cNvPr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21378" extrusionOk="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9" name="Google Shape;1247;p44">
                <a:extLst>
                  <a:ext uri="{FF2B5EF4-FFF2-40B4-BE49-F238E27FC236}">
                    <a16:creationId xmlns:a16="http://schemas.microsoft.com/office/drawing/2014/main" id="{2300D87E-98C8-F7C9-4834-DC8F0A75D593}"/>
                  </a:ext>
                </a:extLst>
              </p:cNvPr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532" extrusionOk="0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0" name="Google Shape;1248;p44">
                <a:extLst>
                  <a:ext uri="{FF2B5EF4-FFF2-40B4-BE49-F238E27FC236}">
                    <a16:creationId xmlns:a16="http://schemas.microsoft.com/office/drawing/2014/main" id="{DE770A14-8C19-2DEB-1459-327FE2C24773}"/>
                  </a:ext>
                </a:extLst>
              </p:cNvPr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12652" h="6282" extrusionOk="0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211" name="Google Shape;1249;p44">
            <a:extLst>
              <a:ext uri="{FF2B5EF4-FFF2-40B4-BE49-F238E27FC236}">
                <a16:creationId xmlns:a16="http://schemas.microsoft.com/office/drawing/2014/main" id="{BA7CF70C-73B8-E92B-BD7A-7F00E5CC84E9}"/>
              </a:ext>
            </a:extLst>
          </p:cNvPr>
          <p:cNvGrpSpPr/>
          <p:nvPr/>
        </p:nvGrpSpPr>
        <p:grpSpPr>
          <a:xfrm>
            <a:off x="687511" y="1509181"/>
            <a:ext cx="3995807" cy="1165810"/>
            <a:chOff x="457188" y="1522213"/>
            <a:chExt cx="3995807" cy="1165810"/>
          </a:xfrm>
        </p:grpSpPr>
        <p:sp>
          <p:nvSpPr>
            <p:cNvPr id="1212" name="Google Shape;1250;p44">
              <a:extLst>
                <a:ext uri="{FF2B5EF4-FFF2-40B4-BE49-F238E27FC236}">
                  <a16:creationId xmlns:a16="http://schemas.microsoft.com/office/drawing/2014/main" id="{3F033B65-C481-AD42-549A-9A00A0227A42}"/>
                </a:ext>
              </a:extLst>
            </p:cNvPr>
            <p:cNvSpPr/>
            <p:nvPr/>
          </p:nvSpPr>
          <p:spPr>
            <a:xfrm>
              <a:off x="3629495" y="1693365"/>
              <a:ext cx="823500" cy="823500"/>
            </a:xfrm>
            <a:prstGeom prst="ellipse">
              <a:avLst/>
            </a:prstGeom>
            <a:solidFill>
              <a:srgbClr val="FFE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3" name="Google Shape;1251;p44">
              <a:extLst>
                <a:ext uri="{FF2B5EF4-FFF2-40B4-BE49-F238E27FC236}">
                  <a16:creationId xmlns:a16="http://schemas.microsoft.com/office/drawing/2014/main" id="{11EC4DEC-95E3-A6B0-F479-F9298723416B}"/>
                </a:ext>
              </a:extLst>
            </p:cNvPr>
            <p:cNvSpPr txBox="1"/>
            <p:nvPr/>
          </p:nvSpPr>
          <p:spPr>
            <a:xfrm>
              <a:off x="457200" y="1959922"/>
              <a:ext cx="2224800" cy="728100"/>
            </a:xfrm>
            <a:prstGeom prst="rect">
              <a:avLst/>
            </a:prstGeom>
            <a:solidFill>
              <a:srgbClr val="F9ECD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Roboto"/>
                  <a:ea typeface="Roboto"/>
                  <a:cs typeface="Roboto"/>
                  <a:sym typeface="Roboto"/>
                </a:rPr>
                <a:t>Customers can easily explore the local places through our website.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4" name="Google Shape;1252;p44">
              <a:extLst>
                <a:ext uri="{FF2B5EF4-FFF2-40B4-BE49-F238E27FC236}">
                  <a16:creationId xmlns:a16="http://schemas.microsoft.com/office/drawing/2014/main" id="{6E70052A-00D6-814E-B216-43E223BAB712}"/>
                </a:ext>
              </a:extLst>
            </p:cNvPr>
            <p:cNvSpPr txBox="1"/>
            <p:nvPr/>
          </p:nvSpPr>
          <p:spPr>
            <a:xfrm>
              <a:off x="457188" y="1522213"/>
              <a:ext cx="2224800" cy="437700"/>
            </a:xfrm>
            <a:prstGeom prst="rect">
              <a:avLst/>
            </a:prstGeom>
            <a:solidFill>
              <a:srgbClr val="FFE39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Gains</a:t>
              </a: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15" name="Google Shape;1253;p44">
              <a:extLst>
                <a:ext uri="{FF2B5EF4-FFF2-40B4-BE49-F238E27FC236}">
                  <a16:creationId xmlns:a16="http://schemas.microsoft.com/office/drawing/2014/main" id="{E2985166-1412-6C01-F724-A45452B88C2A}"/>
                </a:ext>
              </a:extLst>
            </p:cNvPr>
            <p:cNvCxnSpPr>
              <a:stCxn id="1214" idx="3"/>
              <a:endCxn id="1212" idx="2"/>
            </p:cNvCxnSpPr>
            <p:nvPr/>
          </p:nvCxnSpPr>
          <p:spPr>
            <a:xfrm>
              <a:off x="2681988" y="1741063"/>
              <a:ext cx="947400" cy="364200"/>
            </a:xfrm>
            <a:prstGeom prst="bentConnector3">
              <a:avLst>
                <a:gd name="adj1" fmla="val 50006"/>
              </a:avLst>
            </a:prstGeom>
            <a:noFill/>
            <a:ln w="19050" cap="rnd" cmpd="sng">
              <a:solidFill>
                <a:srgbClr val="93C9A9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6" name="Google Shape;1254;p44">
            <a:extLst>
              <a:ext uri="{FF2B5EF4-FFF2-40B4-BE49-F238E27FC236}">
                <a16:creationId xmlns:a16="http://schemas.microsoft.com/office/drawing/2014/main" id="{D9681BD0-2D0B-E095-C367-25F6F58FF763}"/>
              </a:ext>
            </a:extLst>
          </p:cNvPr>
          <p:cNvGrpSpPr/>
          <p:nvPr/>
        </p:nvGrpSpPr>
        <p:grpSpPr>
          <a:xfrm>
            <a:off x="702923" y="3203440"/>
            <a:ext cx="3856298" cy="1767758"/>
            <a:chOff x="596697" y="3207605"/>
            <a:chExt cx="3856298" cy="1767758"/>
          </a:xfrm>
        </p:grpSpPr>
        <p:sp>
          <p:nvSpPr>
            <p:cNvPr id="1217" name="Google Shape;1255;p44">
              <a:extLst>
                <a:ext uri="{FF2B5EF4-FFF2-40B4-BE49-F238E27FC236}">
                  <a16:creationId xmlns:a16="http://schemas.microsoft.com/office/drawing/2014/main" id="{831E3A75-6A49-D01A-673A-84A6E740ABE0}"/>
                </a:ext>
              </a:extLst>
            </p:cNvPr>
            <p:cNvSpPr/>
            <p:nvPr/>
          </p:nvSpPr>
          <p:spPr>
            <a:xfrm>
              <a:off x="3629495" y="3377790"/>
              <a:ext cx="823500" cy="823500"/>
            </a:xfrm>
            <a:prstGeom prst="ellipse">
              <a:avLst/>
            </a:prstGeom>
            <a:solidFill>
              <a:srgbClr val="3A7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8" name="Google Shape;1256;p44">
              <a:extLst>
                <a:ext uri="{FF2B5EF4-FFF2-40B4-BE49-F238E27FC236}">
                  <a16:creationId xmlns:a16="http://schemas.microsoft.com/office/drawing/2014/main" id="{0D120711-71E6-8103-A00D-9061DD722BF3}"/>
                </a:ext>
              </a:extLst>
            </p:cNvPr>
            <p:cNvSpPr txBox="1"/>
            <p:nvPr/>
          </p:nvSpPr>
          <p:spPr>
            <a:xfrm>
              <a:off x="599055" y="3645304"/>
              <a:ext cx="2226896" cy="1330059"/>
            </a:xfrm>
            <a:prstGeom prst="rect">
              <a:avLst/>
            </a:prstGeom>
            <a:solidFill>
              <a:srgbClr val="6FB1B5">
                <a:alpha val="75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There are many tourist apps and websites present in online but the thing is , there is no website or app which suggests people locally.</a:t>
              </a:r>
            </a:p>
          </p:txBody>
        </p:sp>
        <p:sp>
          <p:nvSpPr>
            <p:cNvPr id="1219" name="Google Shape;1257;p44">
              <a:extLst>
                <a:ext uri="{FF2B5EF4-FFF2-40B4-BE49-F238E27FC236}">
                  <a16:creationId xmlns:a16="http://schemas.microsoft.com/office/drawing/2014/main" id="{EC15B13A-1728-B51E-FF82-84C5641DB883}"/>
                </a:ext>
              </a:extLst>
            </p:cNvPr>
            <p:cNvSpPr txBox="1"/>
            <p:nvPr/>
          </p:nvSpPr>
          <p:spPr>
            <a:xfrm>
              <a:off x="596697" y="3207605"/>
              <a:ext cx="2224800" cy="437700"/>
            </a:xfrm>
            <a:prstGeom prst="rect">
              <a:avLst/>
            </a:prstGeom>
            <a:solidFill>
              <a:srgbClr val="3A727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Pains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20" name="Google Shape;1258;p44">
              <a:extLst>
                <a:ext uri="{FF2B5EF4-FFF2-40B4-BE49-F238E27FC236}">
                  <a16:creationId xmlns:a16="http://schemas.microsoft.com/office/drawing/2014/main" id="{59D29B48-7100-4E6B-A54F-4605E497244C}"/>
                </a:ext>
              </a:extLst>
            </p:cNvPr>
            <p:cNvCxnSpPr>
              <a:stCxn id="1219" idx="3"/>
              <a:endCxn id="1217" idx="2"/>
            </p:cNvCxnSpPr>
            <p:nvPr/>
          </p:nvCxnSpPr>
          <p:spPr>
            <a:xfrm>
              <a:off x="2821497" y="3426455"/>
              <a:ext cx="807998" cy="363085"/>
            </a:xfrm>
            <a:prstGeom prst="bentConnector3">
              <a:avLst>
                <a:gd name="adj1" fmla="val 50000"/>
              </a:avLst>
            </a:prstGeom>
            <a:noFill/>
            <a:ln w="19050" cap="rnd" cmpd="sng">
              <a:solidFill>
                <a:srgbClr val="93C9A9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1" name="Google Shape;1259;p44">
            <a:extLst>
              <a:ext uri="{FF2B5EF4-FFF2-40B4-BE49-F238E27FC236}">
                <a16:creationId xmlns:a16="http://schemas.microsoft.com/office/drawing/2014/main" id="{D3AC94E2-4251-9EA4-F5D3-7680FEB473EA}"/>
              </a:ext>
            </a:extLst>
          </p:cNvPr>
          <p:cNvGrpSpPr/>
          <p:nvPr/>
        </p:nvGrpSpPr>
        <p:grpSpPr>
          <a:xfrm>
            <a:off x="5133445" y="2364488"/>
            <a:ext cx="3553080" cy="1573528"/>
            <a:chOff x="5133445" y="2364488"/>
            <a:chExt cx="3553080" cy="1573528"/>
          </a:xfrm>
        </p:grpSpPr>
        <p:sp>
          <p:nvSpPr>
            <p:cNvPr id="1222" name="Google Shape;1260;p44">
              <a:extLst>
                <a:ext uri="{FF2B5EF4-FFF2-40B4-BE49-F238E27FC236}">
                  <a16:creationId xmlns:a16="http://schemas.microsoft.com/office/drawing/2014/main" id="{2F9ECE10-D971-76F3-D732-8D096EBCFB84}"/>
                </a:ext>
              </a:extLst>
            </p:cNvPr>
            <p:cNvSpPr txBox="1"/>
            <p:nvPr/>
          </p:nvSpPr>
          <p:spPr>
            <a:xfrm>
              <a:off x="6461725" y="2802196"/>
              <a:ext cx="2224800" cy="1135820"/>
            </a:xfrm>
            <a:prstGeom prst="rect">
              <a:avLst/>
            </a:prstGeom>
            <a:solidFill>
              <a:srgbClr val="BDE5CD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-IN" sz="1200" dirty="0" err="1">
                  <a:solidFill>
                    <a:sysClr val="windowText" lastClr="000000"/>
                  </a:solidFill>
                  <a:latin typeface="Roboto"/>
                  <a:ea typeface="Roboto"/>
                  <a:cs typeface="Roboto"/>
                  <a:sym typeface="Roboto"/>
                </a:rPr>
                <a:t>ustomers</a:t>
              </a:r>
              <a:r>
                <a:rPr lang="en-IN" sz="1200" dirty="0">
                  <a:solidFill>
                    <a:sysClr val="windowText" lastClr="000000"/>
                  </a:solidFill>
                  <a:latin typeface="Roboto"/>
                  <a:ea typeface="Roboto"/>
                  <a:cs typeface="Roboto"/>
                  <a:sym typeface="Roboto"/>
                </a:rPr>
                <a:t> should have account in </a:t>
              </a:r>
              <a:r>
                <a:rPr lang="en-IN" sz="1200" dirty="0" err="1">
                  <a:solidFill>
                    <a:sysClr val="windowText" lastClr="000000"/>
                  </a:solidFill>
                  <a:latin typeface="Roboto"/>
                  <a:ea typeface="Roboto"/>
                  <a:cs typeface="Roboto"/>
                  <a:sym typeface="Roboto"/>
                </a:rPr>
                <a:t>website.And</a:t>
              </a:r>
              <a:r>
                <a:rPr lang="en-IN" sz="1200" dirty="0">
                  <a:solidFill>
                    <a:sysClr val="windowText" lastClr="000000"/>
                  </a:solidFill>
                  <a:latin typeface="Roboto"/>
                  <a:ea typeface="Roboto"/>
                  <a:cs typeface="Roboto"/>
                  <a:sym typeface="Roboto"/>
                </a:rPr>
                <a:t> they can access the features of the website happily without any problem.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61;p44">
              <a:extLst>
                <a:ext uri="{FF2B5EF4-FFF2-40B4-BE49-F238E27FC236}">
                  <a16:creationId xmlns:a16="http://schemas.microsoft.com/office/drawing/2014/main" id="{0E520E88-83A6-2F2D-D7CF-C35A6AC5C443}"/>
                </a:ext>
              </a:extLst>
            </p:cNvPr>
            <p:cNvSpPr txBox="1"/>
            <p:nvPr/>
          </p:nvSpPr>
          <p:spPr>
            <a:xfrm>
              <a:off x="6461713" y="2364488"/>
              <a:ext cx="2224800" cy="437700"/>
            </a:xfrm>
            <a:prstGeom prst="rect">
              <a:avLst/>
            </a:prstGeom>
            <a:solidFill>
              <a:srgbClr val="93C9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jobs</a:t>
              </a: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24" name="Google Shape;1262;p44">
              <a:extLst>
                <a:ext uri="{FF2B5EF4-FFF2-40B4-BE49-F238E27FC236}">
                  <a16:creationId xmlns:a16="http://schemas.microsoft.com/office/drawing/2014/main" id="{D70D7F60-1DCF-37A8-E90C-D7FCBFD002C3}"/>
                </a:ext>
              </a:extLst>
            </p:cNvPr>
            <p:cNvSpPr/>
            <p:nvPr/>
          </p:nvSpPr>
          <p:spPr>
            <a:xfrm>
              <a:off x="5133445" y="2535577"/>
              <a:ext cx="823500" cy="823500"/>
            </a:xfrm>
            <a:prstGeom prst="ellipse">
              <a:avLst/>
            </a:prstGeom>
            <a:solidFill>
              <a:srgbClr val="BD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25" name="Google Shape;1263;p44">
              <a:extLst>
                <a:ext uri="{FF2B5EF4-FFF2-40B4-BE49-F238E27FC236}">
                  <a16:creationId xmlns:a16="http://schemas.microsoft.com/office/drawing/2014/main" id="{5CA98ABB-BA2D-E6FF-DD0B-C2007ABD6A1A}"/>
                </a:ext>
              </a:extLst>
            </p:cNvPr>
            <p:cNvCxnSpPr>
              <a:stCxn id="1223" idx="1"/>
              <a:endCxn id="1224" idx="6"/>
            </p:cNvCxnSpPr>
            <p:nvPr/>
          </p:nvCxnSpPr>
          <p:spPr>
            <a:xfrm flipH="1">
              <a:off x="5956813" y="2583338"/>
              <a:ext cx="504900" cy="363900"/>
            </a:xfrm>
            <a:prstGeom prst="bentConnector3">
              <a:avLst>
                <a:gd name="adj1" fmla="val 49987"/>
              </a:avLst>
            </a:prstGeom>
            <a:noFill/>
            <a:ln w="19050" cap="rnd" cmpd="sng">
              <a:solidFill>
                <a:srgbClr val="93C9A9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7" name="Google Shape;1265;p44">
            <a:extLst>
              <a:ext uri="{FF2B5EF4-FFF2-40B4-BE49-F238E27FC236}">
                <a16:creationId xmlns:a16="http://schemas.microsoft.com/office/drawing/2014/main" id="{7D0D6AEE-FFC2-1942-2DA1-F31EADF193EF}"/>
              </a:ext>
            </a:extLst>
          </p:cNvPr>
          <p:cNvGrpSpPr/>
          <p:nvPr/>
        </p:nvGrpSpPr>
        <p:grpSpPr>
          <a:xfrm>
            <a:off x="5329160" y="2731290"/>
            <a:ext cx="432090" cy="432049"/>
            <a:chOff x="1769650" y="1934975"/>
            <a:chExt cx="534500" cy="534450"/>
          </a:xfrm>
        </p:grpSpPr>
        <p:sp>
          <p:nvSpPr>
            <p:cNvPr id="1228" name="Google Shape;1266;p44">
              <a:extLst>
                <a:ext uri="{FF2B5EF4-FFF2-40B4-BE49-F238E27FC236}">
                  <a16:creationId xmlns:a16="http://schemas.microsoft.com/office/drawing/2014/main" id="{BD5DECEE-92F8-545D-9E11-0AB66255EB3D}"/>
                </a:ext>
              </a:extLst>
            </p:cNvPr>
            <p:cNvSpPr/>
            <p:nvPr/>
          </p:nvSpPr>
          <p:spPr>
            <a:xfrm>
              <a:off x="2005900" y="2089275"/>
              <a:ext cx="112300" cy="143975"/>
            </a:xfrm>
            <a:custGeom>
              <a:avLst/>
              <a:gdLst/>
              <a:ahLst/>
              <a:cxnLst/>
              <a:rect l="l" t="t" r="r" b="b"/>
              <a:pathLst>
                <a:path w="4492" h="5759" extrusionOk="0">
                  <a:moveTo>
                    <a:pt x="1240" y="3927"/>
                  </a:moveTo>
                  <a:cubicBezTo>
                    <a:pt x="1564" y="3927"/>
                    <a:pt x="1829" y="4191"/>
                    <a:pt x="1829" y="4516"/>
                  </a:cubicBezTo>
                  <a:cubicBezTo>
                    <a:pt x="1829" y="4839"/>
                    <a:pt x="1567" y="5105"/>
                    <a:pt x="1240" y="5105"/>
                  </a:cubicBezTo>
                  <a:cubicBezTo>
                    <a:pt x="915" y="5105"/>
                    <a:pt x="651" y="4839"/>
                    <a:pt x="651" y="4516"/>
                  </a:cubicBezTo>
                  <a:cubicBezTo>
                    <a:pt x="651" y="4191"/>
                    <a:pt x="915" y="3927"/>
                    <a:pt x="1240" y="3927"/>
                  </a:cubicBezTo>
                  <a:close/>
                  <a:moveTo>
                    <a:pt x="1221" y="1"/>
                  </a:moveTo>
                  <a:cubicBezTo>
                    <a:pt x="1040" y="1"/>
                    <a:pt x="895" y="148"/>
                    <a:pt x="895" y="327"/>
                  </a:cubicBezTo>
                  <a:lnTo>
                    <a:pt x="895" y="3323"/>
                  </a:lnTo>
                  <a:cubicBezTo>
                    <a:pt x="378" y="3473"/>
                    <a:pt x="0" y="3950"/>
                    <a:pt x="0" y="4516"/>
                  </a:cubicBezTo>
                  <a:cubicBezTo>
                    <a:pt x="0" y="5202"/>
                    <a:pt x="557" y="5758"/>
                    <a:pt x="1243" y="5758"/>
                  </a:cubicBezTo>
                  <a:cubicBezTo>
                    <a:pt x="1816" y="5758"/>
                    <a:pt x="2299" y="5369"/>
                    <a:pt x="2442" y="4844"/>
                  </a:cubicBezTo>
                  <a:lnTo>
                    <a:pt x="4165" y="4844"/>
                  </a:lnTo>
                  <a:cubicBezTo>
                    <a:pt x="4345" y="4844"/>
                    <a:pt x="4492" y="4696"/>
                    <a:pt x="4492" y="4517"/>
                  </a:cubicBezTo>
                  <a:cubicBezTo>
                    <a:pt x="4492" y="4338"/>
                    <a:pt x="4344" y="4189"/>
                    <a:pt x="4163" y="4189"/>
                  </a:cubicBezTo>
                  <a:lnTo>
                    <a:pt x="2441" y="4189"/>
                  </a:lnTo>
                  <a:cubicBezTo>
                    <a:pt x="2323" y="3758"/>
                    <a:pt x="1980" y="3421"/>
                    <a:pt x="1547" y="3311"/>
                  </a:cubicBezTo>
                  <a:lnTo>
                    <a:pt x="1547" y="327"/>
                  </a:lnTo>
                  <a:cubicBezTo>
                    <a:pt x="1547" y="147"/>
                    <a:pt x="1400" y="1"/>
                    <a:pt x="1221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9" name="Google Shape;1267;p44">
              <a:extLst>
                <a:ext uri="{FF2B5EF4-FFF2-40B4-BE49-F238E27FC236}">
                  <a16:creationId xmlns:a16="http://schemas.microsoft.com/office/drawing/2014/main" id="{73B3D96F-8ECB-3F7A-FD3A-2320250D6838}"/>
                </a:ext>
              </a:extLst>
            </p:cNvPr>
            <p:cNvSpPr/>
            <p:nvPr/>
          </p:nvSpPr>
          <p:spPr>
            <a:xfrm>
              <a:off x="1813300" y="1978600"/>
              <a:ext cx="447225" cy="447200"/>
            </a:xfrm>
            <a:custGeom>
              <a:avLst/>
              <a:gdLst/>
              <a:ahLst/>
              <a:cxnLst/>
              <a:rect l="l" t="t" r="r" b="b"/>
              <a:pathLst>
                <a:path w="17889" h="17888" extrusionOk="0">
                  <a:moveTo>
                    <a:pt x="8944" y="1"/>
                  </a:moveTo>
                  <a:cubicBezTo>
                    <a:pt x="4013" y="1"/>
                    <a:pt x="1" y="4013"/>
                    <a:pt x="1" y="8944"/>
                  </a:cubicBezTo>
                  <a:cubicBezTo>
                    <a:pt x="1" y="13875"/>
                    <a:pt x="4013" y="17888"/>
                    <a:pt x="8944" y="17888"/>
                  </a:cubicBezTo>
                  <a:cubicBezTo>
                    <a:pt x="10394" y="17888"/>
                    <a:pt x="11833" y="17531"/>
                    <a:pt x="13111" y="16857"/>
                  </a:cubicBezTo>
                  <a:cubicBezTo>
                    <a:pt x="13271" y="16772"/>
                    <a:pt x="13331" y="16575"/>
                    <a:pt x="13247" y="16415"/>
                  </a:cubicBezTo>
                  <a:cubicBezTo>
                    <a:pt x="13189" y="16304"/>
                    <a:pt x="13076" y="16241"/>
                    <a:pt x="12958" y="16241"/>
                  </a:cubicBezTo>
                  <a:cubicBezTo>
                    <a:pt x="12907" y="16241"/>
                    <a:pt x="12854" y="16253"/>
                    <a:pt x="12806" y="16278"/>
                  </a:cubicBezTo>
                  <a:cubicBezTo>
                    <a:pt x="11712" y="16857"/>
                    <a:pt x="10489" y="17181"/>
                    <a:pt x="9250" y="17228"/>
                  </a:cubicBezTo>
                  <a:lnTo>
                    <a:pt x="9250" y="16864"/>
                  </a:lnTo>
                  <a:cubicBezTo>
                    <a:pt x="9250" y="16684"/>
                    <a:pt x="9102" y="16538"/>
                    <a:pt x="8923" y="16538"/>
                  </a:cubicBezTo>
                  <a:cubicBezTo>
                    <a:pt x="8743" y="16538"/>
                    <a:pt x="8596" y="16685"/>
                    <a:pt x="8596" y="16864"/>
                  </a:cubicBezTo>
                  <a:lnTo>
                    <a:pt x="8596" y="17228"/>
                  </a:lnTo>
                  <a:cubicBezTo>
                    <a:pt x="6560" y="17143"/>
                    <a:pt x="4714" y="16320"/>
                    <a:pt x="3313" y="15019"/>
                  </a:cubicBezTo>
                  <a:lnTo>
                    <a:pt x="3558" y="14776"/>
                  </a:lnTo>
                  <a:cubicBezTo>
                    <a:pt x="3686" y="14646"/>
                    <a:pt x="3686" y="14441"/>
                    <a:pt x="3558" y="14314"/>
                  </a:cubicBezTo>
                  <a:cubicBezTo>
                    <a:pt x="3493" y="14249"/>
                    <a:pt x="3409" y="14217"/>
                    <a:pt x="3326" y="14217"/>
                  </a:cubicBezTo>
                  <a:cubicBezTo>
                    <a:pt x="3242" y="14217"/>
                    <a:pt x="3159" y="14249"/>
                    <a:pt x="3096" y="14314"/>
                  </a:cubicBezTo>
                  <a:lnTo>
                    <a:pt x="2852" y="14555"/>
                  </a:lnTo>
                  <a:cubicBezTo>
                    <a:pt x="1561" y="13153"/>
                    <a:pt x="746" y="11305"/>
                    <a:pt x="666" y="9272"/>
                  </a:cubicBezTo>
                  <a:lnTo>
                    <a:pt x="1007" y="9272"/>
                  </a:lnTo>
                  <a:cubicBezTo>
                    <a:pt x="1188" y="9272"/>
                    <a:pt x="1333" y="9125"/>
                    <a:pt x="1333" y="8946"/>
                  </a:cubicBezTo>
                  <a:cubicBezTo>
                    <a:pt x="1333" y="8765"/>
                    <a:pt x="1186" y="8619"/>
                    <a:pt x="1007" y="8619"/>
                  </a:cubicBezTo>
                  <a:lnTo>
                    <a:pt x="666" y="8619"/>
                  </a:lnTo>
                  <a:cubicBezTo>
                    <a:pt x="746" y="6585"/>
                    <a:pt x="1561" y="4738"/>
                    <a:pt x="2852" y="3336"/>
                  </a:cubicBezTo>
                  <a:lnTo>
                    <a:pt x="3096" y="3578"/>
                  </a:lnTo>
                  <a:cubicBezTo>
                    <a:pt x="3158" y="3642"/>
                    <a:pt x="3242" y="3673"/>
                    <a:pt x="3327" y="3673"/>
                  </a:cubicBezTo>
                  <a:cubicBezTo>
                    <a:pt x="3410" y="3673"/>
                    <a:pt x="3494" y="3642"/>
                    <a:pt x="3558" y="3578"/>
                  </a:cubicBezTo>
                  <a:cubicBezTo>
                    <a:pt x="3686" y="3449"/>
                    <a:pt x="3686" y="3242"/>
                    <a:pt x="3558" y="3115"/>
                  </a:cubicBezTo>
                  <a:lnTo>
                    <a:pt x="3313" y="2871"/>
                  </a:lnTo>
                  <a:cubicBezTo>
                    <a:pt x="4714" y="1572"/>
                    <a:pt x="6560" y="750"/>
                    <a:pt x="8596" y="663"/>
                  </a:cubicBezTo>
                  <a:lnTo>
                    <a:pt x="8596" y="1027"/>
                  </a:lnTo>
                  <a:cubicBezTo>
                    <a:pt x="8596" y="1208"/>
                    <a:pt x="8744" y="1354"/>
                    <a:pt x="8923" y="1354"/>
                  </a:cubicBezTo>
                  <a:cubicBezTo>
                    <a:pt x="9104" y="1354"/>
                    <a:pt x="9250" y="1206"/>
                    <a:pt x="9250" y="1027"/>
                  </a:cubicBezTo>
                  <a:lnTo>
                    <a:pt x="9250" y="662"/>
                  </a:lnTo>
                  <a:cubicBezTo>
                    <a:pt x="11292" y="736"/>
                    <a:pt x="13149" y="1554"/>
                    <a:pt x="14555" y="2848"/>
                  </a:cubicBezTo>
                  <a:lnTo>
                    <a:pt x="14291" y="3114"/>
                  </a:lnTo>
                  <a:cubicBezTo>
                    <a:pt x="14163" y="3242"/>
                    <a:pt x="14163" y="3449"/>
                    <a:pt x="14291" y="3576"/>
                  </a:cubicBezTo>
                  <a:cubicBezTo>
                    <a:pt x="14354" y="3639"/>
                    <a:pt x="14439" y="3672"/>
                    <a:pt x="14522" y="3672"/>
                  </a:cubicBezTo>
                  <a:cubicBezTo>
                    <a:pt x="14606" y="3672"/>
                    <a:pt x="14689" y="3639"/>
                    <a:pt x="14754" y="3576"/>
                  </a:cubicBezTo>
                  <a:lnTo>
                    <a:pt x="15021" y="3309"/>
                  </a:lnTo>
                  <a:cubicBezTo>
                    <a:pt x="16323" y="4716"/>
                    <a:pt x="17148" y="6570"/>
                    <a:pt x="17227" y="8616"/>
                  </a:cubicBezTo>
                  <a:lnTo>
                    <a:pt x="16842" y="8616"/>
                  </a:lnTo>
                  <a:cubicBezTo>
                    <a:pt x="16661" y="8616"/>
                    <a:pt x="16515" y="8762"/>
                    <a:pt x="16515" y="8941"/>
                  </a:cubicBezTo>
                  <a:cubicBezTo>
                    <a:pt x="16515" y="9123"/>
                    <a:pt x="16663" y="9268"/>
                    <a:pt x="16842" y="9268"/>
                  </a:cubicBezTo>
                  <a:lnTo>
                    <a:pt x="17227" y="9268"/>
                  </a:lnTo>
                  <a:cubicBezTo>
                    <a:pt x="17180" y="10469"/>
                    <a:pt x="16882" y="11617"/>
                    <a:pt x="16338" y="12690"/>
                  </a:cubicBezTo>
                  <a:cubicBezTo>
                    <a:pt x="15990" y="13374"/>
                    <a:pt x="15544" y="14010"/>
                    <a:pt x="15021" y="14575"/>
                  </a:cubicBezTo>
                  <a:lnTo>
                    <a:pt x="14755" y="14309"/>
                  </a:lnTo>
                  <a:cubicBezTo>
                    <a:pt x="14691" y="14245"/>
                    <a:pt x="14607" y="14213"/>
                    <a:pt x="14523" y="14213"/>
                  </a:cubicBezTo>
                  <a:cubicBezTo>
                    <a:pt x="14440" y="14213"/>
                    <a:pt x="14356" y="14245"/>
                    <a:pt x="14293" y="14309"/>
                  </a:cubicBezTo>
                  <a:cubicBezTo>
                    <a:pt x="14164" y="14438"/>
                    <a:pt x="14164" y="14645"/>
                    <a:pt x="14293" y="14772"/>
                  </a:cubicBezTo>
                  <a:lnTo>
                    <a:pt x="14558" y="15037"/>
                  </a:lnTo>
                  <a:cubicBezTo>
                    <a:pt x="14360" y="15219"/>
                    <a:pt x="14154" y="15391"/>
                    <a:pt x="13941" y="15553"/>
                  </a:cubicBezTo>
                  <a:cubicBezTo>
                    <a:pt x="13796" y="15661"/>
                    <a:pt x="13769" y="15868"/>
                    <a:pt x="13877" y="16011"/>
                  </a:cubicBezTo>
                  <a:cubicBezTo>
                    <a:pt x="13942" y="16097"/>
                    <a:pt x="14039" y="16141"/>
                    <a:pt x="14138" y="16141"/>
                  </a:cubicBezTo>
                  <a:cubicBezTo>
                    <a:pt x="14207" y="16141"/>
                    <a:pt x="14277" y="16119"/>
                    <a:pt x="14336" y="16075"/>
                  </a:cubicBezTo>
                  <a:cubicBezTo>
                    <a:pt x="15416" y="15258"/>
                    <a:pt x="16311" y="14190"/>
                    <a:pt x="16922" y="12988"/>
                  </a:cubicBezTo>
                  <a:cubicBezTo>
                    <a:pt x="17565" y="11726"/>
                    <a:pt x="17889" y="10364"/>
                    <a:pt x="17889" y="8941"/>
                  </a:cubicBezTo>
                  <a:cubicBezTo>
                    <a:pt x="17887" y="4010"/>
                    <a:pt x="13875" y="1"/>
                    <a:pt x="8944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0" name="Google Shape;1268;p44">
              <a:extLst>
                <a:ext uri="{FF2B5EF4-FFF2-40B4-BE49-F238E27FC236}">
                  <a16:creationId xmlns:a16="http://schemas.microsoft.com/office/drawing/2014/main" id="{4B876206-1E79-A614-246E-E36646C81980}"/>
                </a:ext>
              </a:extLst>
            </p:cNvPr>
            <p:cNvSpPr/>
            <p:nvPr/>
          </p:nvSpPr>
          <p:spPr>
            <a:xfrm>
              <a:off x="1769650" y="1934975"/>
              <a:ext cx="471750" cy="534450"/>
            </a:xfrm>
            <a:custGeom>
              <a:avLst/>
              <a:gdLst/>
              <a:ahLst/>
              <a:cxnLst/>
              <a:rect l="l" t="t" r="r" b="b"/>
              <a:pathLst>
                <a:path w="18870" h="21378" extrusionOk="0">
                  <a:moveTo>
                    <a:pt x="10690" y="1"/>
                  </a:moveTo>
                  <a:cubicBezTo>
                    <a:pt x="7835" y="1"/>
                    <a:pt x="5150" y="1112"/>
                    <a:pt x="3131" y="3130"/>
                  </a:cubicBezTo>
                  <a:cubicBezTo>
                    <a:pt x="1111" y="5150"/>
                    <a:pt x="0" y="7833"/>
                    <a:pt x="0" y="10689"/>
                  </a:cubicBezTo>
                  <a:cubicBezTo>
                    <a:pt x="0" y="13546"/>
                    <a:pt x="1111" y="16229"/>
                    <a:pt x="3131" y="18247"/>
                  </a:cubicBezTo>
                  <a:cubicBezTo>
                    <a:pt x="5150" y="20266"/>
                    <a:pt x="7834" y="21378"/>
                    <a:pt x="10690" y="21378"/>
                  </a:cubicBezTo>
                  <a:cubicBezTo>
                    <a:pt x="11185" y="21378"/>
                    <a:pt x="11685" y="21345"/>
                    <a:pt x="12174" y="21275"/>
                  </a:cubicBezTo>
                  <a:cubicBezTo>
                    <a:pt x="12353" y="21251"/>
                    <a:pt x="12477" y="21085"/>
                    <a:pt x="12453" y="20906"/>
                  </a:cubicBezTo>
                  <a:cubicBezTo>
                    <a:pt x="12431" y="20742"/>
                    <a:pt x="12290" y="20623"/>
                    <a:pt x="12128" y="20623"/>
                  </a:cubicBezTo>
                  <a:cubicBezTo>
                    <a:pt x="12114" y="20623"/>
                    <a:pt x="12099" y="20624"/>
                    <a:pt x="12085" y="20626"/>
                  </a:cubicBezTo>
                  <a:cubicBezTo>
                    <a:pt x="11625" y="20690"/>
                    <a:pt x="11155" y="20723"/>
                    <a:pt x="10690" y="20723"/>
                  </a:cubicBezTo>
                  <a:cubicBezTo>
                    <a:pt x="8008" y="20723"/>
                    <a:pt x="5489" y="19679"/>
                    <a:pt x="3595" y="17785"/>
                  </a:cubicBezTo>
                  <a:cubicBezTo>
                    <a:pt x="1702" y="15887"/>
                    <a:pt x="658" y="13368"/>
                    <a:pt x="658" y="10688"/>
                  </a:cubicBezTo>
                  <a:cubicBezTo>
                    <a:pt x="658" y="8006"/>
                    <a:pt x="1702" y="5487"/>
                    <a:pt x="3596" y="3592"/>
                  </a:cubicBezTo>
                  <a:cubicBezTo>
                    <a:pt x="5492" y="1698"/>
                    <a:pt x="8011" y="654"/>
                    <a:pt x="10690" y="654"/>
                  </a:cubicBezTo>
                  <a:cubicBezTo>
                    <a:pt x="13591" y="654"/>
                    <a:pt x="16349" y="1910"/>
                    <a:pt x="18255" y="4098"/>
                  </a:cubicBezTo>
                  <a:cubicBezTo>
                    <a:pt x="18320" y="4172"/>
                    <a:pt x="18411" y="4210"/>
                    <a:pt x="18503" y="4210"/>
                  </a:cubicBezTo>
                  <a:cubicBezTo>
                    <a:pt x="18579" y="4210"/>
                    <a:pt x="18656" y="4184"/>
                    <a:pt x="18718" y="4129"/>
                  </a:cubicBezTo>
                  <a:cubicBezTo>
                    <a:pt x="18855" y="4010"/>
                    <a:pt x="18870" y="3804"/>
                    <a:pt x="18749" y="3667"/>
                  </a:cubicBezTo>
                  <a:cubicBezTo>
                    <a:pt x="16717" y="1337"/>
                    <a:pt x="13779" y="1"/>
                    <a:pt x="10690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1" name="Google Shape;1269;p44">
              <a:extLst>
                <a:ext uri="{FF2B5EF4-FFF2-40B4-BE49-F238E27FC236}">
                  <a16:creationId xmlns:a16="http://schemas.microsoft.com/office/drawing/2014/main" id="{1DBF055B-DC8C-0D21-B513-55C0C0173EE4}"/>
                </a:ext>
              </a:extLst>
            </p:cNvPr>
            <p:cNvSpPr/>
            <p:nvPr/>
          </p:nvSpPr>
          <p:spPr>
            <a:xfrm>
              <a:off x="2100900" y="2054400"/>
              <a:ext cx="203250" cy="404525"/>
            </a:xfrm>
            <a:custGeom>
              <a:avLst/>
              <a:gdLst/>
              <a:ahLst/>
              <a:cxnLst/>
              <a:rect l="l" t="t" r="r" b="b"/>
              <a:pathLst>
                <a:path w="8130" h="16181" extrusionOk="0">
                  <a:moveTo>
                    <a:pt x="6170" y="0"/>
                  </a:moveTo>
                  <a:cubicBezTo>
                    <a:pt x="6109" y="0"/>
                    <a:pt x="6048" y="17"/>
                    <a:pt x="5994" y="52"/>
                  </a:cubicBezTo>
                  <a:cubicBezTo>
                    <a:pt x="5840" y="149"/>
                    <a:pt x="5799" y="352"/>
                    <a:pt x="5896" y="502"/>
                  </a:cubicBezTo>
                  <a:cubicBezTo>
                    <a:pt x="6929" y="2116"/>
                    <a:pt x="7477" y="3987"/>
                    <a:pt x="7477" y="5909"/>
                  </a:cubicBezTo>
                  <a:cubicBezTo>
                    <a:pt x="7477" y="8121"/>
                    <a:pt x="6771" y="10218"/>
                    <a:pt x="5436" y="11975"/>
                  </a:cubicBezTo>
                  <a:cubicBezTo>
                    <a:pt x="4144" y="13676"/>
                    <a:pt x="2311" y="14942"/>
                    <a:pt x="274" y="15539"/>
                  </a:cubicBezTo>
                  <a:cubicBezTo>
                    <a:pt x="101" y="15588"/>
                    <a:pt x="1" y="15771"/>
                    <a:pt x="52" y="15944"/>
                  </a:cubicBezTo>
                  <a:cubicBezTo>
                    <a:pt x="93" y="16088"/>
                    <a:pt x="223" y="16180"/>
                    <a:pt x="365" y="16180"/>
                  </a:cubicBezTo>
                  <a:cubicBezTo>
                    <a:pt x="395" y="16180"/>
                    <a:pt x="426" y="16176"/>
                    <a:pt x="456" y="16167"/>
                  </a:cubicBezTo>
                  <a:cubicBezTo>
                    <a:pt x="2626" y="15528"/>
                    <a:pt x="4580" y="14181"/>
                    <a:pt x="5957" y="12371"/>
                  </a:cubicBezTo>
                  <a:cubicBezTo>
                    <a:pt x="7380" y="10500"/>
                    <a:pt x="8130" y="8264"/>
                    <a:pt x="8130" y="5908"/>
                  </a:cubicBezTo>
                  <a:cubicBezTo>
                    <a:pt x="8128" y="3861"/>
                    <a:pt x="7547" y="1869"/>
                    <a:pt x="6444" y="150"/>
                  </a:cubicBezTo>
                  <a:cubicBezTo>
                    <a:pt x="6382" y="53"/>
                    <a:pt x="6277" y="0"/>
                    <a:pt x="6170" y="0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2" name="Google Shape;1270;p44">
              <a:extLst>
                <a:ext uri="{FF2B5EF4-FFF2-40B4-BE49-F238E27FC236}">
                  <a16:creationId xmlns:a16="http://schemas.microsoft.com/office/drawing/2014/main" id="{959715AF-1E64-8E03-63B3-0A491FDC7931}"/>
                </a:ext>
              </a:extLst>
            </p:cNvPr>
            <p:cNvSpPr/>
            <p:nvPr/>
          </p:nvSpPr>
          <p:spPr>
            <a:xfrm>
              <a:off x="1981875" y="2269200"/>
              <a:ext cx="110100" cy="16350"/>
            </a:xfrm>
            <a:custGeom>
              <a:avLst/>
              <a:gdLst/>
              <a:ahLst/>
              <a:cxnLst/>
              <a:rect l="l" t="t" r="r" b="b"/>
              <a:pathLst>
                <a:path w="4404" h="654" extrusionOk="0">
                  <a:moveTo>
                    <a:pt x="328" y="1"/>
                  </a:moveTo>
                  <a:cubicBezTo>
                    <a:pt x="146" y="1"/>
                    <a:pt x="1" y="148"/>
                    <a:pt x="1" y="327"/>
                  </a:cubicBezTo>
                  <a:cubicBezTo>
                    <a:pt x="1" y="506"/>
                    <a:pt x="149" y="654"/>
                    <a:pt x="328" y="654"/>
                  </a:cubicBezTo>
                  <a:lnTo>
                    <a:pt x="4079" y="654"/>
                  </a:lnTo>
                  <a:cubicBezTo>
                    <a:pt x="4259" y="654"/>
                    <a:pt x="4404" y="506"/>
                    <a:pt x="4404" y="327"/>
                  </a:cubicBezTo>
                  <a:cubicBezTo>
                    <a:pt x="4404" y="148"/>
                    <a:pt x="4259" y="1"/>
                    <a:pt x="4079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3" name="Google Shape;1271;p44">
              <a:extLst>
                <a:ext uri="{FF2B5EF4-FFF2-40B4-BE49-F238E27FC236}">
                  <a16:creationId xmlns:a16="http://schemas.microsoft.com/office/drawing/2014/main" id="{E9433540-3AEC-41C5-C984-97BEA2866A65}"/>
                </a:ext>
              </a:extLst>
            </p:cNvPr>
            <p:cNvSpPr/>
            <p:nvPr/>
          </p:nvSpPr>
          <p:spPr>
            <a:xfrm>
              <a:off x="2004100" y="2301950"/>
              <a:ext cx="65600" cy="16300"/>
            </a:xfrm>
            <a:custGeom>
              <a:avLst/>
              <a:gdLst/>
              <a:ahLst/>
              <a:cxnLst/>
              <a:rect l="l" t="t" r="r" b="b"/>
              <a:pathLst>
                <a:path w="2624" h="652" extrusionOk="0">
                  <a:moveTo>
                    <a:pt x="328" y="0"/>
                  </a:moveTo>
                  <a:cubicBezTo>
                    <a:pt x="147" y="0"/>
                    <a:pt x="1" y="148"/>
                    <a:pt x="1" y="327"/>
                  </a:cubicBezTo>
                  <a:cubicBezTo>
                    <a:pt x="1" y="506"/>
                    <a:pt x="149" y="652"/>
                    <a:pt x="328" y="652"/>
                  </a:cubicBezTo>
                  <a:lnTo>
                    <a:pt x="2296" y="652"/>
                  </a:lnTo>
                  <a:cubicBezTo>
                    <a:pt x="2477" y="652"/>
                    <a:pt x="2623" y="506"/>
                    <a:pt x="2623" y="327"/>
                  </a:cubicBezTo>
                  <a:cubicBezTo>
                    <a:pt x="2623" y="148"/>
                    <a:pt x="2477" y="0"/>
                    <a:pt x="2296" y="0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4" name="Google Shape;1272;p44">
            <a:extLst>
              <a:ext uri="{FF2B5EF4-FFF2-40B4-BE49-F238E27FC236}">
                <a16:creationId xmlns:a16="http://schemas.microsoft.com/office/drawing/2014/main" id="{BD2CBA2B-D761-18AB-0B8C-D6E6A6E03F05}"/>
              </a:ext>
            </a:extLst>
          </p:cNvPr>
          <p:cNvGrpSpPr/>
          <p:nvPr/>
        </p:nvGrpSpPr>
        <p:grpSpPr>
          <a:xfrm>
            <a:off x="3944758" y="3549369"/>
            <a:ext cx="373258" cy="432070"/>
            <a:chOff x="512675" y="2603125"/>
            <a:chExt cx="461725" cy="534475"/>
          </a:xfrm>
        </p:grpSpPr>
        <p:sp>
          <p:nvSpPr>
            <p:cNvPr id="1235" name="Google Shape;1273;p44">
              <a:extLst>
                <a:ext uri="{FF2B5EF4-FFF2-40B4-BE49-F238E27FC236}">
                  <a16:creationId xmlns:a16="http://schemas.microsoft.com/office/drawing/2014/main" id="{5D6DA199-823C-AA41-A6E0-D6536ADE32B1}"/>
                </a:ext>
              </a:extLst>
            </p:cNvPr>
            <p:cNvSpPr/>
            <p:nvPr/>
          </p:nvSpPr>
          <p:spPr>
            <a:xfrm>
              <a:off x="702400" y="3057675"/>
              <a:ext cx="82175" cy="16350"/>
            </a:xfrm>
            <a:custGeom>
              <a:avLst/>
              <a:gdLst/>
              <a:ahLst/>
              <a:cxnLst/>
              <a:rect l="l" t="t" r="r" b="b"/>
              <a:pathLst>
                <a:path w="3287" h="654" extrusionOk="0">
                  <a:moveTo>
                    <a:pt x="327" y="0"/>
                  </a:moveTo>
                  <a:cubicBezTo>
                    <a:pt x="146" y="0"/>
                    <a:pt x="0" y="148"/>
                    <a:pt x="0" y="327"/>
                  </a:cubicBezTo>
                  <a:cubicBezTo>
                    <a:pt x="0" y="506"/>
                    <a:pt x="148" y="654"/>
                    <a:pt x="327" y="654"/>
                  </a:cubicBezTo>
                  <a:lnTo>
                    <a:pt x="2960" y="654"/>
                  </a:lnTo>
                  <a:cubicBezTo>
                    <a:pt x="3140" y="654"/>
                    <a:pt x="3286" y="506"/>
                    <a:pt x="3286" y="327"/>
                  </a:cubicBezTo>
                  <a:cubicBezTo>
                    <a:pt x="3286" y="148"/>
                    <a:pt x="3140" y="0"/>
                    <a:pt x="2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6" name="Google Shape;1274;p44">
              <a:extLst>
                <a:ext uri="{FF2B5EF4-FFF2-40B4-BE49-F238E27FC236}">
                  <a16:creationId xmlns:a16="http://schemas.microsoft.com/office/drawing/2014/main" id="{47DBCD21-9BDE-C718-B1D7-ECB667F8A705}"/>
                </a:ext>
              </a:extLst>
            </p:cNvPr>
            <p:cNvSpPr/>
            <p:nvPr/>
          </p:nvSpPr>
          <p:spPr>
            <a:xfrm>
              <a:off x="706425" y="2889400"/>
              <a:ext cx="74200" cy="141825"/>
            </a:xfrm>
            <a:custGeom>
              <a:avLst/>
              <a:gdLst/>
              <a:ahLst/>
              <a:cxnLst/>
              <a:rect l="l" t="t" r="r" b="b"/>
              <a:pathLst>
                <a:path w="2968" h="5673" extrusionOk="0">
                  <a:moveTo>
                    <a:pt x="2089" y="653"/>
                  </a:moveTo>
                  <a:cubicBezTo>
                    <a:pt x="2209" y="653"/>
                    <a:pt x="2312" y="750"/>
                    <a:pt x="2312" y="867"/>
                  </a:cubicBezTo>
                  <a:lnTo>
                    <a:pt x="2312" y="3076"/>
                  </a:lnTo>
                  <a:lnTo>
                    <a:pt x="655" y="3076"/>
                  </a:lnTo>
                  <a:lnTo>
                    <a:pt x="655" y="867"/>
                  </a:lnTo>
                  <a:cubicBezTo>
                    <a:pt x="655" y="750"/>
                    <a:pt x="757" y="653"/>
                    <a:pt x="879" y="653"/>
                  </a:cubicBezTo>
                  <a:close/>
                  <a:moveTo>
                    <a:pt x="2309" y="3732"/>
                  </a:moveTo>
                  <a:lnTo>
                    <a:pt x="2309" y="4807"/>
                  </a:lnTo>
                  <a:cubicBezTo>
                    <a:pt x="2309" y="4924"/>
                    <a:pt x="2208" y="5021"/>
                    <a:pt x="2086" y="5021"/>
                  </a:cubicBezTo>
                  <a:lnTo>
                    <a:pt x="876" y="5021"/>
                  </a:lnTo>
                  <a:cubicBezTo>
                    <a:pt x="755" y="5021"/>
                    <a:pt x="652" y="4924"/>
                    <a:pt x="652" y="4807"/>
                  </a:cubicBezTo>
                  <a:lnTo>
                    <a:pt x="652" y="3732"/>
                  </a:lnTo>
                  <a:close/>
                  <a:moveTo>
                    <a:pt x="879" y="0"/>
                  </a:moveTo>
                  <a:cubicBezTo>
                    <a:pt x="396" y="0"/>
                    <a:pt x="0" y="389"/>
                    <a:pt x="0" y="867"/>
                  </a:cubicBezTo>
                  <a:lnTo>
                    <a:pt x="0" y="4806"/>
                  </a:lnTo>
                  <a:cubicBezTo>
                    <a:pt x="0" y="5283"/>
                    <a:pt x="394" y="5672"/>
                    <a:pt x="879" y="5672"/>
                  </a:cubicBezTo>
                  <a:lnTo>
                    <a:pt x="2089" y="5672"/>
                  </a:lnTo>
                  <a:cubicBezTo>
                    <a:pt x="2572" y="5672"/>
                    <a:pt x="2967" y="5283"/>
                    <a:pt x="2967" y="4806"/>
                  </a:cubicBezTo>
                  <a:lnTo>
                    <a:pt x="2967" y="867"/>
                  </a:lnTo>
                  <a:cubicBezTo>
                    <a:pt x="2964" y="389"/>
                    <a:pt x="2570" y="0"/>
                    <a:pt x="2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7" name="Google Shape;1275;p44">
              <a:extLst>
                <a:ext uri="{FF2B5EF4-FFF2-40B4-BE49-F238E27FC236}">
                  <a16:creationId xmlns:a16="http://schemas.microsoft.com/office/drawing/2014/main" id="{AEAF4037-B057-5C19-CFA2-4117D5D7A6E2}"/>
                </a:ext>
              </a:extLst>
            </p:cNvPr>
            <p:cNvSpPr/>
            <p:nvPr/>
          </p:nvSpPr>
          <p:spPr>
            <a:xfrm>
              <a:off x="512675" y="2603125"/>
              <a:ext cx="461725" cy="534475"/>
            </a:xfrm>
            <a:custGeom>
              <a:avLst/>
              <a:gdLst/>
              <a:ahLst/>
              <a:cxnLst/>
              <a:rect l="l" t="t" r="r" b="b"/>
              <a:pathLst>
                <a:path w="18469" h="21379" extrusionOk="0">
                  <a:moveTo>
                    <a:pt x="15885" y="7306"/>
                  </a:moveTo>
                  <a:lnTo>
                    <a:pt x="15885" y="8009"/>
                  </a:lnTo>
                  <a:lnTo>
                    <a:pt x="13224" y="8009"/>
                  </a:lnTo>
                  <a:lnTo>
                    <a:pt x="13224" y="7306"/>
                  </a:lnTo>
                  <a:close/>
                  <a:moveTo>
                    <a:pt x="1978" y="11202"/>
                  </a:moveTo>
                  <a:cubicBezTo>
                    <a:pt x="2021" y="11202"/>
                    <a:pt x="2056" y="11235"/>
                    <a:pt x="2056" y="11274"/>
                  </a:cubicBezTo>
                  <a:lnTo>
                    <a:pt x="2056" y="18114"/>
                  </a:lnTo>
                  <a:cubicBezTo>
                    <a:pt x="2056" y="18151"/>
                    <a:pt x="2021" y="18185"/>
                    <a:pt x="1978" y="18185"/>
                  </a:cubicBezTo>
                  <a:lnTo>
                    <a:pt x="651" y="18185"/>
                  </a:lnTo>
                  <a:lnTo>
                    <a:pt x="651" y="11202"/>
                  </a:lnTo>
                  <a:close/>
                  <a:moveTo>
                    <a:pt x="14395" y="654"/>
                  </a:moveTo>
                  <a:cubicBezTo>
                    <a:pt x="14774" y="654"/>
                    <a:pt x="15080" y="952"/>
                    <a:pt x="15080" y="1319"/>
                  </a:cubicBezTo>
                  <a:lnTo>
                    <a:pt x="15080" y="6651"/>
                  </a:lnTo>
                  <a:lnTo>
                    <a:pt x="13988" y="6651"/>
                  </a:lnTo>
                  <a:lnTo>
                    <a:pt x="13988" y="2071"/>
                  </a:lnTo>
                  <a:cubicBezTo>
                    <a:pt x="13988" y="1890"/>
                    <a:pt x="13842" y="1744"/>
                    <a:pt x="13663" y="1744"/>
                  </a:cubicBezTo>
                  <a:lnTo>
                    <a:pt x="12198" y="1744"/>
                  </a:lnTo>
                  <a:cubicBezTo>
                    <a:pt x="12018" y="1744"/>
                    <a:pt x="11873" y="1892"/>
                    <a:pt x="11873" y="2071"/>
                  </a:cubicBezTo>
                  <a:cubicBezTo>
                    <a:pt x="11873" y="2250"/>
                    <a:pt x="12019" y="2397"/>
                    <a:pt x="12198" y="2397"/>
                  </a:cubicBezTo>
                  <a:lnTo>
                    <a:pt x="13336" y="2397"/>
                  </a:lnTo>
                  <a:lnTo>
                    <a:pt x="13336" y="6650"/>
                  </a:lnTo>
                  <a:lnTo>
                    <a:pt x="13116" y="6650"/>
                  </a:lnTo>
                  <a:cubicBezTo>
                    <a:pt x="12816" y="6650"/>
                    <a:pt x="12571" y="6894"/>
                    <a:pt x="12571" y="7194"/>
                  </a:cubicBezTo>
                  <a:lnTo>
                    <a:pt x="12571" y="8007"/>
                  </a:lnTo>
                  <a:lnTo>
                    <a:pt x="7313" y="8007"/>
                  </a:lnTo>
                  <a:cubicBezTo>
                    <a:pt x="7133" y="8007"/>
                    <a:pt x="6988" y="8155"/>
                    <a:pt x="6988" y="8334"/>
                  </a:cubicBezTo>
                  <a:cubicBezTo>
                    <a:pt x="6988" y="8513"/>
                    <a:pt x="7134" y="8659"/>
                    <a:pt x="7313" y="8659"/>
                  </a:cubicBezTo>
                  <a:lnTo>
                    <a:pt x="17468" y="8659"/>
                  </a:lnTo>
                  <a:cubicBezTo>
                    <a:pt x="17660" y="8659"/>
                    <a:pt x="17814" y="8811"/>
                    <a:pt x="17814" y="8994"/>
                  </a:cubicBezTo>
                  <a:lnTo>
                    <a:pt x="17812" y="10547"/>
                  </a:lnTo>
                  <a:lnTo>
                    <a:pt x="16485" y="10547"/>
                  </a:lnTo>
                  <a:cubicBezTo>
                    <a:pt x="16081" y="10547"/>
                    <a:pt x="15753" y="10872"/>
                    <a:pt x="15753" y="11274"/>
                  </a:cubicBezTo>
                  <a:lnTo>
                    <a:pt x="15753" y="15181"/>
                  </a:lnTo>
                  <a:cubicBezTo>
                    <a:pt x="15753" y="15362"/>
                    <a:pt x="15900" y="15507"/>
                    <a:pt x="16079" y="15507"/>
                  </a:cubicBezTo>
                  <a:cubicBezTo>
                    <a:pt x="16260" y="15507"/>
                    <a:pt x="16404" y="15360"/>
                    <a:pt x="16404" y="15181"/>
                  </a:cubicBezTo>
                  <a:lnTo>
                    <a:pt x="16404" y="11274"/>
                  </a:lnTo>
                  <a:cubicBezTo>
                    <a:pt x="16404" y="11236"/>
                    <a:pt x="16440" y="11202"/>
                    <a:pt x="16483" y="11202"/>
                  </a:cubicBezTo>
                  <a:lnTo>
                    <a:pt x="17811" y="11202"/>
                  </a:lnTo>
                  <a:lnTo>
                    <a:pt x="17811" y="18182"/>
                  </a:lnTo>
                  <a:lnTo>
                    <a:pt x="16483" y="18182"/>
                  </a:lnTo>
                  <a:cubicBezTo>
                    <a:pt x="16440" y="18182"/>
                    <a:pt x="16404" y="18151"/>
                    <a:pt x="16404" y="18112"/>
                  </a:cubicBezTo>
                  <a:lnTo>
                    <a:pt x="16404" y="16533"/>
                  </a:lnTo>
                  <a:cubicBezTo>
                    <a:pt x="16404" y="16352"/>
                    <a:pt x="16258" y="16206"/>
                    <a:pt x="16079" y="16206"/>
                  </a:cubicBezTo>
                  <a:cubicBezTo>
                    <a:pt x="15897" y="16206"/>
                    <a:pt x="15753" y="16354"/>
                    <a:pt x="15753" y="16533"/>
                  </a:cubicBezTo>
                  <a:lnTo>
                    <a:pt x="15753" y="18112"/>
                  </a:lnTo>
                  <a:cubicBezTo>
                    <a:pt x="15753" y="18511"/>
                    <a:pt x="16081" y="18837"/>
                    <a:pt x="16485" y="18837"/>
                  </a:cubicBezTo>
                  <a:lnTo>
                    <a:pt x="17812" y="18837"/>
                  </a:lnTo>
                  <a:lnTo>
                    <a:pt x="17812" y="20387"/>
                  </a:lnTo>
                  <a:cubicBezTo>
                    <a:pt x="17812" y="20570"/>
                    <a:pt x="17656" y="20723"/>
                    <a:pt x="17466" y="20723"/>
                  </a:cubicBezTo>
                  <a:lnTo>
                    <a:pt x="1000" y="20723"/>
                  </a:lnTo>
                  <a:cubicBezTo>
                    <a:pt x="807" y="20723"/>
                    <a:pt x="652" y="20570"/>
                    <a:pt x="652" y="20387"/>
                  </a:cubicBezTo>
                  <a:lnTo>
                    <a:pt x="652" y="18837"/>
                  </a:lnTo>
                  <a:lnTo>
                    <a:pt x="1980" y="18837"/>
                  </a:lnTo>
                  <a:cubicBezTo>
                    <a:pt x="2384" y="18837"/>
                    <a:pt x="2712" y="18514"/>
                    <a:pt x="2712" y="18112"/>
                  </a:cubicBezTo>
                  <a:lnTo>
                    <a:pt x="2712" y="11272"/>
                  </a:lnTo>
                  <a:cubicBezTo>
                    <a:pt x="2712" y="10872"/>
                    <a:pt x="2384" y="10546"/>
                    <a:pt x="1980" y="10546"/>
                  </a:cubicBezTo>
                  <a:lnTo>
                    <a:pt x="652" y="10546"/>
                  </a:lnTo>
                  <a:lnTo>
                    <a:pt x="652" y="8997"/>
                  </a:lnTo>
                  <a:cubicBezTo>
                    <a:pt x="652" y="8812"/>
                    <a:pt x="809" y="8662"/>
                    <a:pt x="1000" y="8662"/>
                  </a:cubicBezTo>
                  <a:lnTo>
                    <a:pt x="6004" y="8662"/>
                  </a:lnTo>
                  <a:cubicBezTo>
                    <a:pt x="6184" y="8662"/>
                    <a:pt x="6329" y="8514"/>
                    <a:pt x="6329" y="8335"/>
                  </a:cubicBezTo>
                  <a:cubicBezTo>
                    <a:pt x="6329" y="8156"/>
                    <a:pt x="6183" y="8009"/>
                    <a:pt x="6004" y="8009"/>
                  </a:cubicBezTo>
                  <a:lnTo>
                    <a:pt x="5128" y="8009"/>
                  </a:lnTo>
                  <a:lnTo>
                    <a:pt x="5128" y="2397"/>
                  </a:lnTo>
                  <a:lnTo>
                    <a:pt x="10890" y="2397"/>
                  </a:lnTo>
                  <a:cubicBezTo>
                    <a:pt x="11071" y="2397"/>
                    <a:pt x="11215" y="2250"/>
                    <a:pt x="11215" y="2071"/>
                  </a:cubicBezTo>
                  <a:cubicBezTo>
                    <a:pt x="11215" y="1890"/>
                    <a:pt x="11069" y="1744"/>
                    <a:pt x="10890" y="1744"/>
                  </a:cubicBezTo>
                  <a:lnTo>
                    <a:pt x="4803" y="1744"/>
                  </a:lnTo>
                  <a:cubicBezTo>
                    <a:pt x="4621" y="1744"/>
                    <a:pt x="4476" y="1892"/>
                    <a:pt x="4476" y="2071"/>
                  </a:cubicBezTo>
                  <a:lnTo>
                    <a:pt x="4476" y="8009"/>
                  </a:lnTo>
                  <a:lnTo>
                    <a:pt x="3386" y="8009"/>
                  </a:lnTo>
                  <a:lnTo>
                    <a:pt x="3386" y="1319"/>
                  </a:lnTo>
                  <a:cubicBezTo>
                    <a:pt x="3386" y="952"/>
                    <a:pt x="3693" y="654"/>
                    <a:pt x="4069" y="654"/>
                  </a:cubicBezTo>
                  <a:close/>
                  <a:moveTo>
                    <a:pt x="4069" y="0"/>
                  </a:moveTo>
                  <a:cubicBezTo>
                    <a:pt x="3331" y="0"/>
                    <a:pt x="2731" y="594"/>
                    <a:pt x="2731" y="1320"/>
                  </a:cubicBezTo>
                  <a:lnTo>
                    <a:pt x="2731" y="8010"/>
                  </a:lnTo>
                  <a:lnTo>
                    <a:pt x="1001" y="8010"/>
                  </a:lnTo>
                  <a:cubicBezTo>
                    <a:pt x="449" y="8010"/>
                    <a:pt x="0" y="8455"/>
                    <a:pt x="0" y="9000"/>
                  </a:cubicBezTo>
                  <a:lnTo>
                    <a:pt x="0" y="20388"/>
                  </a:lnTo>
                  <a:cubicBezTo>
                    <a:pt x="0" y="20934"/>
                    <a:pt x="449" y="21379"/>
                    <a:pt x="1001" y="21379"/>
                  </a:cubicBezTo>
                  <a:lnTo>
                    <a:pt x="17468" y="21379"/>
                  </a:lnTo>
                  <a:cubicBezTo>
                    <a:pt x="18020" y="21379"/>
                    <a:pt x="18469" y="20934"/>
                    <a:pt x="18469" y="20388"/>
                  </a:cubicBezTo>
                  <a:lnTo>
                    <a:pt x="18469" y="9000"/>
                  </a:lnTo>
                  <a:cubicBezTo>
                    <a:pt x="18467" y="8455"/>
                    <a:pt x="18018" y="8010"/>
                    <a:pt x="17466" y="8010"/>
                  </a:cubicBezTo>
                  <a:lnTo>
                    <a:pt x="16539" y="8010"/>
                  </a:lnTo>
                  <a:lnTo>
                    <a:pt x="16539" y="7197"/>
                  </a:lnTo>
                  <a:cubicBezTo>
                    <a:pt x="16539" y="6897"/>
                    <a:pt x="16296" y="6653"/>
                    <a:pt x="15994" y="6653"/>
                  </a:cubicBezTo>
                  <a:lnTo>
                    <a:pt x="15735" y="6653"/>
                  </a:lnTo>
                  <a:lnTo>
                    <a:pt x="15735" y="1320"/>
                  </a:lnTo>
                  <a:cubicBezTo>
                    <a:pt x="15735" y="594"/>
                    <a:pt x="15135" y="0"/>
                    <a:pt x="14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8" name="Google Shape;1276;p44">
            <a:extLst>
              <a:ext uri="{FF2B5EF4-FFF2-40B4-BE49-F238E27FC236}">
                <a16:creationId xmlns:a16="http://schemas.microsoft.com/office/drawing/2014/main" id="{6256FD60-F82E-9269-7AE9-D3E2AF71D27E}"/>
              </a:ext>
            </a:extLst>
          </p:cNvPr>
          <p:cNvGrpSpPr/>
          <p:nvPr/>
        </p:nvGrpSpPr>
        <p:grpSpPr>
          <a:xfrm>
            <a:off x="3839266" y="1889046"/>
            <a:ext cx="403957" cy="432150"/>
            <a:chOff x="504350" y="3258275"/>
            <a:chExt cx="499700" cy="534575"/>
          </a:xfrm>
        </p:grpSpPr>
        <p:sp>
          <p:nvSpPr>
            <p:cNvPr id="1239" name="Google Shape;1277;p44">
              <a:extLst>
                <a:ext uri="{FF2B5EF4-FFF2-40B4-BE49-F238E27FC236}">
                  <a16:creationId xmlns:a16="http://schemas.microsoft.com/office/drawing/2014/main" id="{B0B81E78-9F17-587B-3D98-BB331BA01606}"/>
                </a:ext>
              </a:extLst>
            </p:cNvPr>
            <p:cNvSpPr/>
            <p:nvPr/>
          </p:nvSpPr>
          <p:spPr>
            <a:xfrm>
              <a:off x="686075" y="3712950"/>
              <a:ext cx="49275" cy="16325"/>
            </a:xfrm>
            <a:custGeom>
              <a:avLst/>
              <a:gdLst/>
              <a:ahLst/>
              <a:cxnLst/>
              <a:rect l="l" t="t" r="r" b="b"/>
              <a:pathLst>
                <a:path w="1971" h="653" extrusionOk="0">
                  <a:moveTo>
                    <a:pt x="325" y="0"/>
                  </a:moveTo>
                  <a:cubicBezTo>
                    <a:pt x="145" y="0"/>
                    <a:pt x="0" y="148"/>
                    <a:pt x="0" y="327"/>
                  </a:cubicBezTo>
                  <a:cubicBezTo>
                    <a:pt x="0" y="508"/>
                    <a:pt x="146" y="652"/>
                    <a:pt x="325" y="652"/>
                  </a:cubicBezTo>
                  <a:lnTo>
                    <a:pt x="1644" y="652"/>
                  </a:lnTo>
                  <a:cubicBezTo>
                    <a:pt x="1824" y="652"/>
                    <a:pt x="1970" y="506"/>
                    <a:pt x="1970" y="327"/>
                  </a:cubicBezTo>
                  <a:cubicBezTo>
                    <a:pt x="1970" y="145"/>
                    <a:pt x="1824" y="0"/>
                    <a:pt x="1644" y="0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0" name="Google Shape;1278;p44">
              <a:extLst>
                <a:ext uri="{FF2B5EF4-FFF2-40B4-BE49-F238E27FC236}">
                  <a16:creationId xmlns:a16="http://schemas.microsoft.com/office/drawing/2014/main" id="{25C34829-E374-8501-04E7-6F1EEC04EF7C}"/>
                </a:ext>
              </a:extLst>
            </p:cNvPr>
            <p:cNvSpPr/>
            <p:nvPr/>
          </p:nvSpPr>
          <p:spPr>
            <a:xfrm>
              <a:off x="504350" y="3258275"/>
              <a:ext cx="499700" cy="534575"/>
            </a:xfrm>
            <a:custGeom>
              <a:avLst/>
              <a:gdLst/>
              <a:ahLst/>
              <a:cxnLst/>
              <a:rect l="l" t="t" r="r" b="b"/>
              <a:pathLst>
                <a:path w="19988" h="21383" extrusionOk="0">
                  <a:moveTo>
                    <a:pt x="8270" y="1"/>
                  </a:moveTo>
                  <a:cubicBezTo>
                    <a:pt x="6110" y="1"/>
                    <a:pt x="4352" y="1758"/>
                    <a:pt x="4352" y="3919"/>
                  </a:cubicBezTo>
                  <a:lnTo>
                    <a:pt x="4352" y="5027"/>
                  </a:lnTo>
                  <a:lnTo>
                    <a:pt x="763" y="5027"/>
                  </a:lnTo>
                  <a:cubicBezTo>
                    <a:pt x="342" y="5027"/>
                    <a:pt x="1" y="5371"/>
                    <a:pt x="1" y="5791"/>
                  </a:cubicBezTo>
                  <a:lnTo>
                    <a:pt x="1" y="19850"/>
                  </a:lnTo>
                  <a:cubicBezTo>
                    <a:pt x="1" y="20271"/>
                    <a:pt x="344" y="20613"/>
                    <a:pt x="763" y="20613"/>
                  </a:cubicBezTo>
                  <a:lnTo>
                    <a:pt x="4323" y="20613"/>
                  </a:lnTo>
                  <a:cubicBezTo>
                    <a:pt x="4504" y="20613"/>
                    <a:pt x="4648" y="20465"/>
                    <a:pt x="4648" y="20286"/>
                  </a:cubicBezTo>
                  <a:cubicBezTo>
                    <a:pt x="4648" y="20106"/>
                    <a:pt x="4502" y="19961"/>
                    <a:pt x="4323" y="19961"/>
                  </a:cubicBezTo>
                  <a:lnTo>
                    <a:pt x="763" y="19961"/>
                  </a:lnTo>
                  <a:cubicBezTo>
                    <a:pt x="703" y="19961"/>
                    <a:pt x="655" y="19910"/>
                    <a:pt x="655" y="19852"/>
                  </a:cubicBezTo>
                  <a:lnTo>
                    <a:pt x="655" y="18845"/>
                  </a:lnTo>
                  <a:lnTo>
                    <a:pt x="6331" y="18845"/>
                  </a:lnTo>
                  <a:cubicBezTo>
                    <a:pt x="6511" y="18845"/>
                    <a:pt x="6657" y="18698"/>
                    <a:pt x="6657" y="18519"/>
                  </a:cubicBezTo>
                  <a:cubicBezTo>
                    <a:pt x="6657" y="18338"/>
                    <a:pt x="6510" y="18193"/>
                    <a:pt x="6331" y="18193"/>
                  </a:cubicBezTo>
                  <a:lnTo>
                    <a:pt x="654" y="18193"/>
                  </a:lnTo>
                  <a:lnTo>
                    <a:pt x="654" y="5796"/>
                  </a:lnTo>
                  <a:cubicBezTo>
                    <a:pt x="654" y="5736"/>
                    <a:pt x="703" y="5688"/>
                    <a:pt x="761" y="5688"/>
                  </a:cubicBezTo>
                  <a:lnTo>
                    <a:pt x="8335" y="5688"/>
                  </a:lnTo>
                  <a:cubicBezTo>
                    <a:pt x="8516" y="5688"/>
                    <a:pt x="8661" y="5541"/>
                    <a:pt x="8661" y="5362"/>
                  </a:cubicBezTo>
                  <a:cubicBezTo>
                    <a:pt x="8661" y="5181"/>
                    <a:pt x="8514" y="5035"/>
                    <a:pt x="8335" y="5035"/>
                  </a:cubicBezTo>
                  <a:lnTo>
                    <a:pt x="5009" y="5035"/>
                  </a:lnTo>
                  <a:lnTo>
                    <a:pt x="5009" y="3927"/>
                  </a:lnTo>
                  <a:cubicBezTo>
                    <a:pt x="5009" y="2126"/>
                    <a:pt x="6473" y="663"/>
                    <a:pt x="8271" y="663"/>
                  </a:cubicBezTo>
                  <a:cubicBezTo>
                    <a:pt x="10070" y="663"/>
                    <a:pt x="11535" y="2126"/>
                    <a:pt x="11535" y="3927"/>
                  </a:cubicBezTo>
                  <a:lnTo>
                    <a:pt x="11535" y="5035"/>
                  </a:lnTo>
                  <a:lnTo>
                    <a:pt x="9603" y="5035"/>
                  </a:lnTo>
                  <a:cubicBezTo>
                    <a:pt x="9421" y="5035"/>
                    <a:pt x="9277" y="5183"/>
                    <a:pt x="9277" y="5362"/>
                  </a:cubicBezTo>
                  <a:cubicBezTo>
                    <a:pt x="9277" y="5542"/>
                    <a:pt x="9424" y="5688"/>
                    <a:pt x="9603" y="5688"/>
                  </a:cubicBezTo>
                  <a:lnTo>
                    <a:pt x="15780" y="5688"/>
                  </a:lnTo>
                  <a:cubicBezTo>
                    <a:pt x="15839" y="5688"/>
                    <a:pt x="15887" y="5739"/>
                    <a:pt x="15887" y="5796"/>
                  </a:cubicBezTo>
                  <a:lnTo>
                    <a:pt x="15887" y="12096"/>
                  </a:lnTo>
                  <a:cubicBezTo>
                    <a:pt x="15704" y="12074"/>
                    <a:pt x="15514" y="12063"/>
                    <a:pt x="15326" y="12063"/>
                  </a:cubicBezTo>
                  <a:cubicBezTo>
                    <a:pt x="12758" y="12063"/>
                    <a:pt x="10665" y="14153"/>
                    <a:pt x="10665" y="16724"/>
                  </a:cubicBezTo>
                  <a:cubicBezTo>
                    <a:pt x="10665" y="17982"/>
                    <a:pt x="11166" y="19126"/>
                    <a:pt x="11979" y="19964"/>
                  </a:cubicBezTo>
                  <a:lnTo>
                    <a:pt x="5587" y="19964"/>
                  </a:lnTo>
                  <a:cubicBezTo>
                    <a:pt x="5406" y="19964"/>
                    <a:pt x="5260" y="20112"/>
                    <a:pt x="5260" y="20290"/>
                  </a:cubicBezTo>
                  <a:cubicBezTo>
                    <a:pt x="5260" y="20471"/>
                    <a:pt x="5408" y="20617"/>
                    <a:pt x="5587" y="20617"/>
                  </a:cubicBezTo>
                  <a:lnTo>
                    <a:pt x="12770" y="20617"/>
                  </a:lnTo>
                  <a:cubicBezTo>
                    <a:pt x="13505" y="21099"/>
                    <a:pt x="14384" y="21382"/>
                    <a:pt x="15326" y="21382"/>
                  </a:cubicBezTo>
                  <a:cubicBezTo>
                    <a:pt x="17895" y="21382"/>
                    <a:pt x="19987" y="19293"/>
                    <a:pt x="19987" y="16721"/>
                  </a:cubicBezTo>
                  <a:cubicBezTo>
                    <a:pt x="19987" y="15570"/>
                    <a:pt x="19568" y="14467"/>
                    <a:pt x="18803" y="13611"/>
                  </a:cubicBezTo>
                  <a:cubicBezTo>
                    <a:pt x="18738" y="13539"/>
                    <a:pt x="18649" y="13502"/>
                    <a:pt x="18559" y="13502"/>
                  </a:cubicBezTo>
                  <a:cubicBezTo>
                    <a:pt x="18481" y="13502"/>
                    <a:pt x="18403" y="13530"/>
                    <a:pt x="18341" y="13586"/>
                  </a:cubicBezTo>
                  <a:cubicBezTo>
                    <a:pt x="18207" y="13707"/>
                    <a:pt x="18195" y="13914"/>
                    <a:pt x="18315" y="14048"/>
                  </a:cubicBezTo>
                  <a:cubicBezTo>
                    <a:pt x="18972" y="14782"/>
                    <a:pt x="19333" y="15729"/>
                    <a:pt x="19333" y="16717"/>
                  </a:cubicBezTo>
                  <a:cubicBezTo>
                    <a:pt x="19333" y="18926"/>
                    <a:pt x="17535" y="20723"/>
                    <a:pt x="15326" y="20723"/>
                  </a:cubicBezTo>
                  <a:cubicBezTo>
                    <a:pt x="13117" y="20723"/>
                    <a:pt x="11320" y="18926"/>
                    <a:pt x="11320" y="16717"/>
                  </a:cubicBezTo>
                  <a:cubicBezTo>
                    <a:pt x="11320" y="14506"/>
                    <a:pt x="13117" y="12709"/>
                    <a:pt x="15326" y="12709"/>
                  </a:cubicBezTo>
                  <a:cubicBezTo>
                    <a:pt x="16065" y="12709"/>
                    <a:pt x="16787" y="12913"/>
                    <a:pt x="17413" y="13295"/>
                  </a:cubicBezTo>
                  <a:cubicBezTo>
                    <a:pt x="17467" y="13328"/>
                    <a:pt x="17526" y="13344"/>
                    <a:pt x="17584" y="13344"/>
                  </a:cubicBezTo>
                  <a:cubicBezTo>
                    <a:pt x="17694" y="13344"/>
                    <a:pt x="17801" y="13288"/>
                    <a:pt x="17862" y="13186"/>
                  </a:cubicBezTo>
                  <a:cubicBezTo>
                    <a:pt x="17957" y="13033"/>
                    <a:pt x="17908" y="12831"/>
                    <a:pt x="17755" y="12737"/>
                  </a:cubicBezTo>
                  <a:cubicBezTo>
                    <a:pt x="17376" y="12506"/>
                    <a:pt x="16967" y="12332"/>
                    <a:pt x="16540" y="12217"/>
                  </a:cubicBezTo>
                  <a:lnTo>
                    <a:pt x="16540" y="5791"/>
                  </a:lnTo>
                  <a:cubicBezTo>
                    <a:pt x="16540" y="5369"/>
                    <a:pt x="16197" y="5027"/>
                    <a:pt x="15778" y="5027"/>
                  </a:cubicBezTo>
                  <a:lnTo>
                    <a:pt x="12187" y="5027"/>
                  </a:lnTo>
                  <a:lnTo>
                    <a:pt x="12187" y="3919"/>
                  </a:lnTo>
                  <a:cubicBezTo>
                    <a:pt x="12187" y="1759"/>
                    <a:pt x="10430" y="1"/>
                    <a:pt x="8270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1" name="Google Shape;1279;p44">
              <a:extLst>
                <a:ext uri="{FF2B5EF4-FFF2-40B4-BE49-F238E27FC236}">
                  <a16:creationId xmlns:a16="http://schemas.microsoft.com/office/drawing/2014/main" id="{2AF087B6-3979-D45B-121C-1EE9D17B6AAA}"/>
                </a:ext>
              </a:extLst>
            </p:cNvPr>
            <p:cNvSpPr/>
            <p:nvPr/>
          </p:nvSpPr>
          <p:spPr>
            <a:xfrm>
              <a:off x="821300" y="3610000"/>
              <a:ext cx="132450" cy="132425"/>
            </a:xfrm>
            <a:custGeom>
              <a:avLst/>
              <a:gdLst/>
              <a:ahLst/>
              <a:cxnLst/>
              <a:rect l="l" t="t" r="r" b="b"/>
              <a:pathLst>
                <a:path w="5298" h="5297" extrusionOk="0">
                  <a:moveTo>
                    <a:pt x="3082" y="654"/>
                  </a:moveTo>
                  <a:lnTo>
                    <a:pt x="3082" y="1641"/>
                  </a:lnTo>
                  <a:cubicBezTo>
                    <a:pt x="3082" y="1956"/>
                    <a:pt x="3340" y="2212"/>
                    <a:pt x="3655" y="2212"/>
                  </a:cubicBezTo>
                  <a:lnTo>
                    <a:pt x="4641" y="2212"/>
                  </a:lnTo>
                  <a:lnTo>
                    <a:pt x="4641" y="3083"/>
                  </a:lnTo>
                  <a:lnTo>
                    <a:pt x="3655" y="3083"/>
                  </a:lnTo>
                  <a:cubicBezTo>
                    <a:pt x="3340" y="3083"/>
                    <a:pt x="3082" y="3341"/>
                    <a:pt x="3082" y="3656"/>
                  </a:cubicBezTo>
                  <a:lnTo>
                    <a:pt x="3082" y="4642"/>
                  </a:lnTo>
                  <a:lnTo>
                    <a:pt x="2211" y="4642"/>
                  </a:lnTo>
                  <a:lnTo>
                    <a:pt x="2211" y="3656"/>
                  </a:lnTo>
                  <a:cubicBezTo>
                    <a:pt x="2211" y="3341"/>
                    <a:pt x="1955" y="3083"/>
                    <a:pt x="1640" y="3083"/>
                  </a:cubicBezTo>
                  <a:lnTo>
                    <a:pt x="653" y="3083"/>
                  </a:lnTo>
                  <a:lnTo>
                    <a:pt x="653" y="2212"/>
                  </a:lnTo>
                  <a:lnTo>
                    <a:pt x="1640" y="2212"/>
                  </a:lnTo>
                  <a:cubicBezTo>
                    <a:pt x="1955" y="2212"/>
                    <a:pt x="2211" y="1956"/>
                    <a:pt x="2211" y="1641"/>
                  </a:cubicBezTo>
                  <a:lnTo>
                    <a:pt x="2211" y="654"/>
                  </a:lnTo>
                  <a:close/>
                  <a:moveTo>
                    <a:pt x="2132" y="0"/>
                  </a:moveTo>
                  <a:cubicBezTo>
                    <a:pt x="1816" y="0"/>
                    <a:pt x="1560" y="257"/>
                    <a:pt x="1560" y="572"/>
                  </a:cubicBezTo>
                  <a:lnTo>
                    <a:pt x="1560" y="1559"/>
                  </a:lnTo>
                  <a:lnTo>
                    <a:pt x="574" y="1559"/>
                  </a:lnTo>
                  <a:cubicBezTo>
                    <a:pt x="257" y="1559"/>
                    <a:pt x="1" y="1815"/>
                    <a:pt x="1" y="2130"/>
                  </a:cubicBezTo>
                  <a:lnTo>
                    <a:pt x="1" y="3165"/>
                  </a:lnTo>
                  <a:cubicBezTo>
                    <a:pt x="1" y="3480"/>
                    <a:pt x="257" y="3738"/>
                    <a:pt x="574" y="3738"/>
                  </a:cubicBezTo>
                  <a:lnTo>
                    <a:pt x="1560" y="3738"/>
                  </a:lnTo>
                  <a:lnTo>
                    <a:pt x="1560" y="4724"/>
                  </a:lnTo>
                  <a:cubicBezTo>
                    <a:pt x="1560" y="5039"/>
                    <a:pt x="1816" y="5297"/>
                    <a:pt x="2132" y="5297"/>
                  </a:cubicBezTo>
                  <a:lnTo>
                    <a:pt x="3166" y="5297"/>
                  </a:lnTo>
                  <a:cubicBezTo>
                    <a:pt x="3482" y="5297"/>
                    <a:pt x="3739" y="5039"/>
                    <a:pt x="3739" y="4724"/>
                  </a:cubicBezTo>
                  <a:lnTo>
                    <a:pt x="3739" y="3738"/>
                  </a:lnTo>
                  <a:lnTo>
                    <a:pt x="4726" y="3738"/>
                  </a:lnTo>
                  <a:cubicBezTo>
                    <a:pt x="5041" y="3738"/>
                    <a:pt x="5297" y="3480"/>
                    <a:pt x="5297" y="3165"/>
                  </a:cubicBezTo>
                  <a:lnTo>
                    <a:pt x="5297" y="2130"/>
                  </a:lnTo>
                  <a:cubicBezTo>
                    <a:pt x="5296" y="1814"/>
                    <a:pt x="5041" y="1559"/>
                    <a:pt x="4726" y="1559"/>
                  </a:cubicBezTo>
                  <a:lnTo>
                    <a:pt x="3739" y="1559"/>
                  </a:lnTo>
                  <a:lnTo>
                    <a:pt x="3739" y="572"/>
                  </a:lnTo>
                  <a:cubicBezTo>
                    <a:pt x="3739" y="257"/>
                    <a:pt x="3482" y="0"/>
                    <a:pt x="3166" y="0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2" name="Google Shape;1280;p44">
              <a:extLst>
                <a:ext uri="{FF2B5EF4-FFF2-40B4-BE49-F238E27FC236}">
                  <a16:creationId xmlns:a16="http://schemas.microsoft.com/office/drawing/2014/main" id="{E33081FF-2356-C3C7-CBCB-05B9C24F0BDE}"/>
                </a:ext>
              </a:extLst>
            </p:cNvPr>
            <p:cNvSpPr/>
            <p:nvPr/>
          </p:nvSpPr>
          <p:spPr>
            <a:xfrm>
              <a:off x="594025" y="3411425"/>
              <a:ext cx="59475" cy="59425"/>
            </a:xfrm>
            <a:custGeom>
              <a:avLst/>
              <a:gdLst/>
              <a:ahLst/>
              <a:cxnLst/>
              <a:rect l="l" t="t" r="r" b="b"/>
              <a:pathLst>
                <a:path w="2379" h="2377" extrusionOk="0">
                  <a:moveTo>
                    <a:pt x="1191" y="653"/>
                  </a:moveTo>
                  <a:cubicBezTo>
                    <a:pt x="1485" y="653"/>
                    <a:pt x="1725" y="893"/>
                    <a:pt x="1725" y="1188"/>
                  </a:cubicBezTo>
                  <a:cubicBezTo>
                    <a:pt x="1725" y="1482"/>
                    <a:pt x="1485" y="1723"/>
                    <a:pt x="1191" y="1723"/>
                  </a:cubicBezTo>
                  <a:cubicBezTo>
                    <a:pt x="896" y="1723"/>
                    <a:pt x="656" y="1482"/>
                    <a:pt x="656" y="1188"/>
                  </a:cubicBezTo>
                  <a:cubicBezTo>
                    <a:pt x="656" y="893"/>
                    <a:pt x="896" y="653"/>
                    <a:pt x="1191" y="653"/>
                  </a:cubicBezTo>
                  <a:close/>
                  <a:moveTo>
                    <a:pt x="1191" y="1"/>
                  </a:moveTo>
                  <a:cubicBezTo>
                    <a:pt x="535" y="1"/>
                    <a:pt x="1" y="533"/>
                    <a:pt x="1" y="1189"/>
                  </a:cubicBezTo>
                  <a:cubicBezTo>
                    <a:pt x="1" y="1846"/>
                    <a:pt x="535" y="2377"/>
                    <a:pt x="1191" y="2377"/>
                  </a:cubicBezTo>
                  <a:cubicBezTo>
                    <a:pt x="1846" y="2377"/>
                    <a:pt x="2378" y="1844"/>
                    <a:pt x="2378" y="1189"/>
                  </a:cubicBezTo>
                  <a:cubicBezTo>
                    <a:pt x="2378" y="535"/>
                    <a:pt x="1844" y="1"/>
                    <a:pt x="1191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3" name="Google Shape;1281;p44">
              <a:extLst>
                <a:ext uri="{FF2B5EF4-FFF2-40B4-BE49-F238E27FC236}">
                  <a16:creationId xmlns:a16="http://schemas.microsoft.com/office/drawing/2014/main" id="{661D321A-FBA6-5434-E41E-7A6D8C96EBAA}"/>
                </a:ext>
              </a:extLst>
            </p:cNvPr>
            <p:cNvSpPr/>
            <p:nvPr/>
          </p:nvSpPr>
          <p:spPr>
            <a:xfrm>
              <a:off x="768700" y="3411425"/>
              <a:ext cx="59500" cy="59425"/>
            </a:xfrm>
            <a:custGeom>
              <a:avLst/>
              <a:gdLst/>
              <a:ahLst/>
              <a:cxnLst/>
              <a:rect l="l" t="t" r="r" b="b"/>
              <a:pathLst>
                <a:path w="2380" h="2377" extrusionOk="0">
                  <a:moveTo>
                    <a:pt x="1189" y="653"/>
                  </a:moveTo>
                  <a:cubicBezTo>
                    <a:pt x="1484" y="653"/>
                    <a:pt x="1725" y="893"/>
                    <a:pt x="1725" y="1188"/>
                  </a:cubicBezTo>
                  <a:cubicBezTo>
                    <a:pt x="1725" y="1482"/>
                    <a:pt x="1484" y="1723"/>
                    <a:pt x="1189" y="1723"/>
                  </a:cubicBezTo>
                  <a:cubicBezTo>
                    <a:pt x="895" y="1723"/>
                    <a:pt x="654" y="1482"/>
                    <a:pt x="654" y="1188"/>
                  </a:cubicBezTo>
                  <a:cubicBezTo>
                    <a:pt x="654" y="893"/>
                    <a:pt x="895" y="653"/>
                    <a:pt x="1189" y="653"/>
                  </a:cubicBezTo>
                  <a:close/>
                  <a:moveTo>
                    <a:pt x="1189" y="1"/>
                  </a:moveTo>
                  <a:cubicBezTo>
                    <a:pt x="533" y="1"/>
                    <a:pt x="0" y="533"/>
                    <a:pt x="0" y="1189"/>
                  </a:cubicBezTo>
                  <a:cubicBezTo>
                    <a:pt x="0" y="1846"/>
                    <a:pt x="533" y="2377"/>
                    <a:pt x="1189" y="2377"/>
                  </a:cubicBezTo>
                  <a:cubicBezTo>
                    <a:pt x="1845" y="2377"/>
                    <a:pt x="2379" y="1844"/>
                    <a:pt x="2379" y="1189"/>
                  </a:cubicBezTo>
                  <a:cubicBezTo>
                    <a:pt x="2379" y="535"/>
                    <a:pt x="1845" y="1"/>
                    <a:pt x="1189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08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 Blueprint</a:t>
            </a:r>
            <a:endParaRPr dirty="0"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09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A1441-4C89-978E-4262-B63E9716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4" y="1017725"/>
            <a:ext cx="3112718" cy="2953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AE448-543D-86C7-689B-E2F974E7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625" y="1017725"/>
            <a:ext cx="3168400" cy="3015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62B6-C979-1D97-B67A-3ED21D08B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121" y="1108448"/>
            <a:ext cx="6279600" cy="1881900"/>
          </a:xfrm>
        </p:spPr>
        <p:txBody>
          <a:bodyPr/>
          <a:lstStyle/>
          <a:p>
            <a:r>
              <a:rPr lang="en-IN" dirty="0"/>
              <a:t>Thank You!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349C1-50AA-0CC8-1D03-08FA815E4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200" y="3748924"/>
            <a:ext cx="3937500" cy="1166399"/>
          </a:xfrm>
        </p:spPr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A.SRINIVAS-22R21A6666</a:t>
            </a:r>
          </a:p>
          <a:p>
            <a:r>
              <a:rPr lang="en-IN" dirty="0"/>
              <a:t>A.NIKITHA REDDY-22R21A6668</a:t>
            </a:r>
          </a:p>
          <a:p>
            <a:r>
              <a:rPr lang="en-IN" dirty="0"/>
              <a:t>A.VARSHA REDDY-22R216669</a:t>
            </a:r>
          </a:p>
          <a:p>
            <a:r>
              <a:rPr lang="en-IN" dirty="0"/>
              <a:t>B.PARTHIV REDDY-22R21A6671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55AE36-FC17-D4F7-5BE0-0A099E03C21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IN" dirty="0"/>
              <a:t>Pitch Deck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88CBD7-ACDE-3DAB-D738-71ACFF3A3F3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IN" dirty="0"/>
              <a:t>20xx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CE516D2-88CD-004B-5724-7432F88910C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12" name="Google Shape;338;p35">
            <a:extLst>
              <a:ext uri="{FF2B5EF4-FFF2-40B4-BE49-F238E27FC236}">
                <a16:creationId xmlns:a16="http://schemas.microsoft.com/office/drawing/2014/main" id="{258A50CB-AC0B-0BDA-64AB-124B03CCACED}"/>
              </a:ext>
            </a:extLst>
          </p:cNvPr>
          <p:cNvCxnSpPr/>
          <p:nvPr/>
        </p:nvCxnSpPr>
        <p:spPr>
          <a:xfrm>
            <a:off x="4254862" y="3748925"/>
            <a:ext cx="504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350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1220100" y="1758622"/>
            <a:ext cx="1336200" cy="504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5"/>
          <p:cNvSpPr/>
          <p:nvPr/>
        </p:nvSpPr>
        <p:spPr>
          <a:xfrm>
            <a:off x="3903900" y="1745397"/>
            <a:ext cx="1336200" cy="504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587700" y="1732172"/>
            <a:ext cx="1336200" cy="504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1"/>
          </p:nvPr>
        </p:nvSpPr>
        <p:spPr>
          <a:xfrm>
            <a:off x="720000" y="3031242"/>
            <a:ext cx="2473256" cy="1476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lack of a reliable platform for local travelers to find up-to-date information on destinations, </a:t>
            </a:r>
            <a:r>
              <a:rPr lang="en-US" dirty="0" err="1"/>
              <a:t>accomodations,and</a:t>
            </a:r>
            <a:r>
              <a:rPr lang="en-US" dirty="0"/>
              <a:t> </a:t>
            </a:r>
            <a:r>
              <a:rPr lang="en-US" dirty="0" err="1"/>
              <a:t>activites</a:t>
            </a:r>
            <a:r>
              <a:rPr lang="en-US" dirty="0"/>
              <a:t> to showcase their services , results in challenges in trip planning and revenue generation </a:t>
            </a:r>
            <a:endParaRPr lang="en-IN"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Customer Survey</a:t>
            </a:r>
            <a:endParaRPr dirty="0"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Solution and Design</a:t>
            </a:r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Developing a web which suggests the user the places to visit and spend time and money approvingly without compromising in the taste according to their taste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5099" y="3621275"/>
            <a:ext cx="576992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3636169" y="657225"/>
            <a:ext cx="4792731" cy="2504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of the most difficult problem that we face </a:t>
            </a:r>
            <a:r>
              <a:rPr lang="en-US" dirty="0" err="1"/>
              <a:t>is,when</a:t>
            </a:r>
            <a:r>
              <a:rPr lang="en-US" dirty="0"/>
              <a:t> we are at some place and we feel difficult in finding new places like local visiting places which can not found in google </a:t>
            </a:r>
            <a:r>
              <a:rPr lang="en-US" dirty="0" err="1"/>
              <a:t>maps,may</a:t>
            </a:r>
            <a:r>
              <a:rPr lang="en-US" dirty="0"/>
              <a:t> be because of underrated or might be any other reason.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Many of the people find difficulty in finding a good restaurants/hotels according to their interest and budget.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Sometimes we feel uncomfortable to ask about the prices and sometimes we adjust ourselves to eat awful food by spending a lot of money unknowingly.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 we felt like creating solution for this problem will be a good idea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DC54C-2128-EE54-C72F-A8BD3513A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99" y="657224"/>
            <a:ext cx="2790101" cy="2504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Customer Survey</a:t>
            </a:r>
            <a:endParaRPr dirty="0"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2872600" y="1678488"/>
            <a:ext cx="5556300" cy="224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This website  can be </a:t>
            </a:r>
            <a:r>
              <a:rPr lang="en-US" dirty="0" err="1">
                <a:solidFill>
                  <a:schemeClr val="dk1"/>
                </a:solidFill>
              </a:rPr>
              <a:t>accesed</a:t>
            </a:r>
            <a:r>
              <a:rPr lang="en-US" dirty="0">
                <a:solidFill>
                  <a:schemeClr val="dk1"/>
                </a:solidFill>
              </a:rPr>
              <a:t> by everyone the only criteria is they should have account in the </a:t>
            </a:r>
            <a:r>
              <a:rPr lang="en-US" dirty="0" err="1">
                <a:solidFill>
                  <a:schemeClr val="dk1"/>
                </a:solidFill>
              </a:rPr>
              <a:t>website.If</a:t>
            </a:r>
            <a:r>
              <a:rPr lang="en-US" dirty="0">
                <a:solidFill>
                  <a:schemeClr val="dk1"/>
                </a:solidFill>
              </a:rPr>
              <a:t> they don’t have account the website says them to create one and then they can access the features of the website happily without any problem. 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This website is linked to the google maps and we find the restaurants and hotels present in the map and we would like to add a new feature where restaurant /hotels /places can add be added by owners to make people know about their places.</a:t>
            </a:r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DD1521C-862C-2703-D2A8-F3A00DBD15C9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3"/>
          <a:srcRect l="24371" r="24371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3"/>
          </p:nvPr>
        </p:nvSpPr>
        <p:spPr>
          <a:xfrm>
            <a:off x="1147989" y="2324425"/>
            <a:ext cx="31932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lack of reliable platform for local travellers to find up to date information on destinations and local business to showcase their services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4"/>
          </p:nvPr>
        </p:nvSpPr>
        <p:spPr>
          <a:xfrm>
            <a:off x="4926488" y="2324425"/>
            <a:ext cx="32304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IN" dirty="0" err="1"/>
              <a:t>eveloping</a:t>
            </a:r>
            <a:r>
              <a:rPr lang="en-IN" dirty="0"/>
              <a:t> a web which suggests the user the places to visit and spend time and money approvingly without compromising in the taste according to their taste</a:t>
            </a:r>
            <a:endParaRPr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solution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1BE6D60-AE38-EC0D-1C4D-1E7CA0534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Solution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5652E-FD6B-6B61-D730-08119ED836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IN" dirty="0"/>
              <a:t>Solution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215864-85EA-2C43-571B-B73141841A7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N" dirty="0" err="1"/>
              <a:t>ripAdvisor</a:t>
            </a:r>
            <a:r>
              <a:rPr lang="en-IN" dirty="0"/>
              <a:t> : TripAdvisor is a popular travel website that provides a platform for travellers to browse and book hotels , flights and </a:t>
            </a:r>
            <a:r>
              <a:rPr lang="en-IN" dirty="0" err="1"/>
              <a:t>activites</a:t>
            </a:r>
            <a:r>
              <a:rPr lang="en-IN" dirty="0"/>
              <a:t>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723678-6B38-8B7D-3049-8D701836808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N" dirty="0" err="1"/>
              <a:t>irbnb</a:t>
            </a:r>
            <a:r>
              <a:rPr lang="en-IN" dirty="0"/>
              <a:t> : Airbnb is a platform that allows travellers to book unique </a:t>
            </a:r>
            <a:r>
              <a:rPr lang="en-IN" dirty="0" err="1"/>
              <a:t>accomodations,such</a:t>
            </a:r>
            <a:r>
              <a:rPr lang="en-IN" dirty="0"/>
              <a:t> as apartments , houses and villas from local hosts.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BDF789-E116-F80F-AB44-E378D8F9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Exisisting Solutions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689F62-1DCF-115D-9C90-C228C5A2577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IN" dirty="0"/>
              <a:t>Pitch Deck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61BEF05-6730-BDBC-674C-D196DCA787C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IN" dirty="0"/>
              <a:t>20xx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4721089-01AA-B52F-A7CC-9CAF9E3738AD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8424000" y="78950"/>
            <a:ext cx="591600" cy="278100"/>
          </a:xfrm>
        </p:spPr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918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A34B-1FC3-53EB-1CD3-8B66EECB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0232E-30A0-E1BC-DA98-A554EA491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In this digital world most of the problems are solved via internet and gadgets </a:t>
            </a:r>
          </a:p>
          <a:p>
            <a:pPr marL="158750" indent="0">
              <a:buNone/>
            </a:pPr>
            <a:r>
              <a:rPr lang="en-IN" dirty="0"/>
              <a:t>     so in similar way we thought of developing a web which suggests the user the places to visit and spend time and money approvingly without compromising in the taste according to their taste</a:t>
            </a:r>
          </a:p>
          <a:p>
            <a:pPr marL="158750" indent="0">
              <a:buNone/>
            </a:pPr>
            <a:r>
              <a:rPr lang="en-IN" dirty="0"/>
              <a:t>In our website there are 3 stages:</a:t>
            </a:r>
          </a:p>
          <a:p>
            <a:pPr marL="158750" indent="0">
              <a:buNone/>
            </a:pPr>
            <a:r>
              <a:rPr lang="en-IN" dirty="0"/>
              <a:t>1 . Login page : where the user need to login in order to access our website</a:t>
            </a:r>
          </a:p>
          <a:p>
            <a:pPr marL="158750" indent="0">
              <a:buNone/>
            </a:pPr>
            <a:r>
              <a:rPr lang="en-IN" dirty="0"/>
              <a:t>2 . Home page : where the user needs to enter his location and the location </a:t>
            </a:r>
            <a:r>
              <a:rPr lang="en-IN" dirty="0" err="1"/>
              <a:t>upto</a:t>
            </a:r>
            <a:r>
              <a:rPr lang="en-IN" dirty="0"/>
              <a:t> where he go in his journey like destination</a:t>
            </a:r>
          </a:p>
          <a:p>
            <a:pPr marL="158750" indent="0">
              <a:buNone/>
            </a:pPr>
            <a:r>
              <a:rPr lang="en-IN" dirty="0"/>
              <a:t>3 . On submitting our location and destination location our website suggests them the hotels/restaurants and some more </a:t>
            </a:r>
            <a:r>
              <a:rPr lang="en-IN" dirty="0" err="1"/>
              <a:t>intresting</a:t>
            </a:r>
            <a:r>
              <a:rPr lang="en-IN" dirty="0"/>
              <a:t> place present in between those two places including prices and distance and rating etc… </a:t>
            </a:r>
            <a:endParaRPr lang="en-US" dirty="0"/>
          </a:p>
          <a:p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23A394-6C85-2638-49C3-7FCAFB97FA3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IN" dirty="0"/>
              <a:t>Pitch Deck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C0EDF2-1ECD-3A55-45A3-1CFB2C01B20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IN" dirty="0"/>
              <a:t>20xx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FFB716-3440-64CA-5365-8401FA34E16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355932" y="78950"/>
            <a:ext cx="659668" cy="278100"/>
          </a:xfrm>
        </p:spPr>
        <p:txBody>
          <a:bodyPr/>
          <a:lstStyle/>
          <a:p>
            <a:r>
              <a:rPr lang="en-IN" dirty="0"/>
              <a:t>07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60F5E64-B7C4-BBE1-F266-DE6A17F20B13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2"/>
          <a:srcRect l="21189" r="21189"/>
          <a:stretch>
            <a:fillRect/>
          </a:stretch>
        </p:blipFill>
        <p:spPr bwMode="auto">
          <a:xfrm>
            <a:off x="539750" y="1685925"/>
            <a:ext cx="2157413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84BC590D-7A42-7607-0DD3-B7CD765208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9550" y="1803200"/>
            <a:ext cx="2157600" cy="24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ClrTx/>
              <a:buFontTx/>
            </a:pPr>
            <a:endParaRPr lang="en-IN" sz="1800" dirty="0">
              <a:solidFill>
                <a:sysClr val="windowText" lastClr="000000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138120B3-8643-1B73-6CE0-CCA95750F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5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 flipH="1">
            <a:off x="982588" y="2038125"/>
            <a:ext cx="2143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Strengths</a:t>
            </a: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 flipH="1">
            <a:off x="982588" y="1645787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depth knowledge of local culture and attraction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Support for local business and economics</a:t>
            </a:r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SWOT Analysis</a:t>
            </a:r>
            <a:endParaRPr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74" name="Google Shape;274;p31"/>
          <p:cNvSpPr txBox="1"/>
          <p:nvPr/>
        </p:nvSpPr>
        <p:spPr>
          <a:xfrm flipH="1">
            <a:off x="2663450" y="35965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Weakness</a:t>
            </a: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 flipH="1">
            <a:off x="2661126" y="399261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Lack of expertise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Competition from mainstream travel platform</a:t>
            </a:r>
          </a:p>
        </p:txBody>
      </p:sp>
      <p:sp>
        <p:nvSpPr>
          <p:cNvPr id="276" name="Google Shape;276;p31"/>
          <p:cNvSpPr txBox="1"/>
          <p:nvPr/>
        </p:nvSpPr>
        <p:spPr>
          <a:xfrm flipH="1">
            <a:off x="4215248" y="2057912"/>
            <a:ext cx="2392005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Opportunities</a:t>
            </a: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 flipH="1">
            <a:off x="4339663" y="1645787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Increased demand for domestic travel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Collaboration with local communities.</a:t>
            </a:r>
          </a:p>
        </p:txBody>
      </p:sp>
      <p:sp>
        <p:nvSpPr>
          <p:cNvPr id="278" name="Google Shape;278;p31"/>
          <p:cNvSpPr txBox="1"/>
          <p:nvPr/>
        </p:nvSpPr>
        <p:spPr>
          <a:xfrm flipH="1">
            <a:off x="6018201" y="35965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Threats</a:t>
            </a:r>
            <a:endParaRPr sz="2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 flipH="1">
            <a:off x="6018201" y="399261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Economical instability</a:t>
            </a:r>
          </a:p>
        </p:txBody>
      </p:sp>
      <p:sp>
        <p:nvSpPr>
          <p:cNvPr id="280" name="Google Shape;280;p31"/>
          <p:cNvSpPr/>
          <p:nvPr/>
        </p:nvSpPr>
        <p:spPr>
          <a:xfrm>
            <a:off x="6812438" y="2928000"/>
            <a:ext cx="554700" cy="33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3455363" y="2928000"/>
            <a:ext cx="554700" cy="33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133901" y="2928000"/>
            <a:ext cx="554700" cy="338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1776826" y="2928000"/>
            <a:ext cx="554700" cy="33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31"/>
          <p:cNvCxnSpPr>
            <a:stCxn id="283" idx="6"/>
            <a:endCxn id="281" idx="2"/>
          </p:cNvCxnSpPr>
          <p:nvPr/>
        </p:nvCxnSpPr>
        <p:spPr>
          <a:xfrm>
            <a:off x="2331526" y="3097050"/>
            <a:ext cx="112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1"/>
          <p:cNvCxnSpPr>
            <a:stCxn id="281" idx="6"/>
            <a:endCxn id="282" idx="2"/>
          </p:cNvCxnSpPr>
          <p:nvPr/>
        </p:nvCxnSpPr>
        <p:spPr>
          <a:xfrm>
            <a:off x="4010063" y="3097050"/>
            <a:ext cx="112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1"/>
          <p:cNvCxnSpPr>
            <a:stCxn id="282" idx="6"/>
            <a:endCxn id="280" idx="2"/>
          </p:cNvCxnSpPr>
          <p:nvPr/>
        </p:nvCxnSpPr>
        <p:spPr>
          <a:xfrm>
            <a:off x="5688601" y="3097050"/>
            <a:ext cx="112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1"/>
          <p:cNvCxnSpPr>
            <a:stCxn id="280" idx="4"/>
            <a:endCxn id="278" idx="0"/>
          </p:cNvCxnSpPr>
          <p:nvPr/>
        </p:nvCxnSpPr>
        <p:spPr>
          <a:xfrm>
            <a:off x="7089788" y="3266100"/>
            <a:ext cx="0" cy="33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1"/>
          <p:cNvCxnSpPr>
            <a:stCxn id="281" idx="4"/>
            <a:endCxn id="274" idx="0"/>
          </p:cNvCxnSpPr>
          <p:nvPr/>
        </p:nvCxnSpPr>
        <p:spPr>
          <a:xfrm>
            <a:off x="3732713" y="3266100"/>
            <a:ext cx="2400" cy="33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1"/>
          <p:cNvCxnSpPr>
            <a:stCxn id="283" idx="0"/>
            <a:endCxn id="271" idx="2"/>
          </p:cNvCxnSpPr>
          <p:nvPr/>
        </p:nvCxnSpPr>
        <p:spPr>
          <a:xfrm rot="10800000">
            <a:off x="2054176" y="2526600"/>
            <a:ext cx="0" cy="40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1"/>
          <p:cNvCxnSpPr>
            <a:cxnSpLocks/>
            <a:stCxn id="282" idx="0"/>
            <a:endCxn id="276" idx="2"/>
          </p:cNvCxnSpPr>
          <p:nvPr/>
        </p:nvCxnSpPr>
        <p:spPr>
          <a:xfrm flipH="1" flipV="1">
            <a:off x="5411250" y="2546312"/>
            <a:ext cx="1" cy="3816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95;p43">
            <a:extLst>
              <a:ext uri="{FF2B5EF4-FFF2-40B4-BE49-F238E27FC236}">
                <a16:creationId xmlns:a16="http://schemas.microsoft.com/office/drawing/2014/main" id="{712D8051-B517-4AD5-D74C-639CE719C246}"/>
              </a:ext>
            </a:extLst>
          </p:cNvPr>
          <p:cNvGrpSpPr/>
          <p:nvPr/>
        </p:nvGrpSpPr>
        <p:grpSpPr>
          <a:xfrm>
            <a:off x="3121114" y="1447681"/>
            <a:ext cx="2901541" cy="2901707"/>
            <a:chOff x="2548956" y="2148856"/>
            <a:chExt cx="1653300" cy="1653300"/>
          </a:xfrm>
        </p:grpSpPr>
        <p:sp>
          <p:nvSpPr>
            <p:cNvPr id="1117" name="Google Shape;1196;p43">
              <a:extLst>
                <a:ext uri="{FF2B5EF4-FFF2-40B4-BE49-F238E27FC236}">
                  <a16:creationId xmlns:a16="http://schemas.microsoft.com/office/drawing/2014/main" id="{80527485-A7AD-1770-B545-15C98667478B}"/>
                </a:ext>
              </a:extLst>
            </p:cNvPr>
            <p:cNvSpPr/>
            <p:nvPr/>
          </p:nvSpPr>
          <p:spPr>
            <a:xfrm>
              <a:off x="2548956" y="2148856"/>
              <a:ext cx="1653300" cy="1653300"/>
            </a:xfrm>
            <a:prstGeom prst="rect">
              <a:avLst/>
            </a:prstGeom>
            <a:noFill/>
            <a:ln w="19050" cap="flat" cmpd="sng">
              <a:solidFill>
                <a:srgbClr val="3A72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18" name="Google Shape;1197;p43">
              <a:extLst>
                <a:ext uri="{FF2B5EF4-FFF2-40B4-BE49-F238E27FC236}">
                  <a16:creationId xmlns:a16="http://schemas.microsoft.com/office/drawing/2014/main" id="{13207486-D25B-9DA9-CA3A-0FD2877CB677}"/>
                </a:ext>
              </a:extLst>
            </p:cNvPr>
            <p:cNvCxnSpPr>
              <a:endCxn id="1117" idx="3"/>
            </p:cNvCxnSpPr>
            <p:nvPr/>
          </p:nvCxnSpPr>
          <p:spPr>
            <a:xfrm rot="10800000" flipH="1">
              <a:off x="3377256" y="2975506"/>
              <a:ext cx="825000" cy="900"/>
            </a:xfrm>
            <a:prstGeom prst="straightConnector1">
              <a:avLst/>
            </a:prstGeom>
            <a:noFill/>
            <a:ln w="19050" cap="rnd" cmpd="sng">
              <a:solidFill>
                <a:srgbClr val="3A72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98;p43">
              <a:extLst>
                <a:ext uri="{FF2B5EF4-FFF2-40B4-BE49-F238E27FC236}">
                  <a16:creationId xmlns:a16="http://schemas.microsoft.com/office/drawing/2014/main" id="{353FA9D3-5EBA-EABF-B81A-C979F622976E}"/>
                </a:ext>
              </a:extLst>
            </p:cNvPr>
            <p:cNvSpPr/>
            <p:nvPr/>
          </p:nvSpPr>
          <p:spPr>
            <a:xfrm rot="5400000">
              <a:off x="2143235" y="2561995"/>
              <a:ext cx="1640700" cy="8289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rgbClr val="3A72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0" name="Google Shape;1199;p43">
              <a:extLst>
                <a:ext uri="{FF2B5EF4-FFF2-40B4-BE49-F238E27FC236}">
                  <a16:creationId xmlns:a16="http://schemas.microsoft.com/office/drawing/2014/main" id="{A176F977-888A-EB08-32EE-5E2AC1C8AADA}"/>
                </a:ext>
              </a:extLst>
            </p:cNvPr>
            <p:cNvSpPr/>
            <p:nvPr/>
          </p:nvSpPr>
          <p:spPr>
            <a:xfrm>
              <a:off x="3158539" y="2759831"/>
              <a:ext cx="434100" cy="434100"/>
            </a:xfrm>
            <a:prstGeom prst="ellipse">
              <a:avLst/>
            </a:prstGeom>
            <a:solidFill>
              <a:srgbClr val="3A7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1" name="Google Shape;1200;p43">
              <a:extLst>
                <a:ext uri="{FF2B5EF4-FFF2-40B4-BE49-F238E27FC236}">
                  <a16:creationId xmlns:a16="http://schemas.microsoft.com/office/drawing/2014/main" id="{057FDC30-A4C4-A9C7-427E-CB25DC6F7C58}"/>
                </a:ext>
              </a:extLst>
            </p:cNvPr>
            <p:cNvSpPr/>
            <p:nvPr/>
          </p:nvSpPr>
          <p:spPr>
            <a:xfrm>
              <a:off x="3235245" y="2835272"/>
              <a:ext cx="280767" cy="280517"/>
            </a:xfrm>
            <a:custGeom>
              <a:avLst/>
              <a:gdLst/>
              <a:ahLst/>
              <a:cxnLst/>
              <a:rect l="l" t="t" r="r" b="b"/>
              <a:pathLst>
                <a:path w="21343" h="21324" extrusionOk="0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rgbClr val="BD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22" name="Google Shape;1201;p43">
            <a:extLst>
              <a:ext uri="{FF2B5EF4-FFF2-40B4-BE49-F238E27FC236}">
                <a16:creationId xmlns:a16="http://schemas.microsoft.com/office/drawing/2014/main" id="{EF7FAD83-3055-DEA6-0C75-5D42EF35DD40}"/>
              </a:ext>
            </a:extLst>
          </p:cNvPr>
          <p:cNvGrpSpPr/>
          <p:nvPr/>
        </p:nvGrpSpPr>
        <p:grpSpPr>
          <a:xfrm>
            <a:off x="4811207" y="1375293"/>
            <a:ext cx="3875355" cy="1347409"/>
            <a:chOff x="4811207" y="1375293"/>
            <a:chExt cx="3875355" cy="1347409"/>
          </a:xfrm>
        </p:grpSpPr>
        <p:sp>
          <p:nvSpPr>
            <p:cNvPr id="1123" name="Google Shape;1202;p43">
              <a:extLst>
                <a:ext uri="{FF2B5EF4-FFF2-40B4-BE49-F238E27FC236}">
                  <a16:creationId xmlns:a16="http://schemas.microsoft.com/office/drawing/2014/main" id="{75961E38-A1C9-5E48-D2D2-6E35F170D42E}"/>
                </a:ext>
              </a:extLst>
            </p:cNvPr>
            <p:cNvSpPr/>
            <p:nvPr/>
          </p:nvSpPr>
          <p:spPr>
            <a:xfrm>
              <a:off x="4811207" y="1655279"/>
              <a:ext cx="761700" cy="762000"/>
            </a:xfrm>
            <a:prstGeom prst="ellipse">
              <a:avLst/>
            </a:prstGeom>
            <a:solidFill>
              <a:srgbClr val="F7C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4" name="Google Shape;1203;p43">
              <a:extLst>
                <a:ext uri="{FF2B5EF4-FFF2-40B4-BE49-F238E27FC236}">
                  <a16:creationId xmlns:a16="http://schemas.microsoft.com/office/drawing/2014/main" id="{83143FCF-27D3-A8F4-D55F-CE0438B66587}"/>
                </a:ext>
              </a:extLst>
            </p:cNvPr>
            <p:cNvSpPr txBox="1"/>
            <p:nvPr/>
          </p:nvSpPr>
          <p:spPr>
            <a:xfrm>
              <a:off x="6461763" y="1770502"/>
              <a:ext cx="22248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Raleway" pitchFamily="2" charset="0"/>
                  <a:ea typeface="Roboto"/>
                  <a:cs typeface="Roboto"/>
                  <a:sym typeface="Roboto"/>
                </a:rPr>
                <a:t>T</a:t>
              </a:r>
              <a:r>
                <a:rPr lang="en-IN" sz="1200" dirty="0">
                  <a:solidFill>
                    <a:sysClr val="windowText" lastClr="000000"/>
                  </a:solidFill>
                  <a:latin typeface="Raleway" pitchFamily="2" charset="0"/>
                  <a:ea typeface="Roboto"/>
                  <a:cs typeface="Roboto"/>
                  <a:sym typeface="Roboto"/>
                </a:rPr>
                <a:t>his website is completely </a:t>
              </a:r>
              <a:r>
                <a:rPr lang="en-IN" sz="1200" dirty="0" err="1">
                  <a:solidFill>
                    <a:sysClr val="windowText" lastClr="000000"/>
                  </a:solidFill>
                  <a:latin typeface="Raleway" pitchFamily="2" charset="0"/>
                  <a:ea typeface="Roboto"/>
                  <a:cs typeface="Roboto"/>
                  <a:sym typeface="Roboto"/>
                </a:rPr>
                <a:t>digitial</a:t>
              </a:r>
              <a:r>
                <a:rPr lang="en-IN" sz="1200" dirty="0">
                  <a:solidFill>
                    <a:sysClr val="windowText" lastClr="000000"/>
                  </a:solidFill>
                  <a:latin typeface="Raleway" pitchFamily="2" charset="0"/>
                  <a:ea typeface="Roboto"/>
                  <a:cs typeface="Roboto"/>
                  <a:sym typeface="Roboto"/>
                </a:rPr>
                <a:t> there no budget for constructing this website.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aleway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204;p43">
              <a:extLst>
                <a:ext uri="{FF2B5EF4-FFF2-40B4-BE49-F238E27FC236}">
                  <a16:creationId xmlns:a16="http://schemas.microsoft.com/office/drawing/2014/main" id="{4C8538C7-97B0-8678-7B86-D0E56151F118}"/>
                </a:ext>
              </a:extLst>
            </p:cNvPr>
            <p:cNvSpPr txBox="1"/>
            <p:nvPr/>
          </p:nvSpPr>
          <p:spPr>
            <a:xfrm>
              <a:off x="6461763" y="1375293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>
                  <a:ln>
                    <a:noFill/>
                  </a:ln>
                  <a:solidFill>
                    <a:srgbClr val="F7C24B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creators</a:t>
              </a: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srgbClr val="F7C24B"/>
                </a:solidFill>
                <a:effectLst/>
                <a:uLnTx/>
                <a:uFillTx/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126" name="Google Shape;1205;p43">
            <a:extLst>
              <a:ext uri="{FF2B5EF4-FFF2-40B4-BE49-F238E27FC236}">
                <a16:creationId xmlns:a16="http://schemas.microsoft.com/office/drawing/2014/main" id="{CEAC61A6-7FA1-92A9-D8E8-D073734E2665}"/>
              </a:ext>
            </a:extLst>
          </p:cNvPr>
          <p:cNvCxnSpPr/>
          <p:nvPr/>
        </p:nvCxnSpPr>
        <p:spPr>
          <a:xfrm>
            <a:off x="7347513" y="1778988"/>
            <a:ext cx="453300" cy="0"/>
          </a:xfrm>
          <a:prstGeom prst="straightConnector1">
            <a:avLst/>
          </a:prstGeom>
          <a:noFill/>
          <a:ln w="19050" cap="rnd" cmpd="sng">
            <a:solidFill>
              <a:srgbClr val="F7C2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206;p43">
            <a:extLst>
              <a:ext uri="{FF2B5EF4-FFF2-40B4-BE49-F238E27FC236}">
                <a16:creationId xmlns:a16="http://schemas.microsoft.com/office/drawing/2014/main" id="{82A25B56-1D1B-FDEF-AE54-17DA2A4CBBBF}"/>
              </a:ext>
            </a:extLst>
          </p:cNvPr>
          <p:cNvCxnSpPr>
            <a:stCxn id="1125" idx="1"/>
            <a:endCxn id="1123" idx="6"/>
          </p:cNvCxnSpPr>
          <p:nvPr/>
        </p:nvCxnSpPr>
        <p:spPr>
          <a:xfrm flipH="1">
            <a:off x="5572863" y="1594143"/>
            <a:ext cx="888900" cy="442200"/>
          </a:xfrm>
          <a:prstGeom prst="bentConnector3">
            <a:avLst>
              <a:gd name="adj1" fmla="val 49997"/>
            </a:avLst>
          </a:prstGeom>
          <a:noFill/>
          <a:ln w="19050" cap="rnd" cmpd="sng">
            <a:solidFill>
              <a:srgbClr val="F7C24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8" name="Google Shape;1207;p43">
            <a:extLst>
              <a:ext uri="{FF2B5EF4-FFF2-40B4-BE49-F238E27FC236}">
                <a16:creationId xmlns:a16="http://schemas.microsoft.com/office/drawing/2014/main" id="{AE39B074-955A-7B57-6BB9-CAE7F77897AC}"/>
              </a:ext>
            </a:extLst>
          </p:cNvPr>
          <p:cNvGrpSpPr/>
          <p:nvPr/>
        </p:nvGrpSpPr>
        <p:grpSpPr>
          <a:xfrm>
            <a:off x="4811207" y="3099830"/>
            <a:ext cx="3875356" cy="1624570"/>
            <a:chOff x="4811207" y="3099830"/>
            <a:chExt cx="3875356" cy="1624570"/>
          </a:xfrm>
        </p:grpSpPr>
        <p:sp>
          <p:nvSpPr>
            <p:cNvPr id="1129" name="Google Shape;1208;p43">
              <a:extLst>
                <a:ext uri="{FF2B5EF4-FFF2-40B4-BE49-F238E27FC236}">
                  <a16:creationId xmlns:a16="http://schemas.microsoft.com/office/drawing/2014/main" id="{AC172433-354E-02B6-3105-001B69D8F9EB}"/>
                </a:ext>
              </a:extLst>
            </p:cNvPr>
            <p:cNvSpPr/>
            <p:nvPr/>
          </p:nvSpPr>
          <p:spPr>
            <a:xfrm>
              <a:off x="4811207" y="3379804"/>
              <a:ext cx="761700" cy="762000"/>
            </a:xfrm>
            <a:prstGeom prst="ellipse">
              <a:avLst/>
            </a:prstGeom>
            <a:solidFill>
              <a:srgbClr val="6FB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0" name="Google Shape;1209;p43">
              <a:extLst>
                <a:ext uri="{FF2B5EF4-FFF2-40B4-BE49-F238E27FC236}">
                  <a16:creationId xmlns:a16="http://schemas.microsoft.com/office/drawing/2014/main" id="{7E4891EE-6F41-0174-6BB5-3BCFF8AAA09A}"/>
                </a:ext>
              </a:extLst>
            </p:cNvPr>
            <p:cNvSpPr txBox="1"/>
            <p:nvPr/>
          </p:nvSpPr>
          <p:spPr>
            <a:xfrm>
              <a:off x="6461763" y="3495039"/>
              <a:ext cx="2224800" cy="1229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aleway" pitchFamily="2" charset="0"/>
                  <a:ea typeface="Roboto"/>
                  <a:cs typeface="Roboto"/>
                  <a:sym typeface="Roboto"/>
                </a:rPr>
                <a:t>Our website can offer personalized recommendations to theirs users based on their travel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aleway" pitchFamily="2" charset="0"/>
                  <a:ea typeface="Roboto"/>
                  <a:cs typeface="Roboto"/>
                  <a:sym typeface="Roboto"/>
                </a:rPr>
                <a:t>prefrences,budget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aleway" pitchFamily="2" charset="0"/>
                  <a:ea typeface="Roboto"/>
                  <a:cs typeface="Roboto"/>
                  <a:sym typeface="Roboto"/>
                </a:rPr>
                <a:t> and interests. 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aleway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210;p43">
              <a:extLst>
                <a:ext uri="{FF2B5EF4-FFF2-40B4-BE49-F238E27FC236}">
                  <a16:creationId xmlns:a16="http://schemas.microsoft.com/office/drawing/2014/main" id="{6D6994AE-43C4-AEF0-FC67-14B52C2B58F8}"/>
                </a:ext>
              </a:extLst>
            </p:cNvPr>
            <p:cNvSpPr txBox="1"/>
            <p:nvPr/>
          </p:nvSpPr>
          <p:spPr>
            <a:xfrm>
              <a:off x="6461763" y="3099830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>
                  <a:ln>
                    <a:noFill/>
                  </a:ln>
                  <a:solidFill>
                    <a:srgbClr val="6FB1B5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 relievers</a:t>
              </a: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srgbClr val="6FB1B5"/>
                </a:solidFill>
                <a:effectLst/>
                <a:uLnTx/>
                <a:uFillTx/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132" name="Google Shape;1211;p43">
            <a:extLst>
              <a:ext uri="{FF2B5EF4-FFF2-40B4-BE49-F238E27FC236}">
                <a16:creationId xmlns:a16="http://schemas.microsoft.com/office/drawing/2014/main" id="{960F127A-396B-C435-F428-117FA9025788}"/>
              </a:ext>
            </a:extLst>
          </p:cNvPr>
          <p:cNvCxnSpPr/>
          <p:nvPr/>
        </p:nvCxnSpPr>
        <p:spPr>
          <a:xfrm>
            <a:off x="7347513" y="3503525"/>
            <a:ext cx="453300" cy="0"/>
          </a:xfrm>
          <a:prstGeom prst="straightConnector1">
            <a:avLst/>
          </a:prstGeom>
          <a:noFill/>
          <a:ln w="19050" cap="rnd" cmpd="sng">
            <a:solidFill>
              <a:srgbClr val="6FB1B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212;p43">
            <a:extLst>
              <a:ext uri="{FF2B5EF4-FFF2-40B4-BE49-F238E27FC236}">
                <a16:creationId xmlns:a16="http://schemas.microsoft.com/office/drawing/2014/main" id="{EFBFFCA9-CC1C-BCAB-BEEB-82CEFA6D8E6D}"/>
              </a:ext>
            </a:extLst>
          </p:cNvPr>
          <p:cNvCxnSpPr>
            <a:stCxn id="1131" idx="1"/>
            <a:endCxn id="1129" idx="6"/>
          </p:cNvCxnSpPr>
          <p:nvPr/>
        </p:nvCxnSpPr>
        <p:spPr>
          <a:xfrm flipH="1">
            <a:off x="5572863" y="3318680"/>
            <a:ext cx="888900" cy="442200"/>
          </a:xfrm>
          <a:prstGeom prst="bentConnector3">
            <a:avLst>
              <a:gd name="adj1" fmla="val 49997"/>
            </a:avLst>
          </a:prstGeom>
          <a:noFill/>
          <a:ln w="19050" cap="rnd" cmpd="sng">
            <a:solidFill>
              <a:srgbClr val="6FB1B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4" name="Google Shape;1213;p43">
            <a:extLst>
              <a:ext uri="{FF2B5EF4-FFF2-40B4-BE49-F238E27FC236}">
                <a16:creationId xmlns:a16="http://schemas.microsoft.com/office/drawing/2014/main" id="{2ABFBFED-C1BD-9B93-8DCF-C1C67EB34FC3}"/>
              </a:ext>
            </a:extLst>
          </p:cNvPr>
          <p:cNvGrpSpPr/>
          <p:nvPr/>
        </p:nvGrpSpPr>
        <p:grpSpPr>
          <a:xfrm>
            <a:off x="457188" y="2237580"/>
            <a:ext cx="3578344" cy="1347409"/>
            <a:chOff x="457188" y="2237580"/>
            <a:chExt cx="3578344" cy="1347409"/>
          </a:xfrm>
        </p:grpSpPr>
        <p:sp>
          <p:nvSpPr>
            <p:cNvPr id="1135" name="Google Shape;1214;p43">
              <a:extLst>
                <a:ext uri="{FF2B5EF4-FFF2-40B4-BE49-F238E27FC236}">
                  <a16:creationId xmlns:a16="http://schemas.microsoft.com/office/drawing/2014/main" id="{0FCDD00D-F8E4-E247-A87E-8289FBFEA2B3}"/>
                </a:ext>
              </a:extLst>
            </p:cNvPr>
            <p:cNvSpPr txBox="1"/>
            <p:nvPr/>
          </p:nvSpPr>
          <p:spPr>
            <a:xfrm>
              <a:off x="457188" y="2632789"/>
              <a:ext cx="22248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Raleway" pitchFamily="2" charset="0"/>
                  <a:ea typeface="Roboto"/>
                  <a:cs typeface="Roboto"/>
                  <a:sym typeface="Roboto"/>
                </a:rPr>
                <a:t>O</a:t>
              </a:r>
              <a:r>
                <a:rPr lang="en-IN" sz="1200" dirty="0" err="1">
                  <a:solidFill>
                    <a:sysClr val="windowText" lastClr="000000"/>
                  </a:solidFill>
                  <a:latin typeface="Raleway" pitchFamily="2" charset="0"/>
                  <a:ea typeface="Roboto"/>
                  <a:cs typeface="Roboto"/>
                  <a:sym typeface="Roboto"/>
                </a:rPr>
                <a:t>ur</a:t>
              </a:r>
              <a:r>
                <a:rPr lang="en-IN" sz="1200" dirty="0">
                  <a:solidFill>
                    <a:sysClr val="windowText" lastClr="000000"/>
                  </a:solidFill>
                  <a:latin typeface="Raleway" pitchFamily="2" charset="0"/>
                  <a:ea typeface="Roboto"/>
                  <a:cs typeface="Roboto"/>
                  <a:sym typeface="Roboto"/>
                </a:rPr>
                <a:t> app suggests people to find local places 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aleway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215;p43">
              <a:extLst>
                <a:ext uri="{FF2B5EF4-FFF2-40B4-BE49-F238E27FC236}">
                  <a16:creationId xmlns:a16="http://schemas.microsoft.com/office/drawing/2014/main" id="{FFCEC870-9AF0-B3F7-9328-3E94B17582F4}"/>
                </a:ext>
              </a:extLst>
            </p:cNvPr>
            <p:cNvSpPr txBox="1"/>
            <p:nvPr/>
          </p:nvSpPr>
          <p:spPr>
            <a:xfrm>
              <a:off x="457188" y="2237580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3C9A9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Products and services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93C9A9"/>
                </a:solidFill>
                <a:effectLst/>
                <a:uLnTx/>
                <a:uFillTx/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137" name="Google Shape;1216;p43">
              <a:extLst>
                <a:ext uri="{FF2B5EF4-FFF2-40B4-BE49-F238E27FC236}">
                  <a16:creationId xmlns:a16="http://schemas.microsoft.com/office/drawing/2014/main" id="{2D57F903-3BAB-C4B3-DFB3-001C009B6FB3}"/>
                </a:ext>
              </a:extLst>
            </p:cNvPr>
            <p:cNvCxnSpPr/>
            <p:nvPr/>
          </p:nvCxnSpPr>
          <p:spPr>
            <a:xfrm>
              <a:off x="1342938" y="2641275"/>
              <a:ext cx="453300" cy="0"/>
            </a:xfrm>
            <a:prstGeom prst="straightConnector1">
              <a:avLst/>
            </a:prstGeom>
            <a:noFill/>
            <a:ln w="19050" cap="rnd" cmpd="sng">
              <a:solidFill>
                <a:srgbClr val="93C9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8" name="Google Shape;1217;p43">
              <a:extLst>
                <a:ext uri="{FF2B5EF4-FFF2-40B4-BE49-F238E27FC236}">
                  <a16:creationId xmlns:a16="http://schemas.microsoft.com/office/drawing/2014/main" id="{A973C2DA-19E5-8EB8-2C99-84A112CEF66F}"/>
                </a:ext>
              </a:extLst>
            </p:cNvPr>
            <p:cNvSpPr/>
            <p:nvPr/>
          </p:nvSpPr>
          <p:spPr>
            <a:xfrm>
              <a:off x="3273832" y="2517541"/>
              <a:ext cx="761700" cy="762000"/>
            </a:xfrm>
            <a:prstGeom prst="ellipse">
              <a:avLst/>
            </a:prstGeom>
            <a:solidFill>
              <a:srgbClr val="93C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139" name="Google Shape;1218;p43">
            <a:extLst>
              <a:ext uri="{FF2B5EF4-FFF2-40B4-BE49-F238E27FC236}">
                <a16:creationId xmlns:a16="http://schemas.microsoft.com/office/drawing/2014/main" id="{170FD7F3-6C18-E235-6254-29C72E25DD04}"/>
              </a:ext>
            </a:extLst>
          </p:cNvPr>
          <p:cNvCxnSpPr>
            <a:stCxn id="1136" idx="3"/>
            <a:endCxn id="1138" idx="2"/>
          </p:cNvCxnSpPr>
          <p:nvPr/>
        </p:nvCxnSpPr>
        <p:spPr>
          <a:xfrm>
            <a:off x="2681988" y="2456430"/>
            <a:ext cx="591900" cy="442200"/>
          </a:xfrm>
          <a:prstGeom prst="bentConnector3">
            <a:avLst>
              <a:gd name="adj1" fmla="val 49995"/>
            </a:avLst>
          </a:prstGeom>
          <a:noFill/>
          <a:ln w="19050" cap="rnd" cmpd="sng">
            <a:solidFill>
              <a:srgbClr val="93C9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0" name="Google Shape;1219;p43">
            <a:extLst>
              <a:ext uri="{FF2B5EF4-FFF2-40B4-BE49-F238E27FC236}">
                <a16:creationId xmlns:a16="http://schemas.microsoft.com/office/drawing/2014/main" id="{6DC53D16-A108-7B13-36A6-CC5E0EE00958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Fira Sans Condensed"/>
              <a:buNone/>
              <a:tabLst/>
              <a:defRPr/>
            </a:pPr>
            <a:r>
              <a:rPr kumimoji="0" lang="en-IN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2" charset="0"/>
                <a:sym typeface="Fira Sans Condensed"/>
              </a:rPr>
              <a:t>Value proposition (Product)</a:t>
            </a:r>
          </a:p>
        </p:txBody>
      </p:sp>
      <p:grpSp>
        <p:nvGrpSpPr>
          <p:cNvPr id="1141" name="Google Shape;1220;p43">
            <a:extLst>
              <a:ext uri="{FF2B5EF4-FFF2-40B4-BE49-F238E27FC236}">
                <a16:creationId xmlns:a16="http://schemas.microsoft.com/office/drawing/2014/main" id="{F07D13A0-7F50-267A-0407-5CCAA95B7F51}"/>
              </a:ext>
            </a:extLst>
          </p:cNvPr>
          <p:cNvGrpSpPr/>
          <p:nvPr/>
        </p:nvGrpSpPr>
        <p:grpSpPr>
          <a:xfrm>
            <a:off x="4987568" y="3654382"/>
            <a:ext cx="408972" cy="212819"/>
            <a:chOff x="1659975" y="2703050"/>
            <a:chExt cx="534325" cy="278050"/>
          </a:xfrm>
        </p:grpSpPr>
        <p:sp>
          <p:nvSpPr>
            <p:cNvPr id="1142" name="Google Shape;1221;p43">
              <a:extLst>
                <a:ext uri="{FF2B5EF4-FFF2-40B4-BE49-F238E27FC236}">
                  <a16:creationId xmlns:a16="http://schemas.microsoft.com/office/drawing/2014/main" id="{A4037C6C-1741-4AF7-6B1D-4D2530601982}"/>
                </a:ext>
              </a:extLst>
            </p:cNvPr>
            <p:cNvSpPr/>
            <p:nvPr/>
          </p:nvSpPr>
          <p:spPr>
            <a:xfrm>
              <a:off x="1659975" y="2703050"/>
              <a:ext cx="534325" cy="278050"/>
            </a:xfrm>
            <a:custGeom>
              <a:avLst/>
              <a:gdLst/>
              <a:ahLst/>
              <a:cxnLst/>
              <a:rect l="l" t="t" r="r" b="b"/>
              <a:pathLst>
                <a:path w="21373" h="11122" extrusionOk="0">
                  <a:moveTo>
                    <a:pt x="877" y="1922"/>
                  </a:moveTo>
                  <a:lnTo>
                    <a:pt x="877" y="9208"/>
                  </a:lnTo>
                  <a:lnTo>
                    <a:pt x="761" y="9208"/>
                  </a:lnTo>
                  <a:cubicBezTo>
                    <a:pt x="701" y="9208"/>
                    <a:pt x="654" y="9157"/>
                    <a:pt x="654" y="9099"/>
                  </a:cubicBezTo>
                  <a:lnTo>
                    <a:pt x="654" y="2029"/>
                  </a:lnTo>
                  <a:cubicBezTo>
                    <a:pt x="654" y="1970"/>
                    <a:pt x="704" y="1922"/>
                    <a:pt x="761" y="1922"/>
                  </a:cubicBezTo>
                  <a:close/>
                  <a:moveTo>
                    <a:pt x="18956" y="656"/>
                  </a:moveTo>
                  <a:cubicBezTo>
                    <a:pt x="19016" y="656"/>
                    <a:pt x="19065" y="706"/>
                    <a:pt x="19065" y="764"/>
                  </a:cubicBezTo>
                  <a:lnTo>
                    <a:pt x="19065" y="10363"/>
                  </a:lnTo>
                  <a:cubicBezTo>
                    <a:pt x="19065" y="10422"/>
                    <a:pt x="19015" y="10470"/>
                    <a:pt x="18956" y="10470"/>
                  </a:cubicBezTo>
                  <a:lnTo>
                    <a:pt x="1641" y="10470"/>
                  </a:lnTo>
                  <a:cubicBezTo>
                    <a:pt x="1581" y="10470"/>
                    <a:pt x="1534" y="10419"/>
                    <a:pt x="1534" y="10363"/>
                  </a:cubicBezTo>
                  <a:lnTo>
                    <a:pt x="1534" y="764"/>
                  </a:lnTo>
                  <a:cubicBezTo>
                    <a:pt x="1534" y="705"/>
                    <a:pt x="1583" y="656"/>
                    <a:pt x="1641" y="656"/>
                  </a:cubicBezTo>
                  <a:close/>
                  <a:moveTo>
                    <a:pt x="1641" y="1"/>
                  </a:moveTo>
                  <a:cubicBezTo>
                    <a:pt x="1220" y="1"/>
                    <a:pt x="879" y="344"/>
                    <a:pt x="879" y="764"/>
                  </a:cubicBezTo>
                  <a:lnTo>
                    <a:pt x="879" y="1264"/>
                  </a:lnTo>
                  <a:lnTo>
                    <a:pt x="764" y="1264"/>
                  </a:lnTo>
                  <a:cubicBezTo>
                    <a:pt x="342" y="1264"/>
                    <a:pt x="0" y="1607"/>
                    <a:pt x="0" y="2026"/>
                  </a:cubicBezTo>
                  <a:lnTo>
                    <a:pt x="0" y="9098"/>
                  </a:lnTo>
                  <a:cubicBezTo>
                    <a:pt x="0" y="9520"/>
                    <a:pt x="343" y="9860"/>
                    <a:pt x="764" y="9860"/>
                  </a:cubicBezTo>
                  <a:lnTo>
                    <a:pt x="879" y="9860"/>
                  </a:lnTo>
                  <a:lnTo>
                    <a:pt x="879" y="10360"/>
                  </a:lnTo>
                  <a:cubicBezTo>
                    <a:pt x="879" y="10782"/>
                    <a:pt x="1222" y="11122"/>
                    <a:pt x="1641" y="11122"/>
                  </a:cubicBezTo>
                  <a:lnTo>
                    <a:pt x="18956" y="11122"/>
                  </a:lnTo>
                  <a:cubicBezTo>
                    <a:pt x="19379" y="11122"/>
                    <a:pt x="19719" y="10780"/>
                    <a:pt x="19719" y="10360"/>
                  </a:cubicBezTo>
                  <a:lnTo>
                    <a:pt x="19719" y="8242"/>
                  </a:lnTo>
                  <a:lnTo>
                    <a:pt x="20611" y="8242"/>
                  </a:lnTo>
                  <a:cubicBezTo>
                    <a:pt x="21031" y="8242"/>
                    <a:pt x="21373" y="7899"/>
                    <a:pt x="21373" y="7479"/>
                  </a:cubicBezTo>
                  <a:lnTo>
                    <a:pt x="21373" y="6435"/>
                  </a:lnTo>
                  <a:cubicBezTo>
                    <a:pt x="21373" y="6255"/>
                    <a:pt x="21225" y="6109"/>
                    <a:pt x="21046" y="6109"/>
                  </a:cubicBezTo>
                  <a:cubicBezTo>
                    <a:pt x="20866" y="6109"/>
                    <a:pt x="20720" y="6256"/>
                    <a:pt x="20720" y="6435"/>
                  </a:cubicBezTo>
                  <a:lnTo>
                    <a:pt x="20720" y="7479"/>
                  </a:lnTo>
                  <a:cubicBezTo>
                    <a:pt x="20720" y="7539"/>
                    <a:pt x="20670" y="7588"/>
                    <a:pt x="20612" y="7588"/>
                  </a:cubicBezTo>
                  <a:lnTo>
                    <a:pt x="19720" y="7588"/>
                  </a:lnTo>
                  <a:lnTo>
                    <a:pt x="19720" y="3534"/>
                  </a:lnTo>
                  <a:lnTo>
                    <a:pt x="20612" y="3534"/>
                  </a:lnTo>
                  <a:cubicBezTo>
                    <a:pt x="20672" y="3534"/>
                    <a:pt x="20720" y="3585"/>
                    <a:pt x="20720" y="3643"/>
                  </a:cubicBezTo>
                  <a:lnTo>
                    <a:pt x="20720" y="5211"/>
                  </a:lnTo>
                  <a:cubicBezTo>
                    <a:pt x="20721" y="5394"/>
                    <a:pt x="20866" y="5540"/>
                    <a:pt x="21046" y="5540"/>
                  </a:cubicBezTo>
                  <a:cubicBezTo>
                    <a:pt x="21228" y="5540"/>
                    <a:pt x="21373" y="5393"/>
                    <a:pt x="21373" y="5214"/>
                  </a:cubicBezTo>
                  <a:lnTo>
                    <a:pt x="21373" y="3646"/>
                  </a:lnTo>
                  <a:cubicBezTo>
                    <a:pt x="21373" y="3224"/>
                    <a:pt x="21030" y="2884"/>
                    <a:pt x="20611" y="2884"/>
                  </a:cubicBezTo>
                  <a:lnTo>
                    <a:pt x="19719" y="2884"/>
                  </a:lnTo>
                  <a:lnTo>
                    <a:pt x="19719" y="764"/>
                  </a:lnTo>
                  <a:cubicBezTo>
                    <a:pt x="19719" y="342"/>
                    <a:pt x="19376" y="1"/>
                    <a:pt x="18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3" name="Google Shape;1222;p43">
              <a:extLst>
                <a:ext uri="{FF2B5EF4-FFF2-40B4-BE49-F238E27FC236}">
                  <a16:creationId xmlns:a16="http://schemas.microsoft.com/office/drawing/2014/main" id="{A6B48A56-795B-7A15-2378-8D1DB3A78E4C}"/>
                </a:ext>
              </a:extLst>
            </p:cNvPr>
            <p:cNvSpPr/>
            <p:nvPr/>
          </p:nvSpPr>
          <p:spPr>
            <a:xfrm>
              <a:off x="1718700" y="2740675"/>
              <a:ext cx="397500" cy="202875"/>
            </a:xfrm>
            <a:custGeom>
              <a:avLst/>
              <a:gdLst/>
              <a:ahLst/>
              <a:cxnLst/>
              <a:rect l="l" t="t" r="r" b="b"/>
              <a:pathLst>
                <a:path w="15900" h="8115" extrusionOk="0">
                  <a:moveTo>
                    <a:pt x="9490" y="656"/>
                  </a:moveTo>
                  <a:lnTo>
                    <a:pt x="9490" y="7463"/>
                  </a:lnTo>
                  <a:lnTo>
                    <a:pt x="6820" y="7463"/>
                  </a:lnTo>
                  <a:lnTo>
                    <a:pt x="6820" y="5760"/>
                  </a:lnTo>
                  <a:cubicBezTo>
                    <a:pt x="6820" y="5579"/>
                    <a:pt x="6672" y="5434"/>
                    <a:pt x="6493" y="5434"/>
                  </a:cubicBezTo>
                  <a:cubicBezTo>
                    <a:pt x="6313" y="5434"/>
                    <a:pt x="6167" y="5581"/>
                    <a:pt x="6167" y="5760"/>
                  </a:cubicBezTo>
                  <a:lnTo>
                    <a:pt x="6167" y="7463"/>
                  </a:lnTo>
                  <a:lnTo>
                    <a:pt x="3740" y="7463"/>
                  </a:lnTo>
                  <a:lnTo>
                    <a:pt x="3740" y="2751"/>
                  </a:lnTo>
                  <a:cubicBezTo>
                    <a:pt x="3740" y="2571"/>
                    <a:pt x="3592" y="2424"/>
                    <a:pt x="3413" y="2424"/>
                  </a:cubicBezTo>
                  <a:cubicBezTo>
                    <a:pt x="3233" y="2424"/>
                    <a:pt x="3087" y="2572"/>
                    <a:pt x="3087" y="2751"/>
                  </a:cubicBezTo>
                  <a:lnTo>
                    <a:pt x="3087" y="7463"/>
                  </a:lnTo>
                  <a:lnTo>
                    <a:pt x="657" y="7463"/>
                  </a:lnTo>
                  <a:lnTo>
                    <a:pt x="657" y="656"/>
                  </a:lnTo>
                  <a:lnTo>
                    <a:pt x="3087" y="656"/>
                  </a:lnTo>
                  <a:lnTo>
                    <a:pt x="3087" y="1573"/>
                  </a:lnTo>
                  <a:cubicBezTo>
                    <a:pt x="3087" y="1753"/>
                    <a:pt x="3234" y="1898"/>
                    <a:pt x="3413" y="1898"/>
                  </a:cubicBezTo>
                  <a:cubicBezTo>
                    <a:pt x="3594" y="1898"/>
                    <a:pt x="3740" y="1752"/>
                    <a:pt x="3740" y="1573"/>
                  </a:cubicBezTo>
                  <a:lnTo>
                    <a:pt x="3740" y="656"/>
                  </a:lnTo>
                  <a:lnTo>
                    <a:pt x="6167" y="656"/>
                  </a:lnTo>
                  <a:lnTo>
                    <a:pt x="6167" y="4493"/>
                  </a:lnTo>
                  <a:cubicBezTo>
                    <a:pt x="6167" y="4675"/>
                    <a:pt x="6314" y="4820"/>
                    <a:pt x="6493" y="4820"/>
                  </a:cubicBezTo>
                  <a:cubicBezTo>
                    <a:pt x="6672" y="4820"/>
                    <a:pt x="6820" y="4672"/>
                    <a:pt x="6820" y="4493"/>
                  </a:cubicBezTo>
                  <a:lnTo>
                    <a:pt x="6820" y="656"/>
                  </a:lnTo>
                  <a:close/>
                  <a:moveTo>
                    <a:pt x="15244" y="656"/>
                  </a:moveTo>
                  <a:lnTo>
                    <a:pt x="15244" y="7463"/>
                  </a:lnTo>
                  <a:lnTo>
                    <a:pt x="10146" y="7463"/>
                  </a:lnTo>
                  <a:lnTo>
                    <a:pt x="10146" y="656"/>
                  </a:lnTo>
                  <a:close/>
                  <a:moveTo>
                    <a:pt x="327" y="1"/>
                  </a:moveTo>
                  <a:cubicBezTo>
                    <a:pt x="147" y="1"/>
                    <a:pt x="1" y="148"/>
                    <a:pt x="1" y="327"/>
                  </a:cubicBezTo>
                  <a:lnTo>
                    <a:pt x="1" y="7788"/>
                  </a:lnTo>
                  <a:cubicBezTo>
                    <a:pt x="1" y="7970"/>
                    <a:pt x="148" y="8115"/>
                    <a:pt x="327" y="8115"/>
                  </a:cubicBezTo>
                  <a:lnTo>
                    <a:pt x="15571" y="8115"/>
                  </a:lnTo>
                  <a:cubicBezTo>
                    <a:pt x="15751" y="8115"/>
                    <a:pt x="15898" y="7967"/>
                    <a:pt x="15898" y="7788"/>
                  </a:cubicBezTo>
                  <a:lnTo>
                    <a:pt x="15898" y="327"/>
                  </a:lnTo>
                  <a:cubicBezTo>
                    <a:pt x="15899" y="147"/>
                    <a:pt x="15751" y="1"/>
                    <a:pt x="15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44" name="Google Shape;1223;p43">
            <a:extLst>
              <a:ext uri="{FF2B5EF4-FFF2-40B4-BE49-F238E27FC236}">
                <a16:creationId xmlns:a16="http://schemas.microsoft.com/office/drawing/2014/main" id="{9EA798DE-789A-3387-9D46-D0E59EFE092B}"/>
              </a:ext>
            </a:extLst>
          </p:cNvPr>
          <p:cNvGrpSpPr/>
          <p:nvPr/>
        </p:nvGrpSpPr>
        <p:grpSpPr>
          <a:xfrm>
            <a:off x="3450139" y="2751620"/>
            <a:ext cx="409068" cy="293875"/>
            <a:chOff x="1642250" y="1258425"/>
            <a:chExt cx="534450" cy="383950"/>
          </a:xfrm>
        </p:grpSpPr>
        <p:sp>
          <p:nvSpPr>
            <p:cNvPr id="1145" name="Google Shape;1224;p43">
              <a:extLst>
                <a:ext uri="{FF2B5EF4-FFF2-40B4-BE49-F238E27FC236}">
                  <a16:creationId xmlns:a16="http://schemas.microsoft.com/office/drawing/2014/main" id="{1EE351E1-DC8C-AE1F-6197-308A5AFA9C52}"/>
                </a:ext>
              </a:extLst>
            </p:cNvPr>
            <p:cNvSpPr/>
            <p:nvPr/>
          </p:nvSpPr>
          <p:spPr>
            <a:xfrm>
              <a:off x="1642250" y="1258425"/>
              <a:ext cx="534450" cy="383950"/>
            </a:xfrm>
            <a:custGeom>
              <a:avLst/>
              <a:gdLst/>
              <a:ahLst/>
              <a:cxnLst/>
              <a:rect l="l" t="t" r="r" b="b"/>
              <a:pathLst>
                <a:path w="21378" h="15358" extrusionOk="0">
                  <a:moveTo>
                    <a:pt x="13332" y="652"/>
                  </a:moveTo>
                  <a:lnTo>
                    <a:pt x="13578" y="1708"/>
                  </a:lnTo>
                  <a:lnTo>
                    <a:pt x="7778" y="1708"/>
                  </a:lnTo>
                  <a:lnTo>
                    <a:pt x="8025" y="652"/>
                  </a:lnTo>
                  <a:close/>
                  <a:moveTo>
                    <a:pt x="4271" y="1290"/>
                  </a:moveTo>
                  <a:lnTo>
                    <a:pt x="4271" y="1709"/>
                  </a:lnTo>
                  <a:lnTo>
                    <a:pt x="1977" y="1709"/>
                  </a:lnTo>
                  <a:lnTo>
                    <a:pt x="1977" y="1290"/>
                  </a:lnTo>
                  <a:close/>
                  <a:moveTo>
                    <a:pt x="5945" y="6857"/>
                  </a:moveTo>
                  <a:cubicBezTo>
                    <a:pt x="5763" y="7382"/>
                    <a:pt x="5661" y="7946"/>
                    <a:pt x="5661" y="8533"/>
                  </a:cubicBezTo>
                  <a:cubicBezTo>
                    <a:pt x="5661" y="9197"/>
                    <a:pt x="5791" y="9831"/>
                    <a:pt x="6022" y="10413"/>
                  </a:cubicBezTo>
                  <a:lnTo>
                    <a:pt x="653" y="10413"/>
                  </a:lnTo>
                  <a:lnTo>
                    <a:pt x="653" y="6857"/>
                  </a:lnTo>
                  <a:close/>
                  <a:moveTo>
                    <a:pt x="20719" y="6857"/>
                  </a:moveTo>
                  <a:lnTo>
                    <a:pt x="20719" y="10413"/>
                  </a:lnTo>
                  <a:lnTo>
                    <a:pt x="15339" y="10413"/>
                  </a:lnTo>
                  <a:cubicBezTo>
                    <a:pt x="15573" y="9822"/>
                    <a:pt x="15696" y="9187"/>
                    <a:pt x="15696" y="8533"/>
                  </a:cubicBezTo>
                  <a:cubicBezTo>
                    <a:pt x="15696" y="7946"/>
                    <a:pt x="15595" y="7383"/>
                    <a:pt x="15413" y="6857"/>
                  </a:cubicBezTo>
                  <a:close/>
                  <a:moveTo>
                    <a:pt x="7984" y="0"/>
                  </a:moveTo>
                  <a:cubicBezTo>
                    <a:pt x="7711" y="0"/>
                    <a:pt x="7459" y="200"/>
                    <a:pt x="7397" y="464"/>
                  </a:cubicBezTo>
                  <a:lnTo>
                    <a:pt x="7107" y="1709"/>
                  </a:lnTo>
                  <a:lnTo>
                    <a:pt x="4926" y="1709"/>
                  </a:lnTo>
                  <a:lnTo>
                    <a:pt x="4926" y="1180"/>
                  </a:lnTo>
                  <a:cubicBezTo>
                    <a:pt x="4926" y="880"/>
                    <a:pt x="4681" y="636"/>
                    <a:pt x="4382" y="636"/>
                  </a:cubicBezTo>
                  <a:lnTo>
                    <a:pt x="1870" y="636"/>
                  </a:lnTo>
                  <a:cubicBezTo>
                    <a:pt x="1570" y="636"/>
                    <a:pt x="1325" y="880"/>
                    <a:pt x="1325" y="1180"/>
                  </a:cubicBezTo>
                  <a:lnTo>
                    <a:pt x="1325" y="1708"/>
                  </a:lnTo>
                  <a:lnTo>
                    <a:pt x="765" y="1708"/>
                  </a:lnTo>
                  <a:cubicBezTo>
                    <a:pt x="342" y="1708"/>
                    <a:pt x="1" y="2051"/>
                    <a:pt x="1" y="2470"/>
                  </a:cubicBezTo>
                  <a:lnTo>
                    <a:pt x="1" y="14595"/>
                  </a:lnTo>
                  <a:cubicBezTo>
                    <a:pt x="1" y="15016"/>
                    <a:pt x="344" y="15357"/>
                    <a:pt x="765" y="15357"/>
                  </a:cubicBezTo>
                  <a:lnTo>
                    <a:pt x="3883" y="15357"/>
                  </a:lnTo>
                  <a:cubicBezTo>
                    <a:pt x="4064" y="15357"/>
                    <a:pt x="4210" y="15209"/>
                    <a:pt x="4210" y="15030"/>
                  </a:cubicBezTo>
                  <a:cubicBezTo>
                    <a:pt x="4210" y="14850"/>
                    <a:pt x="4062" y="14705"/>
                    <a:pt x="3883" y="14705"/>
                  </a:cubicBezTo>
                  <a:lnTo>
                    <a:pt x="765" y="14705"/>
                  </a:lnTo>
                  <a:cubicBezTo>
                    <a:pt x="705" y="14705"/>
                    <a:pt x="656" y="14655"/>
                    <a:pt x="656" y="14596"/>
                  </a:cubicBezTo>
                  <a:lnTo>
                    <a:pt x="656" y="11067"/>
                  </a:lnTo>
                  <a:lnTo>
                    <a:pt x="6343" y="11067"/>
                  </a:lnTo>
                  <a:cubicBezTo>
                    <a:pt x="7211" y="12575"/>
                    <a:pt x="8831" y="13590"/>
                    <a:pt x="10683" y="13590"/>
                  </a:cubicBezTo>
                  <a:cubicBezTo>
                    <a:pt x="11650" y="13590"/>
                    <a:pt x="12588" y="13312"/>
                    <a:pt x="13398" y="12786"/>
                  </a:cubicBezTo>
                  <a:cubicBezTo>
                    <a:pt x="13549" y="12687"/>
                    <a:pt x="13592" y="12486"/>
                    <a:pt x="13495" y="12332"/>
                  </a:cubicBezTo>
                  <a:cubicBezTo>
                    <a:pt x="13431" y="12236"/>
                    <a:pt x="13327" y="12184"/>
                    <a:pt x="13220" y="12184"/>
                  </a:cubicBezTo>
                  <a:cubicBezTo>
                    <a:pt x="13159" y="12184"/>
                    <a:pt x="13097" y="12201"/>
                    <a:pt x="13042" y="12237"/>
                  </a:cubicBezTo>
                  <a:cubicBezTo>
                    <a:pt x="12339" y="12693"/>
                    <a:pt x="11523" y="12933"/>
                    <a:pt x="10683" y="12933"/>
                  </a:cubicBezTo>
                  <a:cubicBezTo>
                    <a:pt x="8277" y="12933"/>
                    <a:pt x="6321" y="10959"/>
                    <a:pt x="6321" y="8532"/>
                  </a:cubicBezTo>
                  <a:cubicBezTo>
                    <a:pt x="6321" y="6104"/>
                    <a:pt x="8277" y="4130"/>
                    <a:pt x="10683" y="4130"/>
                  </a:cubicBezTo>
                  <a:cubicBezTo>
                    <a:pt x="13088" y="4130"/>
                    <a:pt x="15046" y="6104"/>
                    <a:pt x="15046" y="8532"/>
                  </a:cubicBezTo>
                  <a:cubicBezTo>
                    <a:pt x="15046" y="9639"/>
                    <a:pt x="14636" y="10698"/>
                    <a:pt x="13892" y="11513"/>
                  </a:cubicBezTo>
                  <a:cubicBezTo>
                    <a:pt x="13771" y="11648"/>
                    <a:pt x="13780" y="11853"/>
                    <a:pt x="13913" y="11976"/>
                  </a:cubicBezTo>
                  <a:cubicBezTo>
                    <a:pt x="13976" y="12033"/>
                    <a:pt x="14055" y="12061"/>
                    <a:pt x="14134" y="12061"/>
                  </a:cubicBezTo>
                  <a:cubicBezTo>
                    <a:pt x="14222" y="12061"/>
                    <a:pt x="14310" y="12025"/>
                    <a:pt x="14375" y="11955"/>
                  </a:cubicBezTo>
                  <a:cubicBezTo>
                    <a:pt x="14624" y="11680"/>
                    <a:pt x="14842" y="11382"/>
                    <a:pt x="15025" y="11066"/>
                  </a:cubicBezTo>
                  <a:lnTo>
                    <a:pt x="20723" y="11066"/>
                  </a:lnTo>
                  <a:lnTo>
                    <a:pt x="20723" y="14595"/>
                  </a:lnTo>
                  <a:cubicBezTo>
                    <a:pt x="20723" y="14655"/>
                    <a:pt x="20672" y="14702"/>
                    <a:pt x="20614" y="14702"/>
                  </a:cubicBezTo>
                  <a:lnTo>
                    <a:pt x="5236" y="14702"/>
                  </a:lnTo>
                  <a:cubicBezTo>
                    <a:pt x="5056" y="14702"/>
                    <a:pt x="4911" y="14850"/>
                    <a:pt x="4911" y="15029"/>
                  </a:cubicBezTo>
                  <a:cubicBezTo>
                    <a:pt x="4911" y="15208"/>
                    <a:pt x="5057" y="15356"/>
                    <a:pt x="5236" y="15356"/>
                  </a:cubicBezTo>
                  <a:lnTo>
                    <a:pt x="20614" y="15356"/>
                  </a:lnTo>
                  <a:cubicBezTo>
                    <a:pt x="21036" y="15356"/>
                    <a:pt x="21378" y="15013"/>
                    <a:pt x="21378" y="14593"/>
                  </a:cubicBezTo>
                  <a:lnTo>
                    <a:pt x="21378" y="2469"/>
                  </a:lnTo>
                  <a:cubicBezTo>
                    <a:pt x="21373" y="2051"/>
                    <a:pt x="21032" y="1709"/>
                    <a:pt x="20611" y="1709"/>
                  </a:cubicBezTo>
                  <a:lnTo>
                    <a:pt x="18102" y="1709"/>
                  </a:lnTo>
                  <a:cubicBezTo>
                    <a:pt x="17922" y="1709"/>
                    <a:pt x="17777" y="1857"/>
                    <a:pt x="17777" y="2036"/>
                  </a:cubicBezTo>
                  <a:cubicBezTo>
                    <a:pt x="17777" y="2217"/>
                    <a:pt x="17925" y="2363"/>
                    <a:pt x="18102" y="2363"/>
                  </a:cubicBezTo>
                  <a:lnTo>
                    <a:pt x="20611" y="2363"/>
                  </a:lnTo>
                  <a:cubicBezTo>
                    <a:pt x="20671" y="2363"/>
                    <a:pt x="20719" y="2412"/>
                    <a:pt x="20719" y="2470"/>
                  </a:cubicBezTo>
                  <a:lnTo>
                    <a:pt x="20719" y="6203"/>
                  </a:lnTo>
                  <a:lnTo>
                    <a:pt x="15131" y="6203"/>
                  </a:lnTo>
                  <a:cubicBezTo>
                    <a:pt x="14294" y="4585"/>
                    <a:pt x="12612" y="3477"/>
                    <a:pt x="10679" y="3477"/>
                  </a:cubicBezTo>
                  <a:cubicBezTo>
                    <a:pt x="8746" y="3477"/>
                    <a:pt x="7063" y="4585"/>
                    <a:pt x="6227" y="6203"/>
                  </a:cubicBezTo>
                  <a:lnTo>
                    <a:pt x="650" y="6203"/>
                  </a:lnTo>
                  <a:lnTo>
                    <a:pt x="650" y="2470"/>
                  </a:lnTo>
                  <a:cubicBezTo>
                    <a:pt x="650" y="2410"/>
                    <a:pt x="700" y="2363"/>
                    <a:pt x="759" y="2363"/>
                  </a:cubicBezTo>
                  <a:lnTo>
                    <a:pt x="16748" y="2363"/>
                  </a:lnTo>
                  <a:cubicBezTo>
                    <a:pt x="16928" y="2363"/>
                    <a:pt x="17075" y="2215"/>
                    <a:pt x="17075" y="2036"/>
                  </a:cubicBezTo>
                  <a:cubicBezTo>
                    <a:pt x="17075" y="1857"/>
                    <a:pt x="16927" y="1709"/>
                    <a:pt x="16748" y="1709"/>
                  </a:cubicBezTo>
                  <a:lnTo>
                    <a:pt x="14250" y="1709"/>
                  </a:lnTo>
                  <a:lnTo>
                    <a:pt x="13959" y="464"/>
                  </a:lnTo>
                  <a:cubicBezTo>
                    <a:pt x="13898" y="200"/>
                    <a:pt x="13646" y="0"/>
                    <a:pt x="13373" y="0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6" name="Google Shape;1225;p43">
              <a:extLst>
                <a:ext uri="{FF2B5EF4-FFF2-40B4-BE49-F238E27FC236}">
                  <a16:creationId xmlns:a16="http://schemas.microsoft.com/office/drawing/2014/main" id="{D6FA15A7-8077-ADCA-48EE-850A383C48C5}"/>
                </a:ext>
              </a:extLst>
            </p:cNvPr>
            <p:cNvSpPr/>
            <p:nvPr/>
          </p:nvSpPr>
          <p:spPr>
            <a:xfrm>
              <a:off x="2033800" y="1336600"/>
              <a:ext cx="101375" cy="59250"/>
            </a:xfrm>
            <a:custGeom>
              <a:avLst/>
              <a:gdLst/>
              <a:ahLst/>
              <a:cxnLst/>
              <a:rect l="l" t="t" r="r" b="b"/>
              <a:pathLst>
                <a:path w="4055" h="2370" extrusionOk="0">
                  <a:moveTo>
                    <a:pt x="3399" y="656"/>
                  </a:moveTo>
                  <a:lnTo>
                    <a:pt x="3399" y="1716"/>
                  </a:lnTo>
                  <a:lnTo>
                    <a:pt x="653" y="1716"/>
                  </a:lnTo>
                  <a:lnTo>
                    <a:pt x="653" y="656"/>
                  </a:lnTo>
                  <a:close/>
                  <a:moveTo>
                    <a:pt x="545" y="1"/>
                  </a:moveTo>
                  <a:cubicBezTo>
                    <a:pt x="245" y="1"/>
                    <a:pt x="0" y="246"/>
                    <a:pt x="0" y="545"/>
                  </a:cubicBezTo>
                  <a:lnTo>
                    <a:pt x="0" y="1825"/>
                  </a:lnTo>
                  <a:cubicBezTo>
                    <a:pt x="0" y="2125"/>
                    <a:pt x="245" y="2369"/>
                    <a:pt x="545" y="2369"/>
                  </a:cubicBezTo>
                  <a:lnTo>
                    <a:pt x="3510" y="2369"/>
                  </a:lnTo>
                  <a:cubicBezTo>
                    <a:pt x="3810" y="2369"/>
                    <a:pt x="4054" y="2125"/>
                    <a:pt x="4054" y="1825"/>
                  </a:cubicBezTo>
                  <a:lnTo>
                    <a:pt x="4054" y="545"/>
                  </a:lnTo>
                  <a:cubicBezTo>
                    <a:pt x="4054" y="246"/>
                    <a:pt x="3810" y="1"/>
                    <a:pt x="3510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7" name="Google Shape;1226;p43">
              <a:extLst>
                <a:ext uri="{FF2B5EF4-FFF2-40B4-BE49-F238E27FC236}">
                  <a16:creationId xmlns:a16="http://schemas.microsoft.com/office/drawing/2014/main" id="{47BED19B-9D81-2DF4-E799-7D86FA2D29D8}"/>
                </a:ext>
              </a:extLst>
            </p:cNvPr>
            <p:cNvSpPr/>
            <p:nvPr/>
          </p:nvSpPr>
          <p:spPr>
            <a:xfrm>
              <a:off x="1826475" y="1388400"/>
              <a:ext cx="165550" cy="166750"/>
            </a:xfrm>
            <a:custGeom>
              <a:avLst/>
              <a:gdLst/>
              <a:ahLst/>
              <a:cxnLst/>
              <a:rect l="l" t="t" r="r" b="b"/>
              <a:pathLst>
                <a:path w="6622" h="6670" extrusionOk="0">
                  <a:moveTo>
                    <a:pt x="3310" y="655"/>
                  </a:moveTo>
                  <a:cubicBezTo>
                    <a:pt x="4773" y="655"/>
                    <a:pt x="5965" y="1858"/>
                    <a:pt x="5965" y="3336"/>
                  </a:cubicBezTo>
                  <a:cubicBezTo>
                    <a:pt x="5966" y="4812"/>
                    <a:pt x="4776" y="6015"/>
                    <a:pt x="3310" y="6015"/>
                  </a:cubicBezTo>
                  <a:cubicBezTo>
                    <a:pt x="1847" y="6015"/>
                    <a:pt x="655" y="4812"/>
                    <a:pt x="655" y="3336"/>
                  </a:cubicBezTo>
                  <a:cubicBezTo>
                    <a:pt x="655" y="1858"/>
                    <a:pt x="1847" y="655"/>
                    <a:pt x="3310" y="655"/>
                  </a:cubicBezTo>
                  <a:close/>
                  <a:moveTo>
                    <a:pt x="3310" y="1"/>
                  </a:moveTo>
                  <a:cubicBezTo>
                    <a:pt x="1484" y="1"/>
                    <a:pt x="0" y="1497"/>
                    <a:pt x="0" y="3336"/>
                  </a:cubicBezTo>
                  <a:cubicBezTo>
                    <a:pt x="0" y="5175"/>
                    <a:pt x="1484" y="6669"/>
                    <a:pt x="3310" y="6669"/>
                  </a:cubicBezTo>
                  <a:cubicBezTo>
                    <a:pt x="5136" y="6669"/>
                    <a:pt x="6620" y="5175"/>
                    <a:pt x="6620" y="3336"/>
                  </a:cubicBezTo>
                  <a:cubicBezTo>
                    <a:pt x="6621" y="1498"/>
                    <a:pt x="5136" y="1"/>
                    <a:pt x="3310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8" name="Google Shape;1227;p43">
              <a:extLst>
                <a:ext uri="{FF2B5EF4-FFF2-40B4-BE49-F238E27FC236}">
                  <a16:creationId xmlns:a16="http://schemas.microsoft.com/office/drawing/2014/main" id="{8C0A1A5B-EE50-CD75-9474-60AAD040D6FF}"/>
                </a:ext>
              </a:extLst>
            </p:cNvPr>
            <p:cNvSpPr/>
            <p:nvPr/>
          </p:nvSpPr>
          <p:spPr>
            <a:xfrm>
              <a:off x="1688450" y="1336600"/>
              <a:ext cx="65400" cy="65775"/>
            </a:xfrm>
            <a:custGeom>
              <a:avLst/>
              <a:gdLst/>
              <a:ahLst/>
              <a:cxnLst/>
              <a:rect l="l" t="t" r="r" b="b"/>
              <a:pathLst>
                <a:path w="2616" h="2631" extrusionOk="0">
                  <a:moveTo>
                    <a:pt x="1308" y="656"/>
                  </a:moveTo>
                  <a:cubicBezTo>
                    <a:pt x="1668" y="656"/>
                    <a:pt x="1961" y="952"/>
                    <a:pt x="1961" y="1316"/>
                  </a:cubicBezTo>
                  <a:cubicBezTo>
                    <a:pt x="1959" y="1679"/>
                    <a:pt x="1665" y="1976"/>
                    <a:pt x="1308" y="1976"/>
                  </a:cubicBezTo>
                  <a:cubicBezTo>
                    <a:pt x="948" y="1976"/>
                    <a:pt x="656" y="1679"/>
                    <a:pt x="656" y="1316"/>
                  </a:cubicBezTo>
                  <a:cubicBezTo>
                    <a:pt x="656" y="952"/>
                    <a:pt x="948" y="656"/>
                    <a:pt x="1308" y="656"/>
                  </a:cubicBezTo>
                  <a:close/>
                  <a:moveTo>
                    <a:pt x="1308" y="1"/>
                  </a:moveTo>
                  <a:cubicBezTo>
                    <a:pt x="589" y="1"/>
                    <a:pt x="1" y="590"/>
                    <a:pt x="1" y="1316"/>
                  </a:cubicBezTo>
                  <a:cubicBezTo>
                    <a:pt x="1" y="2041"/>
                    <a:pt x="587" y="2630"/>
                    <a:pt x="1308" y="2630"/>
                  </a:cubicBezTo>
                  <a:cubicBezTo>
                    <a:pt x="2028" y="2630"/>
                    <a:pt x="2616" y="2041"/>
                    <a:pt x="2616" y="1316"/>
                  </a:cubicBezTo>
                  <a:cubicBezTo>
                    <a:pt x="2613" y="593"/>
                    <a:pt x="2028" y="1"/>
                    <a:pt x="1308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9" name="Google Shape;1228;p43">
              <a:extLst>
                <a:ext uri="{FF2B5EF4-FFF2-40B4-BE49-F238E27FC236}">
                  <a16:creationId xmlns:a16="http://schemas.microsoft.com/office/drawing/2014/main" id="{0C81E04A-942C-057F-D792-96823DE16950}"/>
                </a:ext>
              </a:extLst>
            </p:cNvPr>
            <p:cNvSpPr/>
            <p:nvPr/>
          </p:nvSpPr>
          <p:spPr>
            <a:xfrm>
              <a:off x="1901125" y="1463575"/>
              <a:ext cx="63625" cy="64275"/>
            </a:xfrm>
            <a:custGeom>
              <a:avLst/>
              <a:gdLst/>
              <a:ahLst/>
              <a:cxnLst/>
              <a:rect l="l" t="t" r="r" b="b"/>
              <a:pathLst>
                <a:path w="2545" h="2571" extrusionOk="0">
                  <a:moveTo>
                    <a:pt x="2217" y="1"/>
                  </a:moveTo>
                  <a:cubicBezTo>
                    <a:pt x="2036" y="1"/>
                    <a:pt x="1890" y="148"/>
                    <a:pt x="1890" y="327"/>
                  </a:cubicBezTo>
                  <a:cubicBezTo>
                    <a:pt x="1890" y="1204"/>
                    <a:pt x="1188" y="1917"/>
                    <a:pt x="325" y="1917"/>
                  </a:cubicBezTo>
                  <a:cubicBezTo>
                    <a:pt x="145" y="1917"/>
                    <a:pt x="0" y="2065"/>
                    <a:pt x="0" y="2244"/>
                  </a:cubicBezTo>
                  <a:cubicBezTo>
                    <a:pt x="0" y="2423"/>
                    <a:pt x="146" y="2571"/>
                    <a:pt x="325" y="2571"/>
                  </a:cubicBezTo>
                  <a:cubicBezTo>
                    <a:pt x="1548" y="2571"/>
                    <a:pt x="2545" y="1564"/>
                    <a:pt x="2545" y="326"/>
                  </a:cubicBezTo>
                  <a:cubicBezTo>
                    <a:pt x="2545" y="148"/>
                    <a:pt x="2397" y="1"/>
                    <a:pt x="2217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50" name="Google Shape;1229;p43">
            <a:extLst>
              <a:ext uri="{FF2B5EF4-FFF2-40B4-BE49-F238E27FC236}">
                <a16:creationId xmlns:a16="http://schemas.microsoft.com/office/drawing/2014/main" id="{73F0122A-BA96-2BD8-8C54-5319DA063849}"/>
              </a:ext>
            </a:extLst>
          </p:cNvPr>
          <p:cNvGrpSpPr/>
          <p:nvPr/>
        </p:nvGrpSpPr>
        <p:grpSpPr>
          <a:xfrm>
            <a:off x="5019807" y="1831736"/>
            <a:ext cx="344468" cy="409068"/>
            <a:chOff x="604075" y="1183175"/>
            <a:chExt cx="450050" cy="534450"/>
          </a:xfrm>
        </p:grpSpPr>
        <p:sp>
          <p:nvSpPr>
            <p:cNvPr id="1151" name="Google Shape;1230;p43">
              <a:extLst>
                <a:ext uri="{FF2B5EF4-FFF2-40B4-BE49-F238E27FC236}">
                  <a16:creationId xmlns:a16="http://schemas.microsoft.com/office/drawing/2014/main" id="{1255082F-6AF4-184A-9D7A-A43C3F70E6AE}"/>
                </a:ext>
              </a:extLst>
            </p:cNvPr>
            <p:cNvSpPr/>
            <p:nvPr/>
          </p:nvSpPr>
          <p:spPr>
            <a:xfrm>
              <a:off x="604075" y="1183175"/>
              <a:ext cx="450050" cy="534450"/>
            </a:xfrm>
            <a:custGeom>
              <a:avLst/>
              <a:gdLst/>
              <a:ahLst/>
              <a:cxnLst/>
              <a:rect l="l" t="t" r="r" b="b"/>
              <a:pathLst>
                <a:path w="18002" h="21378" extrusionOk="0">
                  <a:moveTo>
                    <a:pt x="2815" y="3912"/>
                  </a:moveTo>
                  <a:lnTo>
                    <a:pt x="3690" y="9258"/>
                  </a:lnTo>
                  <a:lnTo>
                    <a:pt x="3261" y="9258"/>
                  </a:lnTo>
                  <a:lnTo>
                    <a:pt x="2318" y="3912"/>
                  </a:lnTo>
                  <a:close/>
                  <a:moveTo>
                    <a:pt x="15682" y="3912"/>
                  </a:moveTo>
                  <a:lnTo>
                    <a:pt x="14738" y="9258"/>
                  </a:lnTo>
                  <a:lnTo>
                    <a:pt x="14310" y="9258"/>
                  </a:lnTo>
                  <a:lnTo>
                    <a:pt x="15183" y="3912"/>
                  </a:lnTo>
                  <a:close/>
                  <a:moveTo>
                    <a:pt x="2594" y="2548"/>
                  </a:moveTo>
                  <a:lnTo>
                    <a:pt x="2709" y="3256"/>
                  </a:lnTo>
                  <a:lnTo>
                    <a:pt x="1927" y="3256"/>
                  </a:lnTo>
                  <a:cubicBezTo>
                    <a:pt x="1830" y="3256"/>
                    <a:pt x="1739" y="3299"/>
                    <a:pt x="1678" y="3374"/>
                  </a:cubicBezTo>
                  <a:cubicBezTo>
                    <a:pt x="1617" y="3449"/>
                    <a:pt x="1590" y="3546"/>
                    <a:pt x="1606" y="3640"/>
                  </a:cubicBezTo>
                  <a:lnTo>
                    <a:pt x="2664" y="9640"/>
                  </a:lnTo>
                  <a:cubicBezTo>
                    <a:pt x="2692" y="9797"/>
                    <a:pt x="2828" y="9910"/>
                    <a:pt x="2986" y="9910"/>
                  </a:cubicBezTo>
                  <a:lnTo>
                    <a:pt x="3798" y="9910"/>
                  </a:lnTo>
                  <a:lnTo>
                    <a:pt x="3914" y="10619"/>
                  </a:lnTo>
                  <a:lnTo>
                    <a:pt x="2661" y="10619"/>
                  </a:lnTo>
                  <a:lnTo>
                    <a:pt x="2661" y="10620"/>
                  </a:lnTo>
                  <a:cubicBezTo>
                    <a:pt x="2372" y="10620"/>
                    <a:pt x="2072" y="10365"/>
                    <a:pt x="2021" y="10073"/>
                  </a:cubicBezTo>
                  <a:lnTo>
                    <a:pt x="694" y="2548"/>
                  </a:lnTo>
                  <a:close/>
                  <a:moveTo>
                    <a:pt x="10223" y="14778"/>
                  </a:moveTo>
                  <a:cubicBezTo>
                    <a:pt x="9914" y="15101"/>
                    <a:pt x="9480" y="15302"/>
                    <a:pt x="9000" y="15302"/>
                  </a:cubicBezTo>
                  <a:cubicBezTo>
                    <a:pt x="8518" y="15302"/>
                    <a:pt x="8086" y="15101"/>
                    <a:pt x="7777" y="14778"/>
                  </a:cubicBezTo>
                  <a:close/>
                  <a:moveTo>
                    <a:pt x="12777" y="19920"/>
                  </a:moveTo>
                  <a:cubicBezTo>
                    <a:pt x="12850" y="19920"/>
                    <a:pt x="12911" y="19982"/>
                    <a:pt x="12911" y="20054"/>
                  </a:cubicBezTo>
                  <a:lnTo>
                    <a:pt x="12911" y="20588"/>
                  </a:lnTo>
                  <a:cubicBezTo>
                    <a:pt x="12911" y="20660"/>
                    <a:pt x="12850" y="20722"/>
                    <a:pt x="12777" y="20722"/>
                  </a:cubicBezTo>
                  <a:lnTo>
                    <a:pt x="5222" y="20722"/>
                  </a:lnTo>
                  <a:cubicBezTo>
                    <a:pt x="5149" y="20722"/>
                    <a:pt x="5088" y="20660"/>
                    <a:pt x="5088" y="20588"/>
                  </a:cubicBezTo>
                  <a:lnTo>
                    <a:pt x="5088" y="20054"/>
                  </a:lnTo>
                  <a:cubicBezTo>
                    <a:pt x="5088" y="19981"/>
                    <a:pt x="5149" y="19920"/>
                    <a:pt x="5222" y="19920"/>
                  </a:cubicBezTo>
                  <a:close/>
                  <a:moveTo>
                    <a:pt x="3023" y="0"/>
                  </a:moveTo>
                  <a:cubicBezTo>
                    <a:pt x="2807" y="0"/>
                    <a:pt x="2604" y="91"/>
                    <a:pt x="2470" y="251"/>
                  </a:cubicBezTo>
                  <a:cubicBezTo>
                    <a:pt x="2336" y="409"/>
                    <a:pt x="2278" y="624"/>
                    <a:pt x="2313" y="835"/>
                  </a:cubicBezTo>
                  <a:lnTo>
                    <a:pt x="2487" y="1893"/>
                  </a:lnTo>
                  <a:lnTo>
                    <a:pt x="576" y="1893"/>
                  </a:lnTo>
                  <a:cubicBezTo>
                    <a:pt x="409" y="1893"/>
                    <a:pt x="252" y="1965"/>
                    <a:pt x="149" y="2088"/>
                  </a:cubicBezTo>
                  <a:cubicBezTo>
                    <a:pt x="45" y="2214"/>
                    <a:pt x="0" y="2382"/>
                    <a:pt x="30" y="2549"/>
                  </a:cubicBezTo>
                  <a:lnTo>
                    <a:pt x="1375" y="10186"/>
                  </a:lnTo>
                  <a:cubicBezTo>
                    <a:pt x="1484" y="10796"/>
                    <a:pt x="2046" y="11275"/>
                    <a:pt x="2661" y="11275"/>
                  </a:cubicBezTo>
                  <a:lnTo>
                    <a:pt x="4020" y="11275"/>
                  </a:lnTo>
                  <a:lnTo>
                    <a:pt x="4473" y="14049"/>
                  </a:lnTo>
                  <a:cubicBezTo>
                    <a:pt x="4539" y="14459"/>
                    <a:pt x="4916" y="14778"/>
                    <a:pt x="5332" y="14778"/>
                  </a:cubicBezTo>
                  <a:lnTo>
                    <a:pt x="6967" y="14778"/>
                  </a:lnTo>
                  <a:cubicBezTo>
                    <a:pt x="7145" y="15086"/>
                    <a:pt x="7388" y="15348"/>
                    <a:pt x="7682" y="15548"/>
                  </a:cubicBezTo>
                  <a:lnTo>
                    <a:pt x="7682" y="19267"/>
                  </a:lnTo>
                  <a:lnTo>
                    <a:pt x="5224" y="19267"/>
                  </a:lnTo>
                  <a:cubicBezTo>
                    <a:pt x="4789" y="19267"/>
                    <a:pt x="4436" y="19620"/>
                    <a:pt x="4436" y="20054"/>
                  </a:cubicBezTo>
                  <a:lnTo>
                    <a:pt x="4436" y="20588"/>
                  </a:lnTo>
                  <a:cubicBezTo>
                    <a:pt x="4436" y="21022"/>
                    <a:pt x="4789" y="21377"/>
                    <a:pt x="5224" y="21377"/>
                  </a:cubicBezTo>
                  <a:lnTo>
                    <a:pt x="12778" y="21377"/>
                  </a:lnTo>
                  <a:cubicBezTo>
                    <a:pt x="13214" y="21377"/>
                    <a:pt x="13567" y="21022"/>
                    <a:pt x="13567" y="20588"/>
                  </a:cubicBezTo>
                  <a:lnTo>
                    <a:pt x="13567" y="20054"/>
                  </a:lnTo>
                  <a:cubicBezTo>
                    <a:pt x="13567" y="19620"/>
                    <a:pt x="13214" y="19267"/>
                    <a:pt x="12778" y="19267"/>
                  </a:cubicBezTo>
                  <a:lnTo>
                    <a:pt x="10322" y="19267"/>
                  </a:lnTo>
                  <a:lnTo>
                    <a:pt x="10322" y="18106"/>
                  </a:lnTo>
                  <a:cubicBezTo>
                    <a:pt x="10322" y="17926"/>
                    <a:pt x="10174" y="17779"/>
                    <a:pt x="9995" y="17779"/>
                  </a:cubicBezTo>
                  <a:cubicBezTo>
                    <a:pt x="9816" y="17779"/>
                    <a:pt x="9668" y="17927"/>
                    <a:pt x="9668" y="18106"/>
                  </a:cubicBezTo>
                  <a:lnTo>
                    <a:pt x="9668" y="19267"/>
                  </a:lnTo>
                  <a:lnTo>
                    <a:pt x="8336" y="19267"/>
                  </a:lnTo>
                  <a:lnTo>
                    <a:pt x="8336" y="15860"/>
                  </a:lnTo>
                  <a:cubicBezTo>
                    <a:pt x="8547" y="15922"/>
                    <a:pt x="8770" y="15957"/>
                    <a:pt x="9002" y="15957"/>
                  </a:cubicBezTo>
                  <a:cubicBezTo>
                    <a:pt x="9233" y="15957"/>
                    <a:pt x="9457" y="15922"/>
                    <a:pt x="9667" y="15860"/>
                  </a:cubicBezTo>
                  <a:lnTo>
                    <a:pt x="9667" y="16928"/>
                  </a:lnTo>
                  <a:cubicBezTo>
                    <a:pt x="9667" y="17108"/>
                    <a:pt x="9815" y="17254"/>
                    <a:pt x="9993" y="17254"/>
                  </a:cubicBezTo>
                  <a:cubicBezTo>
                    <a:pt x="10172" y="17254"/>
                    <a:pt x="10320" y="17107"/>
                    <a:pt x="10320" y="16928"/>
                  </a:cubicBezTo>
                  <a:lnTo>
                    <a:pt x="10320" y="15548"/>
                  </a:lnTo>
                  <a:cubicBezTo>
                    <a:pt x="10611" y="15348"/>
                    <a:pt x="10857" y="15086"/>
                    <a:pt x="11033" y="14778"/>
                  </a:cubicBezTo>
                  <a:lnTo>
                    <a:pt x="12669" y="14778"/>
                  </a:lnTo>
                  <a:cubicBezTo>
                    <a:pt x="13082" y="14778"/>
                    <a:pt x="13461" y="14458"/>
                    <a:pt x="13528" y="14048"/>
                  </a:cubicBezTo>
                  <a:lnTo>
                    <a:pt x="13982" y="11275"/>
                  </a:lnTo>
                  <a:lnTo>
                    <a:pt x="15341" y="11275"/>
                  </a:lnTo>
                  <a:cubicBezTo>
                    <a:pt x="15954" y="11275"/>
                    <a:pt x="16518" y="10797"/>
                    <a:pt x="16625" y="10186"/>
                  </a:cubicBezTo>
                  <a:lnTo>
                    <a:pt x="17080" y="7606"/>
                  </a:lnTo>
                  <a:cubicBezTo>
                    <a:pt x="17111" y="7428"/>
                    <a:pt x="16992" y="7260"/>
                    <a:pt x="16816" y="7227"/>
                  </a:cubicBezTo>
                  <a:cubicBezTo>
                    <a:pt x="16797" y="7223"/>
                    <a:pt x="16778" y="7222"/>
                    <a:pt x="16759" y="7222"/>
                  </a:cubicBezTo>
                  <a:cubicBezTo>
                    <a:pt x="16603" y="7222"/>
                    <a:pt x="16465" y="7334"/>
                    <a:pt x="16437" y="7492"/>
                  </a:cubicBezTo>
                  <a:lnTo>
                    <a:pt x="15982" y="10073"/>
                  </a:lnTo>
                  <a:cubicBezTo>
                    <a:pt x="15930" y="10365"/>
                    <a:pt x="15632" y="10620"/>
                    <a:pt x="15342" y="10620"/>
                  </a:cubicBezTo>
                  <a:lnTo>
                    <a:pt x="14089" y="10620"/>
                  </a:lnTo>
                  <a:lnTo>
                    <a:pt x="14206" y="9912"/>
                  </a:lnTo>
                  <a:lnTo>
                    <a:pt x="15016" y="9912"/>
                  </a:lnTo>
                  <a:cubicBezTo>
                    <a:pt x="15175" y="9912"/>
                    <a:pt x="15311" y="9798"/>
                    <a:pt x="15339" y="9642"/>
                  </a:cubicBezTo>
                  <a:lnTo>
                    <a:pt x="16395" y="3643"/>
                  </a:lnTo>
                  <a:cubicBezTo>
                    <a:pt x="16413" y="3547"/>
                    <a:pt x="16386" y="3449"/>
                    <a:pt x="16325" y="3376"/>
                  </a:cubicBezTo>
                  <a:cubicBezTo>
                    <a:pt x="16264" y="3301"/>
                    <a:pt x="16170" y="3258"/>
                    <a:pt x="16075" y="3258"/>
                  </a:cubicBezTo>
                  <a:lnTo>
                    <a:pt x="15294" y="3258"/>
                  </a:lnTo>
                  <a:lnTo>
                    <a:pt x="15409" y="2549"/>
                  </a:lnTo>
                  <a:lnTo>
                    <a:pt x="17310" y="2549"/>
                  </a:lnTo>
                  <a:lnTo>
                    <a:pt x="16646" y="6315"/>
                  </a:lnTo>
                  <a:cubicBezTo>
                    <a:pt x="16614" y="6493"/>
                    <a:pt x="16734" y="6663"/>
                    <a:pt x="16910" y="6694"/>
                  </a:cubicBezTo>
                  <a:cubicBezTo>
                    <a:pt x="16929" y="6698"/>
                    <a:pt x="16948" y="6699"/>
                    <a:pt x="16967" y="6699"/>
                  </a:cubicBezTo>
                  <a:cubicBezTo>
                    <a:pt x="17123" y="6699"/>
                    <a:pt x="17261" y="6587"/>
                    <a:pt x="17289" y="6429"/>
                  </a:cubicBezTo>
                  <a:lnTo>
                    <a:pt x="17973" y="2551"/>
                  </a:lnTo>
                  <a:cubicBezTo>
                    <a:pt x="18002" y="2384"/>
                    <a:pt x="17958" y="2214"/>
                    <a:pt x="17852" y="2088"/>
                  </a:cubicBezTo>
                  <a:cubicBezTo>
                    <a:pt x="17748" y="1965"/>
                    <a:pt x="17591" y="1893"/>
                    <a:pt x="17424" y="1893"/>
                  </a:cubicBezTo>
                  <a:lnTo>
                    <a:pt x="15514" y="1893"/>
                  </a:lnTo>
                  <a:lnTo>
                    <a:pt x="15687" y="835"/>
                  </a:lnTo>
                  <a:cubicBezTo>
                    <a:pt x="15723" y="622"/>
                    <a:pt x="15664" y="407"/>
                    <a:pt x="15530" y="251"/>
                  </a:cubicBezTo>
                  <a:cubicBezTo>
                    <a:pt x="15396" y="91"/>
                    <a:pt x="15195" y="0"/>
                    <a:pt x="14977" y="0"/>
                  </a:cubicBezTo>
                  <a:lnTo>
                    <a:pt x="6775" y="0"/>
                  </a:lnTo>
                  <a:cubicBezTo>
                    <a:pt x="6594" y="0"/>
                    <a:pt x="6448" y="148"/>
                    <a:pt x="6448" y="327"/>
                  </a:cubicBezTo>
                  <a:cubicBezTo>
                    <a:pt x="6448" y="506"/>
                    <a:pt x="6596" y="653"/>
                    <a:pt x="6775" y="653"/>
                  </a:cubicBezTo>
                  <a:lnTo>
                    <a:pt x="14977" y="653"/>
                  </a:lnTo>
                  <a:cubicBezTo>
                    <a:pt x="14992" y="653"/>
                    <a:pt x="15017" y="655"/>
                    <a:pt x="15030" y="671"/>
                  </a:cubicBezTo>
                  <a:cubicBezTo>
                    <a:pt x="15044" y="688"/>
                    <a:pt x="15042" y="715"/>
                    <a:pt x="15039" y="730"/>
                  </a:cubicBezTo>
                  <a:lnTo>
                    <a:pt x="12881" y="13940"/>
                  </a:lnTo>
                  <a:cubicBezTo>
                    <a:pt x="12866" y="14034"/>
                    <a:pt x="12762" y="14122"/>
                    <a:pt x="12668" y="14122"/>
                  </a:cubicBezTo>
                  <a:lnTo>
                    <a:pt x="5329" y="14122"/>
                  </a:lnTo>
                  <a:cubicBezTo>
                    <a:pt x="5235" y="14122"/>
                    <a:pt x="5133" y="14034"/>
                    <a:pt x="5118" y="13940"/>
                  </a:cubicBezTo>
                  <a:lnTo>
                    <a:pt x="2958" y="730"/>
                  </a:lnTo>
                  <a:cubicBezTo>
                    <a:pt x="2956" y="715"/>
                    <a:pt x="2955" y="688"/>
                    <a:pt x="2968" y="671"/>
                  </a:cubicBezTo>
                  <a:cubicBezTo>
                    <a:pt x="2980" y="655"/>
                    <a:pt x="3009" y="653"/>
                    <a:pt x="3022" y="653"/>
                  </a:cubicBezTo>
                  <a:lnTo>
                    <a:pt x="5246" y="653"/>
                  </a:lnTo>
                  <a:cubicBezTo>
                    <a:pt x="5426" y="653"/>
                    <a:pt x="5573" y="506"/>
                    <a:pt x="5573" y="327"/>
                  </a:cubicBezTo>
                  <a:cubicBezTo>
                    <a:pt x="5573" y="148"/>
                    <a:pt x="5425" y="0"/>
                    <a:pt x="5246" y="0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2" name="Google Shape;1231;p43">
              <a:extLst>
                <a:ext uri="{FF2B5EF4-FFF2-40B4-BE49-F238E27FC236}">
                  <a16:creationId xmlns:a16="http://schemas.microsoft.com/office/drawing/2014/main" id="{E416A6A5-9B76-F49A-2421-77C8D4530D7A}"/>
                </a:ext>
              </a:extLst>
            </p:cNvPr>
            <p:cNvSpPr/>
            <p:nvPr/>
          </p:nvSpPr>
          <p:spPr>
            <a:xfrm>
              <a:off x="726000" y="1264450"/>
              <a:ext cx="206200" cy="206175"/>
            </a:xfrm>
            <a:custGeom>
              <a:avLst/>
              <a:gdLst/>
              <a:ahLst/>
              <a:cxnLst/>
              <a:rect l="l" t="t" r="r" b="b"/>
              <a:pathLst>
                <a:path w="8248" h="8247" extrusionOk="0">
                  <a:moveTo>
                    <a:pt x="4123" y="1"/>
                  </a:moveTo>
                  <a:cubicBezTo>
                    <a:pt x="1850" y="1"/>
                    <a:pt x="0" y="1850"/>
                    <a:pt x="0" y="4123"/>
                  </a:cubicBezTo>
                  <a:cubicBezTo>
                    <a:pt x="0" y="6397"/>
                    <a:pt x="1850" y="8246"/>
                    <a:pt x="4123" y="8246"/>
                  </a:cubicBezTo>
                  <a:cubicBezTo>
                    <a:pt x="4717" y="8246"/>
                    <a:pt x="5291" y="8121"/>
                    <a:pt x="5828" y="7876"/>
                  </a:cubicBezTo>
                  <a:cubicBezTo>
                    <a:pt x="5992" y="7802"/>
                    <a:pt x="6065" y="7608"/>
                    <a:pt x="5991" y="7444"/>
                  </a:cubicBezTo>
                  <a:cubicBezTo>
                    <a:pt x="5936" y="7323"/>
                    <a:pt x="5817" y="7252"/>
                    <a:pt x="5693" y="7252"/>
                  </a:cubicBezTo>
                  <a:cubicBezTo>
                    <a:pt x="5647" y="7252"/>
                    <a:pt x="5602" y="7261"/>
                    <a:pt x="5558" y="7281"/>
                  </a:cubicBezTo>
                  <a:cubicBezTo>
                    <a:pt x="5108" y="7487"/>
                    <a:pt x="4624" y="7591"/>
                    <a:pt x="4123" y="7591"/>
                  </a:cubicBezTo>
                  <a:cubicBezTo>
                    <a:pt x="2209" y="7591"/>
                    <a:pt x="655" y="6036"/>
                    <a:pt x="655" y="4123"/>
                  </a:cubicBezTo>
                  <a:cubicBezTo>
                    <a:pt x="655" y="2210"/>
                    <a:pt x="2209" y="656"/>
                    <a:pt x="4123" y="656"/>
                  </a:cubicBezTo>
                  <a:cubicBezTo>
                    <a:pt x="6035" y="656"/>
                    <a:pt x="7591" y="2210"/>
                    <a:pt x="7591" y="4123"/>
                  </a:cubicBezTo>
                  <a:cubicBezTo>
                    <a:pt x="7591" y="4997"/>
                    <a:pt x="7264" y="5833"/>
                    <a:pt x="6671" y="6476"/>
                  </a:cubicBezTo>
                  <a:cubicBezTo>
                    <a:pt x="6548" y="6608"/>
                    <a:pt x="6557" y="6816"/>
                    <a:pt x="6690" y="6938"/>
                  </a:cubicBezTo>
                  <a:cubicBezTo>
                    <a:pt x="6753" y="6997"/>
                    <a:pt x="6832" y="7025"/>
                    <a:pt x="6912" y="7025"/>
                  </a:cubicBezTo>
                  <a:cubicBezTo>
                    <a:pt x="6999" y="7025"/>
                    <a:pt x="7087" y="6990"/>
                    <a:pt x="7152" y="6920"/>
                  </a:cubicBezTo>
                  <a:cubicBezTo>
                    <a:pt x="7856" y="6158"/>
                    <a:pt x="8244" y="5163"/>
                    <a:pt x="8244" y="4123"/>
                  </a:cubicBezTo>
                  <a:cubicBezTo>
                    <a:pt x="8247" y="1850"/>
                    <a:pt x="6398" y="1"/>
                    <a:pt x="4123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3" name="Google Shape;1232;p43">
              <a:extLst>
                <a:ext uri="{FF2B5EF4-FFF2-40B4-BE49-F238E27FC236}">
                  <a16:creationId xmlns:a16="http://schemas.microsoft.com/office/drawing/2014/main" id="{F548EF38-2085-8F1C-4076-D34B46B4DD00}"/>
                </a:ext>
              </a:extLst>
            </p:cNvPr>
            <p:cNvSpPr/>
            <p:nvPr/>
          </p:nvSpPr>
          <p:spPr>
            <a:xfrm>
              <a:off x="768275" y="1303825"/>
              <a:ext cx="121600" cy="115550"/>
            </a:xfrm>
            <a:custGeom>
              <a:avLst/>
              <a:gdLst/>
              <a:ahLst/>
              <a:cxnLst/>
              <a:rect l="l" t="t" r="r" b="b"/>
              <a:pathLst>
                <a:path w="4864" h="4622" extrusionOk="0">
                  <a:moveTo>
                    <a:pt x="2428" y="891"/>
                  </a:moveTo>
                  <a:lnTo>
                    <a:pt x="2866" y="1576"/>
                  </a:lnTo>
                  <a:cubicBezTo>
                    <a:pt x="2935" y="1683"/>
                    <a:pt x="3062" y="1774"/>
                    <a:pt x="3185" y="1807"/>
                  </a:cubicBezTo>
                  <a:lnTo>
                    <a:pt x="3970" y="2011"/>
                  </a:lnTo>
                  <a:lnTo>
                    <a:pt x="3461" y="2642"/>
                  </a:lnTo>
                  <a:cubicBezTo>
                    <a:pt x="3379" y="2741"/>
                    <a:pt x="3330" y="2890"/>
                    <a:pt x="3337" y="3018"/>
                  </a:cubicBezTo>
                  <a:lnTo>
                    <a:pt x="3384" y="3830"/>
                  </a:lnTo>
                  <a:lnTo>
                    <a:pt x="2628" y="3534"/>
                  </a:lnTo>
                  <a:cubicBezTo>
                    <a:pt x="2553" y="3507"/>
                    <a:pt x="2480" y="3500"/>
                    <a:pt x="2429" y="3500"/>
                  </a:cubicBezTo>
                  <a:cubicBezTo>
                    <a:pt x="2381" y="3500"/>
                    <a:pt x="2307" y="3504"/>
                    <a:pt x="2232" y="3534"/>
                  </a:cubicBezTo>
                  <a:lnTo>
                    <a:pt x="1475" y="3830"/>
                  </a:lnTo>
                  <a:lnTo>
                    <a:pt x="1522" y="3018"/>
                  </a:lnTo>
                  <a:cubicBezTo>
                    <a:pt x="1530" y="2890"/>
                    <a:pt x="1481" y="2742"/>
                    <a:pt x="1398" y="2642"/>
                  </a:cubicBezTo>
                  <a:lnTo>
                    <a:pt x="884" y="2013"/>
                  </a:lnTo>
                  <a:lnTo>
                    <a:pt x="1668" y="1809"/>
                  </a:lnTo>
                  <a:cubicBezTo>
                    <a:pt x="1794" y="1777"/>
                    <a:pt x="1919" y="1685"/>
                    <a:pt x="1989" y="1576"/>
                  </a:cubicBezTo>
                  <a:lnTo>
                    <a:pt x="2428" y="891"/>
                  </a:lnTo>
                  <a:close/>
                  <a:moveTo>
                    <a:pt x="2432" y="1"/>
                  </a:moveTo>
                  <a:cubicBezTo>
                    <a:pt x="2302" y="1"/>
                    <a:pt x="2183" y="68"/>
                    <a:pt x="2110" y="180"/>
                  </a:cubicBezTo>
                  <a:lnTo>
                    <a:pt x="1466" y="1185"/>
                  </a:lnTo>
                  <a:lnTo>
                    <a:pt x="310" y="1488"/>
                  </a:lnTo>
                  <a:cubicBezTo>
                    <a:pt x="181" y="1521"/>
                    <a:pt x="78" y="1615"/>
                    <a:pt x="40" y="1737"/>
                  </a:cubicBezTo>
                  <a:cubicBezTo>
                    <a:pt x="1" y="1861"/>
                    <a:pt x="26" y="1995"/>
                    <a:pt x="113" y="2099"/>
                  </a:cubicBezTo>
                  <a:lnTo>
                    <a:pt x="869" y="3024"/>
                  </a:lnTo>
                  <a:lnTo>
                    <a:pt x="800" y="4217"/>
                  </a:lnTo>
                  <a:cubicBezTo>
                    <a:pt x="794" y="4328"/>
                    <a:pt x="830" y="4429"/>
                    <a:pt x="903" y="4507"/>
                  </a:cubicBezTo>
                  <a:cubicBezTo>
                    <a:pt x="973" y="4581"/>
                    <a:pt x="1070" y="4622"/>
                    <a:pt x="1175" y="4622"/>
                  </a:cubicBezTo>
                  <a:cubicBezTo>
                    <a:pt x="1222" y="4622"/>
                    <a:pt x="1273" y="4613"/>
                    <a:pt x="1319" y="4593"/>
                  </a:cubicBezTo>
                  <a:lnTo>
                    <a:pt x="2434" y="4159"/>
                  </a:lnTo>
                  <a:lnTo>
                    <a:pt x="3546" y="4593"/>
                  </a:lnTo>
                  <a:cubicBezTo>
                    <a:pt x="3593" y="4613"/>
                    <a:pt x="3643" y="4622"/>
                    <a:pt x="3692" y="4622"/>
                  </a:cubicBezTo>
                  <a:cubicBezTo>
                    <a:pt x="3795" y="4622"/>
                    <a:pt x="3892" y="4581"/>
                    <a:pt x="3964" y="4507"/>
                  </a:cubicBezTo>
                  <a:cubicBezTo>
                    <a:pt x="4037" y="4429"/>
                    <a:pt x="4071" y="4328"/>
                    <a:pt x="4067" y="4217"/>
                  </a:cubicBezTo>
                  <a:lnTo>
                    <a:pt x="3997" y="3026"/>
                  </a:lnTo>
                  <a:lnTo>
                    <a:pt x="4754" y="2101"/>
                  </a:lnTo>
                  <a:cubicBezTo>
                    <a:pt x="4836" y="1995"/>
                    <a:pt x="4863" y="1861"/>
                    <a:pt x="4823" y="1737"/>
                  </a:cubicBezTo>
                  <a:cubicBezTo>
                    <a:pt x="4784" y="1615"/>
                    <a:pt x="4681" y="1521"/>
                    <a:pt x="4553" y="1488"/>
                  </a:cubicBezTo>
                  <a:lnTo>
                    <a:pt x="3397" y="1185"/>
                  </a:lnTo>
                  <a:lnTo>
                    <a:pt x="2753" y="180"/>
                  </a:lnTo>
                  <a:cubicBezTo>
                    <a:pt x="2680" y="68"/>
                    <a:pt x="2560" y="1"/>
                    <a:pt x="2432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09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</TotalTime>
  <Words>780</Words>
  <Application>Microsoft Office PowerPoint</Application>
  <PresentationFormat>On-screen Show (16:9)</PresentationFormat>
  <Paragraphs>108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Fira Sans Condensed</vt:lpstr>
      <vt:lpstr>Roboto</vt:lpstr>
      <vt:lpstr>Nunito Light</vt:lpstr>
      <vt:lpstr>Gill Sans MT</vt:lpstr>
      <vt:lpstr>Fira Sans Light</vt:lpstr>
      <vt:lpstr>Raleway</vt:lpstr>
      <vt:lpstr>Arial</vt:lpstr>
      <vt:lpstr>Bebas Neue</vt:lpstr>
      <vt:lpstr>Gallery</vt:lpstr>
      <vt:lpstr>Batch - 1:  Local Travelling Website </vt:lpstr>
      <vt:lpstr>Problem Statement</vt:lpstr>
      <vt:lpstr>Problem Statement</vt:lpstr>
      <vt:lpstr>Customer Survey</vt:lpstr>
      <vt:lpstr>Problem and solution</vt:lpstr>
      <vt:lpstr>Exisisting Solutions</vt:lpstr>
      <vt:lpstr>Product Overview</vt:lpstr>
      <vt:lpstr>SWOT Analysis</vt:lpstr>
      <vt:lpstr>PowerPoint Presentation</vt:lpstr>
      <vt:lpstr>PowerPoint Presentation</vt:lpstr>
      <vt:lpstr>Design Blueprint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- 1:  Project Title Goes Here</dc:title>
  <dc:creator>Arun Adithya</dc:creator>
  <cp:lastModifiedBy>Bharath S</cp:lastModifiedBy>
  <cp:revision>8</cp:revision>
  <dcterms:modified xsi:type="dcterms:W3CDTF">2023-05-07T11:34:31Z</dcterms:modified>
</cp:coreProperties>
</file>