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90" d="100"/>
          <a:sy n="90" d="100"/>
        </p:scale>
        <p:origin x="-389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New%20Folder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46-4369-9ECE-8DA2AE688B1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57446528"/>
        <c:axId val="159502336"/>
        <c:axId val="157010560"/>
      </c:bar3DChart>
      <c:catAx>
        <c:axId val="157446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9502336"/>
        <c:crosses val="autoZero"/>
        <c:auto val="1"/>
        <c:lblAlgn val="ctr"/>
        <c:lblOffset val="100"/>
        <c:noMultiLvlLbl val="0"/>
      </c:catAx>
      <c:valAx>
        <c:axId val="15950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446528"/>
        <c:crosses val="autoZero"/>
        <c:crossBetween val="between"/>
      </c:valAx>
      <c:serAx>
        <c:axId val="157010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59502336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BHARATH A 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NO: </a:t>
            </a:r>
            <a:r>
              <a:rPr lang="en-US" sz="2400" dirty="0" smtClean="0"/>
              <a:t>312219374 </a:t>
            </a:r>
            <a:r>
              <a:rPr lang="en-US" sz="2400" dirty="0" smtClean="0"/>
              <a:t>&amp; asunm1711312219374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(</a:t>
            </a:r>
            <a:r>
              <a:rPr lang="en-US" sz="2400" dirty="0" smtClean="0"/>
              <a:t>BANK MANAGEMENT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S.A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1549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</a:t>
            </a:r>
            <a:r>
              <a:rPr lang="en-US" sz="1800" dirty="0" smtClean="0"/>
              <a:t>formula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IF(J2=5,500,IF(J2=4,400,IF(J2=3,300,IF(J2=2,200,IF(J2=1,100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)))))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/>
              <a:t> </a:t>
            </a:r>
            <a:r>
              <a:rPr lang="en-US" sz="1600" dirty="0" smtClean="0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value of bonus is </a:t>
            </a:r>
            <a:r>
              <a:rPr lang="en-US" dirty="0" smtClean="0"/>
              <a:t>based on job rating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500 for 5 rating 400 for 4 rating 300 for 3 rating 200 for 2 rating 100 for 1 rating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BONUS</a:t>
            </a:r>
            <a:r>
              <a:rPr lang="en-US" sz="1800" dirty="0" smtClean="0"/>
              <a:t> </a:t>
            </a:r>
            <a:r>
              <a:rPr lang="en-US" sz="1800" dirty="0"/>
              <a:t>=Rows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GENDER</a:t>
            </a:r>
            <a:r>
              <a:rPr lang="en-US" sz="1800" dirty="0" smtClean="0"/>
              <a:t>= </a:t>
            </a:r>
            <a:r>
              <a:rPr lang="en-US" sz="1800" dirty="0"/>
              <a:t>Column</a:t>
            </a:r>
          </a:p>
          <a:p>
            <a:r>
              <a:rPr lang="en-US" sz="1800" dirty="0" smtClean="0"/>
              <a:t>       NAME= </a:t>
            </a:r>
            <a:r>
              <a:rPr lang="en-US" sz="1800" dirty="0"/>
              <a:t>Filter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JOB RATING</a:t>
            </a:r>
            <a:r>
              <a:rPr lang="en-US" sz="1800" dirty="0" smtClean="0"/>
              <a:t> </a:t>
            </a:r>
            <a:r>
              <a:rPr lang="en-US" sz="1800" dirty="0"/>
              <a:t>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764046"/>
              </p:ext>
            </p:extLst>
          </p:nvPr>
        </p:nvGraphicFramePr>
        <p:xfrm>
          <a:off x="838200" y="1524000"/>
          <a:ext cx="76200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of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500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5 rating 400 for 4 rating 300 for 3 rating 200 for 2 rating 100 for 1 rating for staffs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company goals of fair compensation and performance recognition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10600" y="304800"/>
            <a:ext cx="3238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776837"/>
            <a:ext cx="7658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95600" y="2438400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80948"/>
              </p:ext>
            </p:extLst>
          </p:nvPr>
        </p:nvGraphicFramePr>
        <p:xfrm>
          <a:off x="4800601" y="4659864"/>
          <a:ext cx="2209801" cy="1656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671"/>
                <a:gridCol w="1131130"/>
              </a:tblGrid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RATING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BONUS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400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300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200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100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Employee </a:t>
            </a:r>
            <a:r>
              <a:rPr lang="en-US" sz="1800" dirty="0"/>
              <a:t>Rating = numerical value</a:t>
            </a:r>
          </a:p>
          <a:p>
            <a:r>
              <a:rPr lang="en-US" dirty="0"/>
              <a:t>4</a:t>
            </a:r>
            <a:r>
              <a:rPr lang="en-US" sz="1800" dirty="0" smtClean="0"/>
              <a:t>.      Bonus =</a:t>
            </a:r>
          </a:p>
          <a:p>
            <a:r>
              <a:rPr lang="en-US" dirty="0" smtClean="0"/>
              <a:t>        </a:t>
            </a:r>
            <a:endParaRPr lang="en-US" dirty="0"/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60130"/>
              </p:ext>
            </p:extLst>
          </p:nvPr>
        </p:nvGraphicFramePr>
        <p:xfrm>
          <a:off x="2743200" y="4503289"/>
          <a:ext cx="1905000" cy="1539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</a:tblGrid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RATING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BONUS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400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300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200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100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=IF(J2=5,500,IF(J2=4,400,IF(J2=3,300,IF(J2=2,200,IF(J2=1,100)))))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831</Words>
  <Application>Microsoft Office PowerPoint</Application>
  <PresentationFormat>Custom</PresentationFormat>
  <Paragraphs>141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BHARATH A</dc:creator>
  <cp:lastModifiedBy>Hp</cp:lastModifiedBy>
  <cp:revision>17</cp:revision>
  <dcterms:created xsi:type="dcterms:W3CDTF">2024-03-29T15:07:22Z</dcterms:created>
  <dcterms:modified xsi:type="dcterms:W3CDTF">2024-09-11T13:20:46Z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