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figma.com/proto/l1cvTdcYFhc0D8xRQ3EFCc/Project?node-id=8%3A43&amp;scaling=scale-down&amp;page-id=0%3A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93E5-A436-C288-EEE5-142FD2390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3127"/>
            <a:ext cx="8689976" cy="279070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b="1" i="1" dirty="0"/>
              <a:t>STOP DRUG TRAFFICKING</a:t>
            </a:r>
            <a:br>
              <a:rPr lang="en-IN" dirty="0"/>
            </a:br>
            <a:br>
              <a:rPr lang="en-IN" dirty="0"/>
            </a:br>
            <a:b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TEAM:MIRACLE WORKERS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C2326-819F-2A7E-2489-E1216A450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980706"/>
            <a:ext cx="4709165" cy="3253839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TEAM MEMBERS: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ARAVIND.S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BHARATH.S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DHANALAKSHMI.R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DEVDHARSNI.MA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DEVISRI.Y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ABHINAYA.M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POOJA.M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06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C0A7-0253-10FE-1B26-DC110FA5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0F11B0-60B7-015B-95E6-A2150D7D5E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32234" y="618517"/>
            <a:ext cx="10545990" cy="5172683"/>
          </a:xfrm>
        </p:spPr>
      </p:pic>
    </p:spTree>
    <p:extLst>
      <p:ext uri="{BB962C8B-B14F-4D97-AF65-F5344CB8AC3E}">
        <p14:creationId xmlns:p14="http://schemas.microsoft.com/office/powerpoint/2010/main" val="395992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8BD4-7410-9E85-1297-B1A76D31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8B4007-AE70-9E77-3E50-D081EBBA3E8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618517"/>
            <a:ext cx="10364451" cy="5172683"/>
          </a:xfrm>
        </p:spPr>
      </p:pic>
    </p:spTree>
    <p:extLst>
      <p:ext uri="{BB962C8B-B14F-4D97-AF65-F5344CB8AC3E}">
        <p14:creationId xmlns:p14="http://schemas.microsoft.com/office/powerpoint/2010/main" val="395131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9DDB-546D-56FD-FF4F-7519357C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E3DB36-702E-A961-320F-DF9ECD8250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6" y="618517"/>
            <a:ext cx="10364450" cy="5172683"/>
          </a:xfrm>
        </p:spPr>
      </p:pic>
    </p:spTree>
    <p:extLst>
      <p:ext uri="{BB962C8B-B14F-4D97-AF65-F5344CB8AC3E}">
        <p14:creationId xmlns:p14="http://schemas.microsoft.com/office/powerpoint/2010/main" val="264632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C37A-2A95-A3BB-840D-017761D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EBCF21-1D70-30F5-1862-674DFB748D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6" y="618517"/>
            <a:ext cx="10364450" cy="5172683"/>
          </a:xfrm>
        </p:spPr>
      </p:pic>
    </p:spTree>
    <p:extLst>
      <p:ext uri="{BB962C8B-B14F-4D97-AF65-F5344CB8AC3E}">
        <p14:creationId xmlns:p14="http://schemas.microsoft.com/office/powerpoint/2010/main" val="391655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E517-B918-D47D-1845-B0522FB9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D6C2E67-48CA-F850-3D0C-B6E484AC4D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6" y="618517"/>
            <a:ext cx="10364450" cy="5172683"/>
          </a:xfrm>
        </p:spPr>
      </p:pic>
    </p:spTree>
    <p:extLst>
      <p:ext uri="{BB962C8B-B14F-4D97-AF65-F5344CB8AC3E}">
        <p14:creationId xmlns:p14="http://schemas.microsoft.com/office/powerpoint/2010/main" val="202236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1DCA-F18B-6F34-BCE3-7EE1F922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1B735F-5420-7DF0-C2D0-2BABC1E69A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618517"/>
            <a:ext cx="10364451" cy="5172683"/>
          </a:xfrm>
        </p:spPr>
      </p:pic>
    </p:spTree>
    <p:extLst>
      <p:ext uri="{BB962C8B-B14F-4D97-AF65-F5344CB8AC3E}">
        <p14:creationId xmlns:p14="http://schemas.microsoft.com/office/powerpoint/2010/main" val="14500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E9B-1E8E-0BAD-0A5A-FDEF2577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hlinkClick r:id="rId2" tooltip="Link"/>
            <a:extLst>
              <a:ext uri="{FF2B5EF4-FFF2-40B4-BE49-F238E27FC236}">
                <a16:creationId xmlns:a16="http://schemas.microsoft.com/office/drawing/2014/main" id="{21B4AE77-14E7-3856-5546-CD0CCD111F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3774" y="618517"/>
            <a:ext cx="10364451" cy="517268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B2578-3BD7-1A5D-D975-545E4A9C74EE}"/>
              </a:ext>
            </a:extLst>
          </p:cNvPr>
          <p:cNvSpPr txBox="1"/>
          <p:nvPr/>
        </p:nvSpPr>
        <p:spPr>
          <a:xfrm>
            <a:off x="1635827" y="3428999"/>
            <a:ext cx="56437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https://www.figma.com/proto/l1cvTdcYFhc0D8xRQ3EFCc/Project?node-id=8%3A43&amp;scaling=scale-down&amp;page-id=0%3A1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680B7E-5784-47B5-6F36-DA19893844B7}"/>
              </a:ext>
            </a:extLst>
          </p:cNvPr>
          <p:cNvSpPr/>
          <p:nvPr/>
        </p:nvSpPr>
        <p:spPr>
          <a:xfrm>
            <a:off x="13276613" y="3598223"/>
            <a:ext cx="45719" cy="8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54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757E-1A1C-698D-D7A7-22383A99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2D1A-5119-1B39-2CEC-E5D6E1BC0B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https://www.figma.com/proto/l1cvTdcYFhc0D8xRQ3EFCc/Project?node-id=8%3A56&amp;scaling=scale-down&amp;page-id=0%3A1</a:t>
            </a:r>
          </a:p>
        </p:txBody>
      </p:sp>
    </p:spTree>
    <p:extLst>
      <p:ext uri="{BB962C8B-B14F-4D97-AF65-F5344CB8AC3E}">
        <p14:creationId xmlns:p14="http://schemas.microsoft.com/office/powerpoint/2010/main" val="280447677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88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    STOP DRUG TRAFFICKING   TEAM:MIRACLE WORKERS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918438592917</dc:creator>
  <cp:lastModifiedBy>Bharath s</cp:lastModifiedBy>
  <cp:revision>5</cp:revision>
  <dcterms:created xsi:type="dcterms:W3CDTF">2022-11-04T05:51:53Z</dcterms:created>
  <dcterms:modified xsi:type="dcterms:W3CDTF">2022-11-04T10:44:37Z</dcterms:modified>
</cp:coreProperties>
</file>