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S" userId="89ce7ef732f0439c" providerId="LiveId" clId="{F9065A32-26E2-4A6F-9398-FAECBE361EA8}"/>
    <pc:docChg chg="undo custSel addSld modSld sldOrd">
      <pc:chgData name="Bharath S" userId="89ce7ef732f0439c" providerId="LiveId" clId="{F9065A32-26E2-4A6F-9398-FAECBE361EA8}" dt="2024-12-01T11:17:21.604" v="526" actId="1076"/>
      <pc:docMkLst>
        <pc:docMk/>
      </pc:docMkLst>
      <pc:sldChg chg="modSp mod">
        <pc:chgData name="Bharath S" userId="89ce7ef732f0439c" providerId="LiveId" clId="{F9065A32-26E2-4A6F-9398-FAECBE361EA8}" dt="2024-12-01T11:17:21.604" v="526" actId="1076"/>
        <pc:sldMkLst>
          <pc:docMk/>
          <pc:sldMk cId="961365534" sldId="256"/>
        </pc:sldMkLst>
        <pc:spChg chg="mod">
          <ac:chgData name="Bharath S" userId="89ce7ef732f0439c" providerId="LiveId" clId="{F9065A32-26E2-4A6F-9398-FAECBE361EA8}" dt="2024-11-30T11:20:36.911" v="443" actId="14100"/>
          <ac:spMkLst>
            <pc:docMk/>
            <pc:sldMk cId="961365534" sldId="256"/>
            <ac:spMk id="2" creationId="{08222211-C9A4-DAB6-C07F-64D72BC18940}"/>
          </ac:spMkLst>
        </pc:spChg>
        <pc:spChg chg="mod">
          <ac:chgData name="Bharath S" userId="89ce7ef732f0439c" providerId="LiveId" clId="{F9065A32-26E2-4A6F-9398-FAECBE361EA8}" dt="2024-12-01T11:17:21.604" v="526" actId="1076"/>
          <ac:spMkLst>
            <pc:docMk/>
            <pc:sldMk cId="961365534" sldId="256"/>
            <ac:spMk id="3" creationId="{906F5AFA-4288-39C8-1266-5BCA8B62E7F4}"/>
          </ac:spMkLst>
        </pc:spChg>
      </pc:sldChg>
      <pc:sldChg chg="modSp mod">
        <pc:chgData name="Bharath S" userId="89ce7ef732f0439c" providerId="LiveId" clId="{F9065A32-26E2-4A6F-9398-FAECBE361EA8}" dt="2024-11-30T11:20:51.137" v="444" actId="113"/>
        <pc:sldMkLst>
          <pc:docMk/>
          <pc:sldMk cId="3627254863" sldId="257"/>
        </pc:sldMkLst>
        <pc:spChg chg="mod">
          <ac:chgData name="Bharath S" userId="89ce7ef732f0439c" providerId="LiveId" clId="{F9065A32-26E2-4A6F-9398-FAECBE361EA8}" dt="2024-11-30T11:20:51.137" v="444" actId="113"/>
          <ac:spMkLst>
            <pc:docMk/>
            <pc:sldMk cId="3627254863" sldId="257"/>
            <ac:spMk id="2" creationId="{8629D4A2-C3B9-3C8A-CA41-209D474C7657}"/>
          </ac:spMkLst>
        </pc:spChg>
        <pc:spChg chg="mod">
          <ac:chgData name="Bharath S" userId="89ce7ef732f0439c" providerId="LiveId" clId="{F9065A32-26E2-4A6F-9398-FAECBE361EA8}" dt="2024-11-30T05:41:34.142" v="212" actId="1076"/>
          <ac:spMkLst>
            <pc:docMk/>
            <pc:sldMk cId="3627254863" sldId="257"/>
            <ac:spMk id="3" creationId="{8B7453CB-9557-F0E5-C68A-7FC6BC182C81}"/>
          </ac:spMkLst>
        </pc:spChg>
      </pc:sldChg>
      <pc:sldChg chg="modSp mod">
        <pc:chgData name="Bharath S" userId="89ce7ef732f0439c" providerId="LiveId" clId="{F9065A32-26E2-4A6F-9398-FAECBE361EA8}" dt="2024-11-30T11:20:57.658" v="445" actId="113"/>
        <pc:sldMkLst>
          <pc:docMk/>
          <pc:sldMk cId="1341181851" sldId="258"/>
        </pc:sldMkLst>
        <pc:spChg chg="mod">
          <ac:chgData name="Bharath S" userId="89ce7ef732f0439c" providerId="LiveId" clId="{F9065A32-26E2-4A6F-9398-FAECBE361EA8}" dt="2024-11-30T11:20:57.658" v="445" actId="113"/>
          <ac:spMkLst>
            <pc:docMk/>
            <pc:sldMk cId="1341181851" sldId="258"/>
            <ac:spMk id="2" creationId="{9937896F-885F-1095-B4AF-0843380CB309}"/>
          </ac:spMkLst>
        </pc:spChg>
        <pc:spChg chg="mod">
          <ac:chgData name="Bharath S" userId="89ce7ef732f0439c" providerId="LiveId" clId="{F9065A32-26E2-4A6F-9398-FAECBE361EA8}" dt="2024-11-30T05:27:49.264" v="204" actId="1076"/>
          <ac:spMkLst>
            <pc:docMk/>
            <pc:sldMk cId="1341181851" sldId="258"/>
            <ac:spMk id="3" creationId="{49C12CA8-249B-CDE0-0C56-B8F1762D1A85}"/>
          </ac:spMkLst>
        </pc:spChg>
      </pc:sldChg>
      <pc:sldChg chg="addSp delSp modSp mod">
        <pc:chgData name="Bharath S" userId="89ce7ef732f0439c" providerId="LiveId" clId="{F9065A32-26E2-4A6F-9398-FAECBE361EA8}" dt="2024-11-30T11:21:03.580" v="446" actId="113"/>
        <pc:sldMkLst>
          <pc:docMk/>
          <pc:sldMk cId="2324459558" sldId="259"/>
        </pc:sldMkLst>
        <pc:spChg chg="mod">
          <ac:chgData name="Bharath S" userId="89ce7ef732f0439c" providerId="LiveId" clId="{F9065A32-26E2-4A6F-9398-FAECBE361EA8}" dt="2024-11-30T11:21:03.580" v="446" actId="113"/>
          <ac:spMkLst>
            <pc:docMk/>
            <pc:sldMk cId="2324459558" sldId="259"/>
            <ac:spMk id="2" creationId="{C9378EAA-A925-AFC6-782C-5F35D1A76B71}"/>
          </ac:spMkLst>
        </pc:spChg>
        <pc:spChg chg="add del mod">
          <ac:chgData name="Bharath S" userId="89ce7ef732f0439c" providerId="LiveId" clId="{F9065A32-26E2-4A6F-9398-FAECBE361EA8}" dt="2024-11-29T15:18:56.388" v="3"/>
          <ac:spMkLst>
            <pc:docMk/>
            <pc:sldMk cId="2324459558" sldId="259"/>
            <ac:spMk id="3" creationId="{5E59FE43-FBD6-12A5-91EB-4C5FC2B44D25}"/>
          </ac:spMkLst>
        </pc:spChg>
        <pc:spChg chg="add mod">
          <ac:chgData name="Bharath S" userId="89ce7ef732f0439c" providerId="LiveId" clId="{F9065A32-26E2-4A6F-9398-FAECBE361EA8}" dt="2024-11-30T05:22:14.891" v="157" actId="1076"/>
          <ac:spMkLst>
            <pc:docMk/>
            <pc:sldMk cId="2324459558" sldId="259"/>
            <ac:spMk id="3" creationId="{CDC5EF9C-044E-0D9E-2E81-B9245EED5073}"/>
          </ac:spMkLst>
        </pc:spChg>
      </pc:sldChg>
      <pc:sldChg chg="addSp delSp modSp new mod">
        <pc:chgData name="Bharath S" userId="89ce7ef732f0439c" providerId="LiveId" clId="{F9065A32-26E2-4A6F-9398-FAECBE361EA8}" dt="2024-11-30T13:39:13.765" v="525" actId="1076"/>
        <pc:sldMkLst>
          <pc:docMk/>
          <pc:sldMk cId="3342857969" sldId="260"/>
        </pc:sldMkLst>
        <pc:spChg chg="mod">
          <ac:chgData name="Bharath S" userId="89ce7ef732f0439c" providerId="LiveId" clId="{F9065A32-26E2-4A6F-9398-FAECBE361EA8}" dt="2024-11-30T11:27:15.119" v="504" actId="27636"/>
          <ac:spMkLst>
            <pc:docMk/>
            <pc:sldMk cId="3342857969" sldId="260"/>
            <ac:spMk id="2" creationId="{3955317F-9DB3-3092-7AC0-4482B8B7663E}"/>
          </ac:spMkLst>
        </pc:spChg>
        <pc:spChg chg="add del mod">
          <ac:chgData name="Bharath S" userId="89ce7ef732f0439c" providerId="LiveId" clId="{F9065A32-26E2-4A6F-9398-FAECBE361EA8}" dt="2024-11-30T03:21:46.916" v="61"/>
          <ac:spMkLst>
            <pc:docMk/>
            <pc:sldMk cId="3342857969" sldId="260"/>
            <ac:spMk id="3" creationId="{654B67C6-FA93-E9C5-601B-282C80B77B4C}"/>
          </ac:spMkLst>
        </pc:spChg>
        <pc:spChg chg="add mod">
          <ac:chgData name="Bharath S" userId="89ce7ef732f0439c" providerId="LiveId" clId="{F9065A32-26E2-4A6F-9398-FAECBE361EA8}" dt="2024-11-30T13:39:13.765" v="525" actId="1076"/>
          <ac:spMkLst>
            <pc:docMk/>
            <pc:sldMk cId="3342857969" sldId="260"/>
            <ac:spMk id="3" creationId="{ACB97D21-59AC-BA2C-0AC6-94772C8739C2}"/>
          </ac:spMkLst>
        </pc:spChg>
        <pc:spChg chg="add mod">
          <ac:chgData name="Bharath S" userId="89ce7ef732f0439c" providerId="LiveId" clId="{F9065A32-26E2-4A6F-9398-FAECBE361EA8}" dt="2024-11-30T11:20:02.413" v="439" actId="113"/>
          <ac:spMkLst>
            <pc:docMk/>
            <pc:sldMk cId="3342857969" sldId="260"/>
            <ac:spMk id="4" creationId="{BCB2E928-0DF0-8F60-209D-F7E0601259F6}"/>
          </ac:spMkLst>
        </pc:spChg>
        <pc:spChg chg="add mod">
          <ac:chgData name="Bharath S" userId="89ce7ef732f0439c" providerId="LiveId" clId="{F9065A32-26E2-4A6F-9398-FAECBE361EA8}" dt="2024-11-30T13:39:07.122" v="524" actId="14100"/>
          <ac:spMkLst>
            <pc:docMk/>
            <pc:sldMk cId="3342857969" sldId="260"/>
            <ac:spMk id="5" creationId="{B45E6537-E7C1-856B-EAF6-0CAC1B47605D}"/>
          </ac:spMkLst>
        </pc:spChg>
        <pc:spChg chg="add">
          <ac:chgData name="Bharath S" userId="89ce7ef732f0439c" providerId="LiveId" clId="{F9065A32-26E2-4A6F-9398-FAECBE361EA8}" dt="2024-11-30T05:46:24.458" v="235"/>
          <ac:spMkLst>
            <pc:docMk/>
            <pc:sldMk cId="3342857969" sldId="260"/>
            <ac:spMk id="6" creationId="{97791AE0-A6EB-58BA-D30C-FA5BFE1CD069}"/>
          </ac:spMkLst>
        </pc:spChg>
        <pc:spChg chg="add">
          <ac:chgData name="Bharath S" userId="89ce7ef732f0439c" providerId="LiveId" clId="{F9065A32-26E2-4A6F-9398-FAECBE361EA8}" dt="2024-11-30T05:46:28.820" v="236"/>
          <ac:spMkLst>
            <pc:docMk/>
            <pc:sldMk cId="3342857969" sldId="260"/>
            <ac:spMk id="7" creationId="{D213EF62-4F5D-C2AB-9A34-66143992044B}"/>
          </ac:spMkLst>
        </pc:spChg>
        <pc:spChg chg="add del mod">
          <ac:chgData name="Bharath S" userId="89ce7ef732f0439c" providerId="LiveId" clId="{F9065A32-26E2-4A6F-9398-FAECBE361EA8}" dt="2024-11-30T05:49:05.209" v="267"/>
          <ac:spMkLst>
            <pc:docMk/>
            <pc:sldMk cId="3342857969" sldId="260"/>
            <ac:spMk id="8" creationId="{41009B31-1EE3-4C5E-4AF7-97719734B9D9}"/>
          </ac:spMkLst>
        </pc:spChg>
        <pc:spChg chg="add mod">
          <ac:chgData name="Bharath S" userId="89ce7ef732f0439c" providerId="LiveId" clId="{F9065A32-26E2-4A6F-9398-FAECBE361EA8}" dt="2024-11-30T11:19:58.679" v="438" actId="113"/>
          <ac:spMkLst>
            <pc:docMk/>
            <pc:sldMk cId="3342857969" sldId="260"/>
            <ac:spMk id="9" creationId="{24D9D0FF-7B69-634C-7B5A-2423DE1F510D}"/>
          </ac:spMkLst>
        </pc:spChg>
        <pc:spChg chg="add mod">
          <ac:chgData name="Bharath S" userId="89ce7ef732f0439c" providerId="LiveId" clId="{F9065A32-26E2-4A6F-9398-FAECBE361EA8}" dt="2024-11-30T11:28:05.563" v="509" actId="1076"/>
          <ac:spMkLst>
            <pc:docMk/>
            <pc:sldMk cId="3342857969" sldId="260"/>
            <ac:spMk id="10" creationId="{8362FBFF-501C-BCCE-5308-505A69DEAF0E}"/>
          </ac:spMkLst>
        </pc:spChg>
      </pc:sldChg>
      <pc:sldChg chg="addSp delSp modSp new mod">
        <pc:chgData name="Bharath S" userId="89ce7ef732f0439c" providerId="LiveId" clId="{F9065A32-26E2-4A6F-9398-FAECBE361EA8}" dt="2024-11-30T11:26:17.861" v="492" actId="113"/>
        <pc:sldMkLst>
          <pc:docMk/>
          <pc:sldMk cId="3402337638" sldId="261"/>
        </pc:sldMkLst>
        <pc:spChg chg="mod">
          <ac:chgData name="Bharath S" userId="89ce7ef732f0439c" providerId="LiveId" clId="{F9065A32-26E2-4A6F-9398-FAECBE361EA8}" dt="2024-11-30T11:26:17.861" v="492" actId="113"/>
          <ac:spMkLst>
            <pc:docMk/>
            <pc:sldMk cId="3402337638" sldId="261"/>
            <ac:spMk id="2" creationId="{D213AAFD-6FDA-E8D7-3E1F-2BA755886345}"/>
          </ac:spMkLst>
        </pc:spChg>
        <pc:spChg chg="add del mod">
          <ac:chgData name="Bharath S" userId="89ce7ef732f0439c" providerId="LiveId" clId="{F9065A32-26E2-4A6F-9398-FAECBE361EA8}" dt="2024-11-30T03:23:42.472" v="64" actId="12084"/>
          <ac:spMkLst>
            <pc:docMk/>
            <pc:sldMk cId="3402337638" sldId="261"/>
            <ac:spMk id="3" creationId="{F168E370-2045-ABB7-2682-E8925D398465}"/>
          </ac:spMkLst>
        </pc:spChg>
        <pc:graphicFrameChg chg="add mod modGraphic">
          <ac:chgData name="Bharath S" userId="89ce7ef732f0439c" providerId="LiveId" clId="{F9065A32-26E2-4A6F-9398-FAECBE361EA8}" dt="2024-11-30T11:16:16.037" v="381" actId="12269"/>
          <ac:graphicFrameMkLst>
            <pc:docMk/>
            <pc:sldMk cId="3402337638" sldId="261"/>
            <ac:graphicFrameMk id="4" creationId="{486AF918-0A2D-1ABF-17E0-2ABEBD81ACB8}"/>
          </ac:graphicFrameMkLst>
        </pc:graphicFrameChg>
      </pc:sldChg>
      <pc:sldChg chg="addSp modSp new mod">
        <pc:chgData name="Bharath S" userId="89ce7ef732f0439c" providerId="LiveId" clId="{F9065A32-26E2-4A6F-9398-FAECBE361EA8}" dt="2024-11-30T11:26:39.776" v="495" actId="403"/>
        <pc:sldMkLst>
          <pc:docMk/>
          <pc:sldMk cId="1664729747" sldId="262"/>
        </pc:sldMkLst>
        <pc:spChg chg="mod">
          <ac:chgData name="Bharath S" userId="89ce7ef732f0439c" providerId="LiveId" clId="{F9065A32-26E2-4A6F-9398-FAECBE361EA8}" dt="2024-11-30T11:26:39.776" v="495" actId="403"/>
          <ac:spMkLst>
            <pc:docMk/>
            <pc:sldMk cId="1664729747" sldId="262"/>
            <ac:spMk id="2" creationId="{791933A3-B268-54D6-6708-E827D4350D5B}"/>
          </ac:spMkLst>
        </pc:spChg>
        <pc:spChg chg="add mod">
          <ac:chgData name="Bharath S" userId="89ce7ef732f0439c" providerId="LiveId" clId="{F9065A32-26E2-4A6F-9398-FAECBE361EA8}" dt="2024-11-30T05:27:16.331" v="197" actId="1076"/>
          <ac:spMkLst>
            <pc:docMk/>
            <pc:sldMk cId="1664729747" sldId="262"/>
            <ac:spMk id="3" creationId="{6A8F0773-09AA-9AAC-9441-77BD1266E085}"/>
          </ac:spMkLst>
        </pc:spChg>
      </pc:sldChg>
      <pc:sldChg chg="addSp delSp modSp new mod ord">
        <pc:chgData name="Bharath S" userId="89ce7ef732f0439c" providerId="LiveId" clId="{F9065A32-26E2-4A6F-9398-FAECBE361EA8}" dt="2024-11-30T11:29:14.673" v="516" actId="2711"/>
        <pc:sldMkLst>
          <pc:docMk/>
          <pc:sldMk cId="456394798" sldId="263"/>
        </pc:sldMkLst>
        <pc:spChg chg="mod">
          <ac:chgData name="Bharath S" userId="89ce7ef732f0439c" providerId="LiveId" clId="{F9065A32-26E2-4A6F-9398-FAECBE361EA8}" dt="2024-11-29T15:21:42.053" v="22" actId="122"/>
          <ac:spMkLst>
            <pc:docMk/>
            <pc:sldMk cId="456394798" sldId="263"/>
            <ac:spMk id="2" creationId="{D3BB3940-2A1A-D136-A748-CAD5C80C922E}"/>
          </ac:spMkLst>
        </pc:spChg>
        <pc:spChg chg="add del mod">
          <ac:chgData name="Bharath S" userId="89ce7ef732f0439c" providerId="LiveId" clId="{F9065A32-26E2-4A6F-9398-FAECBE361EA8}" dt="2024-11-30T05:19:26.309" v="130"/>
          <ac:spMkLst>
            <pc:docMk/>
            <pc:sldMk cId="456394798" sldId="263"/>
            <ac:spMk id="3" creationId="{E6EA6179-231A-9133-EF43-0594D7811156}"/>
          </ac:spMkLst>
        </pc:spChg>
        <pc:graphicFrameChg chg="add mod modGraphic">
          <ac:chgData name="Bharath S" userId="89ce7ef732f0439c" providerId="LiveId" clId="{F9065A32-26E2-4A6F-9398-FAECBE361EA8}" dt="2024-11-30T11:29:14.673" v="516" actId="2711"/>
          <ac:graphicFrameMkLst>
            <pc:docMk/>
            <pc:sldMk cId="456394798" sldId="263"/>
            <ac:graphicFrameMk id="4" creationId="{5E5002A7-223D-AF76-0F5B-7191B3BFE9D7}"/>
          </ac:graphicFrameMkLst>
        </pc:graphicFrameChg>
      </pc:sldChg>
      <pc:sldChg chg="addSp modSp new mod">
        <pc:chgData name="Bharath S" userId="89ce7ef732f0439c" providerId="LiveId" clId="{F9065A32-26E2-4A6F-9398-FAECBE361EA8}" dt="2024-11-30T11:14:57.812" v="376" actId="122"/>
        <pc:sldMkLst>
          <pc:docMk/>
          <pc:sldMk cId="2228424609" sldId="264"/>
        </pc:sldMkLst>
        <pc:spChg chg="add mod">
          <ac:chgData name="Bharath S" userId="89ce7ef732f0439c" providerId="LiveId" clId="{F9065A32-26E2-4A6F-9398-FAECBE361EA8}" dt="2024-11-30T11:14:57.812" v="376" actId="122"/>
          <ac:spMkLst>
            <pc:docMk/>
            <pc:sldMk cId="2228424609" sldId="264"/>
            <ac:spMk id="2" creationId="{1B4A26E5-A57B-F921-9815-8CBC8005277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D294B-8621-48C9-ADDD-DFCE8359C32B}" type="doc">
      <dgm:prSet loTypeId="urn:microsoft.com/office/officeart/2005/8/layout/list1" loCatId="list" qsTypeId="urn:microsoft.com/office/officeart/2005/8/quickstyle/3d2" qsCatId="3D" csTypeId="urn:microsoft.com/office/officeart/2005/8/colors/accent2_3" csCatId="accent2" phldr="1"/>
      <dgm:spPr/>
      <dgm:t>
        <a:bodyPr/>
        <a:lstStyle/>
        <a:p>
          <a:endParaRPr lang="en-IN"/>
        </a:p>
      </dgm:t>
    </dgm:pt>
    <dgm:pt modelId="{DFD1ECEE-FCF7-4151-B5A1-0FA31B03D4E0}">
      <dgm:prSet custT="1"/>
      <dgm:spPr/>
      <dgm:t>
        <a:bodyPr/>
        <a:lstStyle/>
        <a:p>
          <a:r>
            <a:rPr lang="en-US" sz="1600" b="1" dirty="0">
              <a:latin typeface="Times New Roman" panose="02020603050405020304" pitchFamily="18" charset="0"/>
              <a:cs typeface="Times New Roman" panose="02020603050405020304" pitchFamily="18" charset="0"/>
            </a:rPr>
            <a:t>Data Preprocessing</a:t>
          </a:r>
          <a:endParaRPr lang="en-IN" sz="1600" dirty="0">
            <a:latin typeface="Times New Roman" panose="02020603050405020304" pitchFamily="18" charset="0"/>
            <a:cs typeface="Times New Roman" panose="02020603050405020304" pitchFamily="18" charset="0"/>
          </a:endParaRPr>
        </a:p>
      </dgm:t>
    </dgm:pt>
    <dgm:pt modelId="{17C49C25-8919-4DF2-9066-5EB256B99672}" type="parTrans" cxnId="{2C73946F-9745-4B26-ABF4-D33650152AB8}">
      <dgm:prSet/>
      <dgm:spPr/>
      <dgm:t>
        <a:bodyPr/>
        <a:lstStyle/>
        <a:p>
          <a:endParaRPr lang="en-IN"/>
        </a:p>
      </dgm:t>
    </dgm:pt>
    <dgm:pt modelId="{FA5F7CE7-EC1B-40C4-8980-6561A0C1E017}" type="sibTrans" cxnId="{2C73946F-9745-4B26-ABF4-D33650152AB8}">
      <dgm:prSet/>
      <dgm:spPr/>
      <dgm:t>
        <a:bodyPr/>
        <a:lstStyle/>
        <a:p>
          <a:endParaRPr lang="en-IN"/>
        </a:p>
      </dgm:t>
    </dgm:pt>
    <dgm:pt modelId="{8BE7599B-11B7-4788-B160-095DE80B1CD8}">
      <dgm:prSet custT="1"/>
      <dgm:spPr/>
      <dgm:t>
        <a:bodyPr/>
        <a:lstStyle/>
        <a:p>
          <a:r>
            <a:rPr lang="en-US" sz="1600" b="1" dirty="0">
              <a:latin typeface="Times New Roman" panose="02020603050405020304" pitchFamily="18" charset="0"/>
              <a:cs typeface="Times New Roman" panose="02020603050405020304" pitchFamily="18" charset="0"/>
            </a:rPr>
            <a:t>Feature Engineering</a:t>
          </a:r>
          <a:endParaRPr lang="en-IN" sz="1600" dirty="0">
            <a:latin typeface="Times New Roman" panose="02020603050405020304" pitchFamily="18" charset="0"/>
            <a:cs typeface="Times New Roman" panose="02020603050405020304" pitchFamily="18" charset="0"/>
          </a:endParaRPr>
        </a:p>
      </dgm:t>
    </dgm:pt>
    <dgm:pt modelId="{2E8911F6-983B-438E-99BC-BD10EEEF1E47}" type="parTrans" cxnId="{DF166568-BF91-43BE-803C-1AD231D68BCD}">
      <dgm:prSet/>
      <dgm:spPr/>
      <dgm:t>
        <a:bodyPr/>
        <a:lstStyle/>
        <a:p>
          <a:endParaRPr lang="en-IN"/>
        </a:p>
      </dgm:t>
    </dgm:pt>
    <dgm:pt modelId="{7FF73C01-267E-4405-B15C-6DAA84CEAC30}" type="sibTrans" cxnId="{DF166568-BF91-43BE-803C-1AD231D68BCD}">
      <dgm:prSet/>
      <dgm:spPr/>
      <dgm:t>
        <a:bodyPr/>
        <a:lstStyle/>
        <a:p>
          <a:endParaRPr lang="en-IN"/>
        </a:p>
      </dgm:t>
    </dgm:pt>
    <dgm:pt modelId="{4CAE447B-249A-456C-A59A-DF04B1F4D2B7}">
      <dgm:prSet custT="1"/>
      <dgm:spPr/>
      <dgm:t>
        <a:bodyPr/>
        <a:lstStyle/>
        <a:p>
          <a:r>
            <a:rPr lang="en-US" sz="1600" b="1" dirty="0">
              <a:latin typeface="Times New Roman" panose="02020603050405020304" pitchFamily="18" charset="0"/>
              <a:cs typeface="Times New Roman" panose="02020603050405020304" pitchFamily="18" charset="0"/>
            </a:rPr>
            <a:t>Model Selection</a:t>
          </a:r>
          <a:endParaRPr lang="en-IN" sz="1600" dirty="0">
            <a:latin typeface="Times New Roman" panose="02020603050405020304" pitchFamily="18" charset="0"/>
            <a:cs typeface="Times New Roman" panose="02020603050405020304" pitchFamily="18" charset="0"/>
          </a:endParaRPr>
        </a:p>
      </dgm:t>
    </dgm:pt>
    <dgm:pt modelId="{406FCEDE-36A3-4C89-9D25-3A886309DD8F}" type="parTrans" cxnId="{4E5AA1FF-FAFC-4DCB-87EC-FCFFB487E3E9}">
      <dgm:prSet/>
      <dgm:spPr/>
      <dgm:t>
        <a:bodyPr/>
        <a:lstStyle/>
        <a:p>
          <a:endParaRPr lang="en-IN"/>
        </a:p>
      </dgm:t>
    </dgm:pt>
    <dgm:pt modelId="{DD867DE4-164D-475E-9EA8-F31FFDE0E554}" type="sibTrans" cxnId="{4E5AA1FF-FAFC-4DCB-87EC-FCFFB487E3E9}">
      <dgm:prSet/>
      <dgm:spPr/>
      <dgm:t>
        <a:bodyPr/>
        <a:lstStyle/>
        <a:p>
          <a:endParaRPr lang="en-IN"/>
        </a:p>
      </dgm:t>
    </dgm:pt>
    <dgm:pt modelId="{B9CC3BBC-016B-482B-A0FE-B3E2CD98C3D0}">
      <dgm:prSet custT="1"/>
      <dgm:spPr/>
      <dgm:t>
        <a:bodyPr/>
        <a:lstStyle/>
        <a:p>
          <a:r>
            <a:rPr lang="en-US" sz="1600" b="1" dirty="0">
              <a:latin typeface="Times New Roman" panose="02020603050405020304" pitchFamily="18" charset="0"/>
              <a:cs typeface="Times New Roman" panose="02020603050405020304" pitchFamily="18" charset="0"/>
            </a:rPr>
            <a:t>Model Training</a:t>
          </a:r>
          <a:endParaRPr lang="en-IN" sz="1600" dirty="0">
            <a:latin typeface="Times New Roman" panose="02020603050405020304" pitchFamily="18" charset="0"/>
            <a:cs typeface="Times New Roman" panose="02020603050405020304" pitchFamily="18" charset="0"/>
          </a:endParaRPr>
        </a:p>
      </dgm:t>
    </dgm:pt>
    <dgm:pt modelId="{458A2A36-8BA6-4B9D-8187-B1B73DB08E27}" type="parTrans" cxnId="{99A0642C-A6F1-4358-9595-BF3262D97366}">
      <dgm:prSet/>
      <dgm:spPr/>
      <dgm:t>
        <a:bodyPr/>
        <a:lstStyle/>
        <a:p>
          <a:endParaRPr lang="en-IN"/>
        </a:p>
      </dgm:t>
    </dgm:pt>
    <dgm:pt modelId="{DDB5FCB2-402C-4339-BCDE-841362616956}" type="sibTrans" cxnId="{99A0642C-A6F1-4358-9595-BF3262D97366}">
      <dgm:prSet/>
      <dgm:spPr/>
      <dgm:t>
        <a:bodyPr/>
        <a:lstStyle/>
        <a:p>
          <a:endParaRPr lang="en-IN"/>
        </a:p>
      </dgm:t>
    </dgm:pt>
    <dgm:pt modelId="{A3F7E403-DFA1-4905-952C-5E1004648E1D}">
      <dgm:prSet custT="1"/>
      <dgm:spPr/>
      <dgm:t>
        <a:bodyPr/>
        <a:lstStyle/>
        <a:p>
          <a:r>
            <a:rPr lang="en-US" sz="1600" b="1" dirty="0">
              <a:latin typeface="Times New Roman" panose="02020603050405020304" pitchFamily="18" charset="0"/>
              <a:cs typeface="Times New Roman" panose="02020603050405020304" pitchFamily="18" charset="0"/>
            </a:rPr>
            <a:t>Model Evaluation</a:t>
          </a:r>
          <a:endParaRPr lang="en-IN" sz="1600" dirty="0">
            <a:latin typeface="Times New Roman" panose="02020603050405020304" pitchFamily="18" charset="0"/>
            <a:cs typeface="Times New Roman" panose="02020603050405020304" pitchFamily="18" charset="0"/>
          </a:endParaRPr>
        </a:p>
      </dgm:t>
    </dgm:pt>
    <dgm:pt modelId="{385A2BD5-FD87-4E24-A925-360297B55970}" type="parTrans" cxnId="{14597B40-4B3A-4E6F-9A0F-F49EA2005133}">
      <dgm:prSet/>
      <dgm:spPr/>
      <dgm:t>
        <a:bodyPr/>
        <a:lstStyle/>
        <a:p>
          <a:endParaRPr lang="en-IN"/>
        </a:p>
      </dgm:t>
    </dgm:pt>
    <dgm:pt modelId="{9B261E55-485E-4C0E-84C4-E246619C6BC4}" type="sibTrans" cxnId="{14597B40-4B3A-4E6F-9A0F-F49EA2005133}">
      <dgm:prSet/>
      <dgm:spPr/>
      <dgm:t>
        <a:bodyPr/>
        <a:lstStyle/>
        <a:p>
          <a:endParaRPr lang="en-IN"/>
        </a:p>
      </dgm:t>
    </dgm:pt>
    <dgm:pt modelId="{2419FCDC-497E-4432-BE3E-679F81AEC808}">
      <dgm:prSet custT="1"/>
      <dgm:spPr/>
      <dgm:t>
        <a:bodyPr/>
        <a:lstStyle/>
        <a:p>
          <a:r>
            <a:rPr lang="en-US" sz="1400" dirty="0">
              <a:latin typeface="Times New Roman" panose="02020603050405020304" pitchFamily="18" charset="0"/>
              <a:cs typeface="Times New Roman" panose="02020603050405020304" pitchFamily="18" charset="0"/>
            </a:rPr>
            <a:t>Clean and prepare the data by handling missing values, outliers, and transforming features.</a:t>
          </a:r>
          <a:endParaRPr lang="en-IN" sz="1400" dirty="0">
            <a:latin typeface="Times New Roman" panose="02020603050405020304" pitchFamily="18" charset="0"/>
            <a:cs typeface="Times New Roman" panose="02020603050405020304" pitchFamily="18" charset="0"/>
          </a:endParaRPr>
        </a:p>
      </dgm:t>
    </dgm:pt>
    <dgm:pt modelId="{8E587B2A-93B7-4630-8BAF-FA0E3D8D64A5}" type="parTrans" cxnId="{FCF9FD64-9662-4550-BA09-6C31D1B062FB}">
      <dgm:prSet/>
      <dgm:spPr/>
      <dgm:t>
        <a:bodyPr/>
        <a:lstStyle/>
        <a:p>
          <a:endParaRPr lang="en-IN"/>
        </a:p>
      </dgm:t>
    </dgm:pt>
    <dgm:pt modelId="{6344D1D9-8BF3-4D80-AD76-F91FD703C22F}" type="sibTrans" cxnId="{FCF9FD64-9662-4550-BA09-6C31D1B062FB}">
      <dgm:prSet/>
      <dgm:spPr/>
      <dgm:t>
        <a:bodyPr/>
        <a:lstStyle/>
        <a:p>
          <a:endParaRPr lang="en-IN"/>
        </a:p>
      </dgm:t>
    </dgm:pt>
    <dgm:pt modelId="{A81F530C-E6B2-4425-924F-2289E7A394D1}">
      <dgm:prSet custT="1"/>
      <dgm:spPr/>
      <dgm:t>
        <a:bodyPr/>
        <a:lstStyle/>
        <a:p>
          <a:r>
            <a:rPr lang="en-US" sz="1400" dirty="0">
              <a:latin typeface="Times New Roman" panose="02020603050405020304" pitchFamily="18" charset="0"/>
              <a:cs typeface="Times New Roman" panose="02020603050405020304" pitchFamily="18" charset="0"/>
            </a:rPr>
            <a:t>Create new features from existing data to enhance model performance and provide meaningful insights.</a:t>
          </a:r>
          <a:endParaRPr lang="en-IN" sz="1400" dirty="0">
            <a:latin typeface="Times New Roman" panose="02020603050405020304" pitchFamily="18" charset="0"/>
            <a:cs typeface="Times New Roman" panose="02020603050405020304" pitchFamily="18" charset="0"/>
          </a:endParaRPr>
        </a:p>
      </dgm:t>
    </dgm:pt>
    <dgm:pt modelId="{2ADED8DB-FDAB-4225-9D57-F45D5150BA7D}" type="parTrans" cxnId="{96149F0A-F1F7-4862-BA7B-588946DF23BE}">
      <dgm:prSet/>
      <dgm:spPr/>
      <dgm:t>
        <a:bodyPr/>
        <a:lstStyle/>
        <a:p>
          <a:endParaRPr lang="en-IN"/>
        </a:p>
      </dgm:t>
    </dgm:pt>
    <dgm:pt modelId="{5C068F85-A88D-4A37-9AF0-FF6E1446D414}" type="sibTrans" cxnId="{96149F0A-F1F7-4862-BA7B-588946DF23BE}">
      <dgm:prSet/>
      <dgm:spPr/>
      <dgm:t>
        <a:bodyPr/>
        <a:lstStyle/>
        <a:p>
          <a:endParaRPr lang="en-IN"/>
        </a:p>
      </dgm:t>
    </dgm:pt>
    <dgm:pt modelId="{D7C489A7-467B-4E0A-9A11-327F401CECC4}">
      <dgm:prSet custT="1"/>
      <dgm:spPr/>
      <dgm:t>
        <a:bodyPr/>
        <a:lstStyle/>
        <a:p>
          <a:r>
            <a:rPr lang="en-US" sz="1400" dirty="0">
              <a:latin typeface="Times New Roman" panose="02020603050405020304" pitchFamily="18" charset="0"/>
              <a:cs typeface="Times New Roman" panose="02020603050405020304" pitchFamily="18" charset="0"/>
            </a:rPr>
            <a:t>Choose an appropriate machine learning algorithm based on the characteristics of the data and prediction goals.</a:t>
          </a:r>
          <a:endParaRPr lang="en-IN" sz="1400" dirty="0">
            <a:latin typeface="Times New Roman" panose="02020603050405020304" pitchFamily="18" charset="0"/>
            <a:cs typeface="Times New Roman" panose="02020603050405020304" pitchFamily="18" charset="0"/>
          </a:endParaRPr>
        </a:p>
      </dgm:t>
    </dgm:pt>
    <dgm:pt modelId="{65B597CD-87C9-4BD3-8CA7-323C9E578408}" type="parTrans" cxnId="{4CFA0FC4-34E8-40D2-932D-4C6210970C2F}">
      <dgm:prSet/>
      <dgm:spPr/>
      <dgm:t>
        <a:bodyPr/>
        <a:lstStyle/>
        <a:p>
          <a:endParaRPr lang="en-IN"/>
        </a:p>
      </dgm:t>
    </dgm:pt>
    <dgm:pt modelId="{E4D4CFDB-CE19-4A58-A88E-651C6FF9A602}" type="sibTrans" cxnId="{4CFA0FC4-34E8-40D2-932D-4C6210970C2F}">
      <dgm:prSet/>
      <dgm:spPr/>
      <dgm:t>
        <a:bodyPr/>
        <a:lstStyle/>
        <a:p>
          <a:endParaRPr lang="en-IN"/>
        </a:p>
      </dgm:t>
    </dgm:pt>
    <dgm:pt modelId="{FBE11422-C2C0-455E-8CF9-F5DE2E2FEA17}">
      <dgm:prSet custT="1"/>
      <dgm:spPr/>
      <dgm:t>
        <a:bodyPr/>
        <a:lstStyle/>
        <a:p>
          <a:r>
            <a:rPr lang="en-US" sz="1400" dirty="0">
              <a:latin typeface="Times New Roman" panose="02020603050405020304" pitchFamily="18" charset="0"/>
              <a:cs typeface="Times New Roman" panose="02020603050405020304" pitchFamily="18" charset="0"/>
            </a:rPr>
            <a:t>Train the selected model using the prepared data to learn relationships between features and crop yield..</a:t>
          </a:r>
          <a:endParaRPr lang="en-IN" sz="1400" dirty="0">
            <a:latin typeface="Times New Roman" panose="02020603050405020304" pitchFamily="18" charset="0"/>
            <a:cs typeface="Times New Roman" panose="02020603050405020304" pitchFamily="18" charset="0"/>
          </a:endParaRPr>
        </a:p>
      </dgm:t>
    </dgm:pt>
    <dgm:pt modelId="{EE748590-F824-4A56-9B7E-C92D9A896BEA}" type="parTrans" cxnId="{69B4A0DD-CA20-4668-AC49-C421F50166B1}">
      <dgm:prSet/>
      <dgm:spPr/>
      <dgm:t>
        <a:bodyPr/>
        <a:lstStyle/>
        <a:p>
          <a:endParaRPr lang="en-IN"/>
        </a:p>
      </dgm:t>
    </dgm:pt>
    <dgm:pt modelId="{21CB5A14-C4E7-4D4F-966D-6C8378978E7D}" type="sibTrans" cxnId="{69B4A0DD-CA20-4668-AC49-C421F50166B1}">
      <dgm:prSet/>
      <dgm:spPr/>
      <dgm:t>
        <a:bodyPr/>
        <a:lstStyle/>
        <a:p>
          <a:endParaRPr lang="en-IN"/>
        </a:p>
      </dgm:t>
    </dgm:pt>
    <dgm:pt modelId="{FC746326-A241-424F-A65B-DCDD8907289D}">
      <dgm:prSet custT="1"/>
      <dgm:spPr/>
      <dgm:t>
        <a:bodyPr/>
        <a:lstStyle/>
        <a:p>
          <a:r>
            <a:rPr lang="en-US" sz="1400" dirty="0">
              <a:latin typeface="Times New Roman" panose="02020603050405020304" pitchFamily="18" charset="0"/>
              <a:cs typeface="Times New Roman" panose="02020603050405020304" pitchFamily="18" charset="0"/>
            </a:rPr>
            <a:t>Evaluate the trained model using metrics like accuracy, precision, and recall to assess its performance.</a:t>
          </a:r>
          <a:endParaRPr lang="en-IN" sz="1400" dirty="0">
            <a:latin typeface="Times New Roman" panose="02020603050405020304" pitchFamily="18" charset="0"/>
            <a:cs typeface="Times New Roman" panose="02020603050405020304" pitchFamily="18" charset="0"/>
          </a:endParaRPr>
        </a:p>
      </dgm:t>
    </dgm:pt>
    <dgm:pt modelId="{3C0DD565-531F-4D31-8E60-1F133A2D2501}" type="parTrans" cxnId="{907DB783-3E15-4026-8258-45C5F24B384F}">
      <dgm:prSet/>
      <dgm:spPr/>
      <dgm:t>
        <a:bodyPr/>
        <a:lstStyle/>
        <a:p>
          <a:endParaRPr lang="en-IN"/>
        </a:p>
      </dgm:t>
    </dgm:pt>
    <dgm:pt modelId="{BDDF7691-737A-4D30-98C4-287CC46C47E4}" type="sibTrans" cxnId="{907DB783-3E15-4026-8258-45C5F24B384F}">
      <dgm:prSet/>
      <dgm:spPr/>
      <dgm:t>
        <a:bodyPr/>
        <a:lstStyle/>
        <a:p>
          <a:endParaRPr lang="en-IN"/>
        </a:p>
      </dgm:t>
    </dgm:pt>
    <dgm:pt modelId="{9AE13017-FD0C-4FB5-82E9-F4FD61704DFF}" type="pres">
      <dgm:prSet presAssocID="{48BD294B-8621-48C9-ADDD-DFCE8359C32B}" presName="linear" presStyleCnt="0">
        <dgm:presLayoutVars>
          <dgm:dir/>
          <dgm:animLvl val="lvl"/>
          <dgm:resizeHandles val="exact"/>
        </dgm:presLayoutVars>
      </dgm:prSet>
      <dgm:spPr/>
    </dgm:pt>
    <dgm:pt modelId="{977412FF-259A-4558-A308-E7FFA0B61344}" type="pres">
      <dgm:prSet presAssocID="{DFD1ECEE-FCF7-4151-B5A1-0FA31B03D4E0}" presName="parentLin" presStyleCnt="0"/>
      <dgm:spPr/>
    </dgm:pt>
    <dgm:pt modelId="{969146F2-6C4B-407B-914D-A6E242530E61}" type="pres">
      <dgm:prSet presAssocID="{DFD1ECEE-FCF7-4151-B5A1-0FA31B03D4E0}" presName="parentLeftMargin" presStyleLbl="node1" presStyleIdx="0" presStyleCnt="5"/>
      <dgm:spPr/>
    </dgm:pt>
    <dgm:pt modelId="{2A0C016E-6DEB-4F89-9336-61EE19283037}" type="pres">
      <dgm:prSet presAssocID="{DFD1ECEE-FCF7-4151-B5A1-0FA31B03D4E0}" presName="parentText" presStyleLbl="node1" presStyleIdx="0" presStyleCnt="5">
        <dgm:presLayoutVars>
          <dgm:chMax val="0"/>
          <dgm:bulletEnabled val="1"/>
        </dgm:presLayoutVars>
      </dgm:prSet>
      <dgm:spPr/>
    </dgm:pt>
    <dgm:pt modelId="{3401ADC9-661A-4E96-AADD-12C8F424814C}" type="pres">
      <dgm:prSet presAssocID="{DFD1ECEE-FCF7-4151-B5A1-0FA31B03D4E0}" presName="negativeSpace" presStyleCnt="0"/>
      <dgm:spPr/>
    </dgm:pt>
    <dgm:pt modelId="{7B17DBC6-540A-4AA2-B421-D17E40CB60C5}" type="pres">
      <dgm:prSet presAssocID="{DFD1ECEE-FCF7-4151-B5A1-0FA31B03D4E0}" presName="childText" presStyleLbl="conFgAcc1" presStyleIdx="0" presStyleCnt="5">
        <dgm:presLayoutVars>
          <dgm:bulletEnabled val="1"/>
        </dgm:presLayoutVars>
      </dgm:prSet>
      <dgm:spPr/>
    </dgm:pt>
    <dgm:pt modelId="{7F262179-2AF5-407B-A557-2925CC205B76}" type="pres">
      <dgm:prSet presAssocID="{FA5F7CE7-EC1B-40C4-8980-6561A0C1E017}" presName="spaceBetweenRectangles" presStyleCnt="0"/>
      <dgm:spPr/>
    </dgm:pt>
    <dgm:pt modelId="{E542756C-75C9-4FCD-A165-E0EA2E3D46DD}" type="pres">
      <dgm:prSet presAssocID="{8BE7599B-11B7-4788-B160-095DE80B1CD8}" presName="parentLin" presStyleCnt="0"/>
      <dgm:spPr/>
    </dgm:pt>
    <dgm:pt modelId="{DE5B8EAA-2714-47A3-977E-D231B05B8BF5}" type="pres">
      <dgm:prSet presAssocID="{8BE7599B-11B7-4788-B160-095DE80B1CD8}" presName="parentLeftMargin" presStyleLbl="node1" presStyleIdx="0" presStyleCnt="5"/>
      <dgm:spPr/>
    </dgm:pt>
    <dgm:pt modelId="{FD6994E7-DED2-48E6-BBFC-59747BEC5F03}" type="pres">
      <dgm:prSet presAssocID="{8BE7599B-11B7-4788-B160-095DE80B1CD8}" presName="parentText" presStyleLbl="node1" presStyleIdx="1" presStyleCnt="5">
        <dgm:presLayoutVars>
          <dgm:chMax val="0"/>
          <dgm:bulletEnabled val="1"/>
        </dgm:presLayoutVars>
      </dgm:prSet>
      <dgm:spPr/>
    </dgm:pt>
    <dgm:pt modelId="{53217895-B9FA-4CD6-BC8B-8EC725F849B6}" type="pres">
      <dgm:prSet presAssocID="{8BE7599B-11B7-4788-B160-095DE80B1CD8}" presName="negativeSpace" presStyleCnt="0"/>
      <dgm:spPr/>
    </dgm:pt>
    <dgm:pt modelId="{507C3376-F6CC-4151-B5D6-C05E29DF96A4}" type="pres">
      <dgm:prSet presAssocID="{8BE7599B-11B7-4788-B160-095DE80B1CD8}" presName="childText" presStyleLbl="conFgAcc1" presStyleIdx="1" presStyleCnt="5">
        <dgm:presLayoutVars>
          <dgm:bulletEnabled val="1"/>
        </dgm:presLayoutVars>
      </dgm:prSet>
      <dgm:spPr/>
    </dgm:pt>
    <dgm:pt modelId="{8C476F49-FF0A-441C-8776-FBCD48C68820}" type="pres">
      <dgm:prSet presAssocID="{7FF73C01-267E-4405-B15C-6DAA84CEAC30}" presName="spaceBetweenRectangles" presStyleCnt="0"/>
      <dgm:spPr/>
    </dgm:pt>
    <dgm:pt modelId="{B0408299-891C-4175-AD63-15AE0CB7BF5A}" type="pres">
      <dgm:prSet presAssocID="{4CAE447B-249A-456C-A59A-DF04B1F4D2B7}" presName="parentLin" presStyleCnt="0"/>
      <dgm:spPr/>
    </dgm:pt>
    <dgm:pt modelId="{DC988F1A-6DA1-4FCB-B231-C8866DD1BABE}" type="pres">
      <dgm:prSet presAssocID="{4CAE447B-249A-456C-A59A-DF04B1F4D2B7}" presName="parentLeftMargin" presStyleLbl="node1" presStyleIdx="1" presStyleCnt="5"/>
      <dgm:spPr/>
    </dgm:pt>
    <dgm:pt modelId="{81913ADA-E199-4EA7-865F-EB0AA66D665B}" type="pres">
      <dgm:prSet presAssocID="{4CAE447B-249A-456C-A59A-DF04B1F4D2B7}" presName="parentText" presStyleLbl="node1" presStyleIdx="2" presStyleCnt="5">
        <dgm:presLayoutVars>
          <dgm:chMax val="0"/>
          <dgm:bulletEnabled val="1"/>
        </dgm:presLayoutVars>
      </dgm:prSet>
      <dgm:spPr/>
    </dgm:pt>
    <dgm:pt modelId="{0D458017-2937-448E-BF17-6E976C3DF5A7}" type="pres">
      <dgm:prSet presAssocID="{4CAE447B-249A-456C-A59A-DF04B1F4D2B7}" presName="negativeSpace" presStyleCnt="0"/>
      <dgm:spPr/>
    </dgm:pt>
    <dgm:pt modelId="{13536638-1F8B-42FA-8A4D-C9707AFE6490}" type="pres">
      <dgm:prSet presAssocID="{4CAE447B-249A-456C-A59A-DF04B1F4D2B7}" presName="childText" presStyleLbl="conFgAcc1" presStyleIdx="2" presStyleCnt="5">
        <dgm:presLayoutVars>
          <dgm:bulletEnabled val="1"/>
        </dgm:presLayoutVars>
      </dgm:prSet>
      <dgm:spPr/>
    </dgm:pt>
    <dgm:pt modelId="{8EE20FE7-47BF-493C-B6D8-60C2AC009467}" type="pres">
      <dgm:prSet presAssocID="{DD867DE4-164D-475E-9EA8-F31FFDE0E554}" presName="spaceBetweenRectangles" presStyleCnt="0"/>
      <dgm:spPr/>
    </dgm:pt>
    <dgm:pt modelId="{8AD71059-4116-45AD-A8D7-C457B8A31A1C}" type="pres">
      <dgm:prSet presAssocID="{B9CC3BBC-016B-482B-A0FE-B3E2CD98C3D0}" presName="parentLin" presStyleCnt="0"/>
      <dgm:spPr/>
    </dgm:pt>
    <dgm:pt modelId="{7AAF915C-97AE-4CD8-8404-BB8857311B02}" type="pres">
      <dgm:prSet presAssocID="{B9CC3BBC-016B-482B-A0FE-B3E2CD98C3D0}" presName="parentLeftMargin" presStyleLbl="node1" presStyleIdx="2" presStyleCnt="5"/>
      <dgm:spPr/>
    </dgm:pt>
    <dgm:pt modelId="{32D53BB5-466F-46F0-B24B-029DFE916CA2}" type="pres">
      <dgm:prSet presAssocID="{B9CC3BBC-016B-482B-A0FE-B3E2CD98C3D0}" presName="parentText" presStyleLbl="node1" presStyleIdx="3" presStyleCnt="5">
        <dgm:presLayoutVars>
          <dgm:chMax val="0"/>
          <dgm:bulletEnabled val="1"/>
        </dgm:presLayoutVars>
      </dgm:prSet>
      <dgm:spPr/>
    </dgm:pt>
    <dgm:pt modelId="{C807EB7E-7AF1-4614-AF04-37917A24E59B}" type="pres">
      <dgm:prSet presAssocID="{B9CC3BBC-016B-482B-A0FE-B3E2CD98C3D0}" presName="negativeSpace" presStyleCnt="0"/>
      <dgm:spPr/>
    </dgm:pt>
    <dgm:pt modelId="{1B9ECE8C-7782-4ED5-9D09-49852D053786}" type="pres">
      <dgm:prSet presAssocID="{B9CC3BBC-016B-482B-A0FE-B3E2CD98C3D0}" presName="childText" presStyleLbl="conFgAcc1" presStyleIdx="3" presStyleCnt="5">
        <dgm:presLayoutVars>
          <dgm:bulletEnabled val="1"/>
        </dgm:presLayoutVars>
      </dgm:prSet>
      <dgm:spPr/>
    </dgm:pt>
    <dgm:pt modelId="{240A345A-42AF-4A11-B149-EB0031E57A39}" type="pres">
      <dgm:prSet presAssocID="{DDB5FCB2-402C-4339-BCDE-841362616956}" presName="spaceBetweenRectangles" presStyleCnt="0"/>
      <dgm:spPr/>
    </dgm:pt>
    <dgm:pt modelId="{27E9E420-07E5-4105-A195-75445269686E}" type="pres">
      <dgm:prSet presAssocID="{A3F7E403-DFA1-4905-952C-5E1004648E1D}" presName="parentLin" presStyleCnt="0"/>
      <dgm:spPr/>
    </dgm:pt>
    <dgm:pt modelId="{4E850A8B-7D84-49BB-B035-1EBA9D0E9E37}" type="pres">
      <dgm:prSet presAssocID="{A3F7E403-DFA1-4905-952C-5E1004648E1D}" presName="parentLeftMargin" presStyleLbl="node1" presStyleIdx="3" presStyleCnt="5"/>
      <dgm:spPr/>
    </dgm:pt>
    <dgm:pt modelId="{7A6253DF-94B0-43F9-9E86-E19FA07ACEA6}" type="pres">
      <dgm:prSet presAssocID="{A3F7E403-DFA1-4905-952C-5E1004648E1D}" presName="parentText" presStyleLbl="node1" presStyleIdx="4" presStyleCnt="5">
        <dgm:presLayoutVars>
          <dgm:chMax val="0"/>
          <dgm:bulletEnabled val="1"/>
        </dgm:presLayoutVars>
      </dgm:prSet>
      <dgm:spPr/>
    </dgm:pt>
    <dgm:pt modelId="{A6082523-EF7B-484B-AE1A-C4272183C636}" type="pres">
      <dgm:prSet presAssocID="{A3F7E403-DFA1-4905-952C-5E1004648E1D}" presName="negativeSpace" presStyleCnt="0"/>
      <dgm:spPr/>
    </dgm:pt>
    <dgm:pt modelId="{79CD30C1-0384-4D61-8EDA-47A5E84807B3}" type="pres">
      <dgm:prSet presAssocID="{A3F7E403-DFA1-4905-952C-5E1004648E1D}" presName="childText" presStyleLbl="conFgAcc1" presStyleIdx="4" presStyleCnt="5">
        <dgm:presLayoutVars>
          <dgm:bulletEnabled val="1"/>
        </dgm:presLayoutVars>
      </dgm:prSet>
      <dgm:spPr/>
    </dgm:pt>
  </dgm:ptLst>
  <dgm:cxnLst>
    <dgm:cxn modelId="{C54CE808-BC1F-429F-A95B-A9093077B989}" type="presOf" srcId="{B9CC3BBC-016B-482B-A0FE-B3E2CD98C3D0}" destId="{32D53BB5-466F-46F0-B24B-029DFE916CA2}" srcOrd="1" destOrd="0" presId="urn:microsoft.com/office/officeart/2005/8/layout/list1"/>
    <dgm:cxn modelId="{96149F0A-F1F7-4862-BA7B-588946DF23BE}" srcId="{8BE7599B-11B7-4788-B160-095DE80B1CD8}" destId="{A81F530C-E6B2-4425-924F-2289E7A394D1}" srcOrd="0" destOrd="0" parTransId="{2ADED8DB-FDAB-4225-9D57-F45D5150BA7D}" sibTransId="{5C068F85-A88D-4A37-9AF0-FF6E1446D414}"/>
    <dgm:cxn modelId="{05684D16-0C14-47DE-9A37-04C070BB594C}" type="presOf" srcId="{4CAE447B-249A-456C-A59A-DF04B1F4D2B7}" destId="{81913ADA-E199-4EA7-865F-EB0AA66D665B}" srcOrd="1" destOrd="0" presId="urn:microsoft.com/office/officeart/2005/8/layout/list1"/>
    <dgm:cxn modelId="{CC6A5B20-78B1-4514-942E-EEE854272566}" type="presOf" srcId="{A81F530C-E6B2-4425-924F-2289E7A394D1}" destId="{507C3376-F6CC-4151-B5D6-C05E29DF96A4}" srcOrd="0" destOrd="0" presId="urn:microsoft.com/office/officeart/2005/8/layout/list1"/>
    <dgm:cxn modelId="{944C5325-1190-4B32-A494-793DF0EE3789}" type="presOf" srcId="{B9CC3BBC-016B-482B-A0FE-B3E2CD98C3D0}" destId="{7AAF915C-97AE-4CD8-8404-BB8857311B02}" srcOrd="0" destOrd="0" presId="urn:microsoft.com/office/officeart/2005/8/layout/list1"/>
    <dgm:cxn modelId="{99A0642C-A6F1-4358-9595-BF3262D97366}" srcId="{48BD294B-8621-48C9-ADDD-DFCE8359C32B}" destId="{B9CC3BBC-016B-482B-A0FE-B3E2CD98C3D0}" srcOrd="3" destOrd="0" parTransId="{458A2A36-8BA6-4B9D-8187-B1B73DB08E27}" sibTransId="{DDB5FCB2-402C-4339-BCDE-841362616956}"/>
    <dgm:cxn modelId="{14597B40-4B3A-4E6F-9A0F-F49EA2005133}" srcId="{48BD294B-8621-48C9-ADDD-DFCE8359C32B}" destId="{A3F7E403-DFA1-4905-952C-5E1004648E1D}" srcOrd="4" destOrd="0" parTransId="{385A2BD5-FD87-4E24-A925-360297B55970}" sibTransId="{9B261E55-485E-4C0E-84C4-E246619C6BC4}"/>
    <dgm:cxn modelId="{BF5C645C-B1F5-472B-A50A-0DA289CA74CA}" type="presOf" srcId="{8BE7599B-11B7-4788-B160-095DE80B1CD8}" destId="{FD6994E7-DED2-48E6-BBFC-59747BEC5F03}" srcOrd="1" destOrd="0" presId="urn:microsoft.com/office/officeart/2005/8/layout/list1"/>
    <dgm:cxn modelId="{FCF9FD64-9662-4550-BA09-6C31D1B062FB}" srcId="{DFD1ECEE-FCF7-4151-B5A1-0FA31B03D4E0}" destId="{2419FCDC-497E-4432-BE3E-679F81AEC808}" srcOrd="0" destOrd="0" parTransId="{8E587B2A-93B7-4630-8BAF-FA0E3D8D64A5}" sibTransId="{6344D1D9-8BF3-4D80-AD76-F91FD703C22F}"/>
    <dgm:cxn modelId="{17102B67-D591-4507-84C3-65057E34B380}" type="presOf" srcId="{A3F7E403-DFA1-4905-952C-5E1004648E1D}" destId="{4E850A8B-7D84-49BB-B035-1EBA9D0E9E37}" srcOrd="0" destOrd="0" presId="urn:microsoft.com/office/officeart/2005/8/layout/list1"/>
    <dgm:cxn modelId="{DF166568-BF91-43BE-803C-1AD231D68BCD}" srcId="{48BD294B-8621-48C9-ADDD-DFCE8359C32B}" destId="{8BE7599B-11B7-4788-B160-095DE80B1CD8}" srcOrd="1" destOrd="0" parTransId="{2E8911F6-983B-438E-99BC-BD10EEEF1E47}" sibTransId="{7FF73C01-267E-4405-B15C-6DAA84CEAC30}"/>
    <dgm:cxn modelId="{23D6B74C-2C4D-4A6D-A855-D4EB3B295F75}" type="presOf" srcId="{A3F7E403-DFA1-4905-952C-5E1004648E1D}" destId="{7A6253DF-94B0-43F9-9E86-E19FA07ACEA6}" srcOrd="1" destOrd="0" presId="urn:microsoft.com/office/officeart/2005/8/layout/list1"/>
    <dgm:cxn modelId="{2C73946F-9745-4B26-ABF4-D33650152AB8}" srcId="{48BD294B-8621-48C9-ADDD-DFCE8359C32B}" destId="{DFD1ECEE-FCF7-4151-B5A1-0FA31B03D4E0}" srcOrd="0" destOrd="0" parTransId="{17C49C25-8919-4DF2-9066-5EB256B99672}" sibTransId="{FA5F7CE7-EC1B-40C4-8980-6561A0C1E017}"/>
    <dgm:cxn modelId="{E0685470-FD16-4D79-A4B4-CB5113C32165}" type="presOf" srcId="{DFD1ECEE-FCF7-4151-B5A1-0FA31B03D4E0}" destId="{969146F2-6C4B-407B-914D-A6E242530E61}" srcOrd="0" destOrd="0" presId="urn:microsoft.com/office/officeart/2005/8/layout/list1"/>
    <dgm:cxn modelId="{43F99150-0854-406C-96C1-2DAD2B4D52F5}" type="presOf" srcId="{FBE11422-C2C0-455E-8CF9-F5DE2E2FEA17}" destId="{1B9ECE8C-7782-4ED5-9D09-49852D053786}" srcOrd="0" destOrd="0" presId="urn:microsoft.com/office/officeart/2005/8/layout/list1"/>
    <dgm:cxn modelId="{907DB783-3E15-4026-8258-45C5F24B384F}" srcId="{A3F7E403-DFA1-4905-952C-5E1004648E1D}" destId="{FC746326-A241-424F-A65B-DCDD8907289D}" srcOrd="0" destOrd="0" parTransId="{3C0DD565-531F-4D31-8E60-1F133A2D2501}" sibTransId="{BDDF7691-737A-4D30-98C4-287CC46C47E4}"/>
    <dgm:cxn modelId="{62D4BA89-AB6E-4C55-AD67-1DD1E3BF30AC}" type="presOf" srcId="{48BD294B-8621-48C9-ADDD-DFCE8359C32B}" destId="{9AE13017-FD0C-4FB5-82E9-F4FD61704DFF}" srcOrd="0" destOrd="0" presId="urn:microsoft.com/office/officeart/2005/8/layout/list1"/>
    <dgm:cxn modelId="{FDF9ADB3-9513-4493-A919-088BE0E8FAB8}" type="presOf" srcId="{FC746326-A241-424F-A65B-DCDD8907289D}" destId="{79CD30C1-0384-4D61-8EDA-47A5E84807B3}" srcOrd="0" destOrd="0" presId="urn:microsoft.com/office/officeart/2005/8/layout/list1"/>
    <dgm:cxn modelId="{3B01B8C0-9E9A-4C75-8D1E-871CDB626DC8}" type="presOf" srcId="{DFD1ECEE-FCF7-4151-B5A1-0FA31B03D4E0}" destId="{2A0C016E-6DEB-4F89-9336-61EE19283037}" srcOrd="1" destOrd="0" presId="urn:microsoft.com/office/officeart/2005/8/layout/list1"/>
    <dgm:cxn modelId="{4CFA0FC4-34E8-40D2-932D-4C6210970C2F}" srcId="{4CAE447B-249A-456C-A59A-DF04B1F4D2B7}" destId="{D7C489A7-467B-4E0A-9A11-327F401CECC4}" srcOrd="0" destOrd="0" parTransId="{65B597CD-87C9-4BD3-8CA7-323C9E578408}" sibTransId="{E4D4CFDB-CE19-4A58-A88E-651C6FF9A602}"/>
    <dgm:cxn modelId="{8DEC50D2-EA70-4791-BE95-5E2354331E66}" type="presOf" srcId="{8BE7599B-11B7-4788-B160-095DE80B1CD8}" destId="{DE5B8EAA-2714-47A3-977E-D231B05B8BF5}" srcOrd="0" destOrd="0" presId="urn:microsoft.com/office/officeart/2005/8/layout/list1"/>
    <dgm:cxn modelId="{69B4A0DD-CA20-4668-AC49-C421F50166B1}" srcId="{B9CC3BBC-016B-482B-A0FE-B3E2CD98C3D0}" destId="{FBE11422-C2C0-455E-8CF9-F5DE2E2FEA17}" srcOrd="0" destOrd="0" parTransId="{EE748590-F824-4A56-9B7E-C92D9A896BEA}" sibTransId="{21CB5A14-C4E7-4D4F-966D-6C8378978E7D}"/>
    <dgm:cxn modelId="{7E06ABF2-2A8F-4D20-8B8B-0FE11FA43EA8}" type="presOf" srcId="{4CAE447B-249A-456C-A59A-DF04B1F4D2B7}" destId="{DC988F1A-6DA1-4FCB-B231-C8866DD1BABE}" srcOrd="0" destOrd="0" presId="urn:microsoft.com/office/officeart/2005/8/layout/list1"/>
    <dgm:cxn modelId="{7D4EE0FA-A5F9-4F54-B3F2-A50FB89A87BD}" type="presOf" srcId="{2419FCDC-497E-4432-BE3E-679F81AEC808}" destId="{7B17DBC6-540A-4AA2-B421-D17E40CB60C5}" srcOrd="0" destOrd="0" presId="urn:microsoft.com/office/officeart/2005/8/layout/list1"/>
    <dgm:cxn modelId="{4E5AA1FF-FAFC-4DCB-87EC-FCFFB487E3E9}" srcId="{48BD294B-8621-48C9-ADDD-DFCE8359C32B}" destId="{4CAE447B-249A-456C-A59A-DF04B1F4D2B7}" srcOrd="2" destOrd="0" parTransId="{406FCEDE-36A3-4C89-9D25-3A886309DD8F}" sibTransId="{DD867DE4-164D-475E-9EA8-F31FFDE0E554}"/>
    <dgm:cxn modelId="{37F2F4FF-BF9A-45EC-8F28-DB412F23E5CB}" type="presOf" srcId="{D7C489A7-467B-4E0A-9A11-327F401CECC4}" destId="{13536638-1F8B-42FA-8A4D-C9707AFE6490}" srcOrd="0" destOrd="0" presId="urn:microsoft.com/office/officeart/2005/8/layout/list1"/>
    <dgm:cxn modelId="{DCADC303-806C-46A1-BADF-1C7D0B7304E2}" type="presParOf" srcId="{9AE13017-FD0C-4FB5-82E9-F4FD61704DFF}" destId="{977412FF-259A-4558-A308-E7FFA0B61344}" srcOrd="0" destOrd="0" presId="urn:microsoft.com/office/officeart/2005/8/layout/list1"/>
    <dgm:cxn modelId="{2E9CEAB4-E6D7-4DE9-A205-9B23A1356FE9}" type="presParOf" srcId="{977412FF-259A-4558-A308-E7FFA0B61344}" destId="{969146F2-6C4B-407B-914D-A6E242530E61}" srcOrd="0" destOrd="0" presId="urn:microsoft.com/office/officeart/2005/8/layout/list1"/>
    <dgm:cxn modelId="{31A61289-92E9-4EC6-AF75-6DC31985DF3B}" type="presParOf" srcId="{977412FF-259A-4558-A308-E7FFA0B61344}" destId="{2A0C016E-6DEB-4F89-9336-61EE19283037}" srcOrd="1" destOrd="0" presId="urn:microsoft.com/office/officeart/2005/8/layout/list1"/>
    <dgm:cxn modelId="{7A482E52-D961-40AE-98AA-DA7A303CF4E1}" type="presParOf" srcId="{9AE13017-FD0C-4FB5-82E9-F4FD61704DFF}" destId="{3401ADC9-661A-4E96-AADD-12C8F424814C}" srcOrd="1" destOrd="0" presId="urn:microsoft.com/office/officeart/2005/8/layout/list1"/>
    <dgm:cxn modelId="{D75D0D7E-E307-4137-9CEE-34996BA878EC}" type="presParOf" srcId="{9AE13017-FD0C-4FB5-82E9-F4FD61704DFF}" destId="{7B17DBC6-540A-4AA2-B421-D17E40CB60C5}" srcOrd="2" destOrd="0" presId="urn:microsoft.com/office/officeart/2005/8/layout/list1"/>
    <dgm:cxn modelId="{6B8542E2-67CA-4CE2-A417-BEEBAD5A4F86}" type="presParOf" srcId="{9AE13017-FD0C-4FB5-82E9-F4FD61704DFF}" destId="{7F262179-2AF5-407B-A557-2925CC205B76}" srcOrd="3" destOrd="0" presId="urn:microsoft.com/office/officeart/2005/8/layout/list1"/>
    <dgm:cxn modelId="{07CF10B5-7E26-42F9-BEFE-4B6582CD4427}" type="presParOf" srcId="{9AE13017-FD0C-4FB5-82E9-F4FD61704DFF}" destId="{E542756C-75C9-4FCD-A165-E0EA2E3D46DD}" srcOrd="4" destOrd="0" presId="urn:microsoft.com/office/officeart/2005/8/layout/list1"/>
    <dgm:cxn modelId="{E431EF26-0642-4C03-B588-E89CC43B6BFB}" type="presParOf" srcId="{E542756C-75C9-4FCD-A165-E0EA2E3D46DD}" destId="{DE5B8EAA-2714-47A3-977E-D231B05B8BF5}" srcOrd="0" destOrd="0" presId="urn:microsoft.com/office/officeart/2005/8/layout/list1"/>
    <dgm:cxn modelId="{3B4BEE22-E32A-480B-AA6F-8AC8B00C23EC}" type="presParOf" srcId="{E542756C-75C9-4FCD-A165-E0EA2E3D46DD}" destId="{FD6994E7-DED2-48E6-BBFC-59747BEC5F03}" srcOrd="1" destOrd="0" presId="urn:microsoft.com/office/officeart/2005/8/layout/list1"/>
    <dgm:cxn modelId="{0344423A-A32A-441C-8548-D4742F3C92F9}" type="presParOf" srcId="{9AE13017-FD0C-4FB5-82E9-F4FD61704DFF}" destId="{53217895-B9FA-4CD6-BC8B-8EC725F849B6}" srcOrd="5" destOrd="0" presId="urn:microsoft.com/office/officeart/2005/8/layout/list1"/>
    <dgm:cxn modelId="{E7958ECA-04BC-4138-BAC8-64E76E0F00F4}" type="presParOf" srcId="{9AE13017-FD0C-4FB5-82E9-F4FD61704DFF}" destId="{507C3376-F6CC-4151-B5D6-C05E29DF96A4}" srcOrd="6" destOrd="0" presId="urn:microsoft.com/office/officeart/2005/8/layout/list1"/>
    <dgm:cxn modelId="{4643C2DB-004A-4BDC-B232-D25F36653456}" type="presParOf" srcId="{9AE13017-FD0C-4FB5-82E9-F4FD61704DFF}" destId="{8C476F49-FF0A-441C-8776-FBCD48C68820}" srcOrd="7" destOrd="0" presId="urn:microsoft.com/office/officeart/2005/8/layout/list1"/>
    <dgm:cxn modelId="{CB9482DA-B00C-481B-984A-08D760CF505E}" type="presParOf" srcId="{9AE13017-FD0C-4FB5-82E9-F4FD61704DFF}" destId="{B0408299-891C-4175-AD63-15AE0CB7BF5A}" srcOrd="8" destOrd="0" presId="urn:microsoft.com/office/officeart/2005/8/layout/list1"/>
    <dgm:cxn modelId="{01BFC6BC-BCD5-4E62-AEF1-48BAE337C459}" type="presParOf" srcId="{B0408299-891C-4175-AD63-15AE0CB7BF5A}" destId="{DC988F1A-6DA1-4FCB-B231-C8866DD1BABE}" srcOrd="0" destOrd="0" presId="urn:microsoft.com/office/officeart/2005/8/layout/list1"/>
    <dgm:cxn modelId="{8AA659FA-74AC-42B3-881A-262690548943}" type="presParOf" srcId="{B0408299-891C-4175-AD63-15AE0CB7BF5A}" destId="{81913ADA-E199-4EA7-865F-EB0AA66D665B}" srcOrd="1" destOrd="0" presId="urn:microsoft.com/office/officeart/2005/8/layout/list1"/>
    <dgm:cxn modelId="{7E9A479E-86F5-456F-AB9F-F8B03CFF39EE}" type="presParOf" srcId="{9AE13017-FD0C-4FB5-82E9-F4FD61704DFF}" destId="{0D458017-2937-448E-BF17-6E976C3DF5A7}" srcOrd="9" destOrd="0" presId="urn:microsoft.com/office/officeart/2005/8/layout/list1"/>
    <dgm:cxn modelId="{7D303336-B849-4133-AC7E-F476FA308DC4}" type="presParOf" srcId="{9AE13017-FD0C-4FB5-82E9-F4FD61704DFF}" destId="{13536638-1F8B-42FA-8A4D-C9707AFE6490}" srcOrd="10" destOrd="0" presId="urn:microsoft.com/office/officeart/2005/8/layout/list1"/>
    <dgm:cxn modelId="{C2A214C2-BA36-4F59-B7A4-BDD5371269C5}" type="presParOf" srcId="{9AE13017-FD0C-4FB5-82E9-F4FD61704DFF}" destId="{8EE20FE7-47BF-493C-B6D8-60C2AC009467}" srcOrd="11" destOrd="0" presId="urn:microsoft.com/office/officeart/2005/8/layout/list1"/>
    <dgm:cxn modelId="{B209FF45-34A7-41B2-BCAC-0935ABA49C03}" type="presParOf" srcId="{9AE13017-FD0C-4FB5-82E9-F4FD61704DFF}" destId="{8AD71059-4116-45AD-A8D7-C457B8A31A1C}" srcOrd="12" destOrd="0" presId="urn:microsoft.com/office/officeart/2005/8/layout/list1"/>
    <dgm:cxn modelId="{27D282AC-0B13-4852-9539-C279A2155857}" type="presParOf" srcId="{8AD71059-4116-45AD-A8D7-C457B8A31A1C}" destId="{7AAF915C-97AE-4CD8-8404-BB8857311B02}" srcOrd="0" destOrd="0" presId="urn:microsoft.com/office/officeart/2005/8/layout/list1"/>
    <dgm:cxn modelId="{1C293AE7-B97A-46B2-8FE3-874EE4DCC85D}" type="presParOf" srcId="{8AD71059-4116-45AD-A8D7-C457B8A31A1C}" destId="{32D53BB5-466F-46F0-B24B-029DFE916CA2}" srcOrd="1" destOrd="0" presId="urn:microsoft.com/office/officeart/2005/8/layout/list1"/>
    <dgm:cxn modelId="{B0E2CEF1-9667-4992-87CB-5F90D42F767A}" type="presParOf" srcId="{9AE13017-FD0C-4FB5-82E9-F4FD61704DFF}" destId="{C807EB7E-7AF1-4614-AF04-37917A24E59B}" srcOrd="13" destOrd="0" presId="urn:microsoft.com/office/officeart/2005/8/layout/list1"/>
    <dgm:cxn modelId="{4273F8A8-9D39-4F2D-8761-8E38F317B4BE}" type="presParOf" srcId="{9AE13017-FD0C-4FB5-82E9-F4FD61704DFF}" destId="{1B9ECE8C-7782-4ED5-9D09-49852D053786}" srcOrd="14" destOrd="0" presId="urn:microsoft.com/office/officeart/2005/8/layout/list1"/>
    <dgm:cxn modelId="{413351C8-03A2-4D4B-9E71-F8C881468F35}" type="presParOf" srcId="{9AE13017-FD0C-4FB5-82E9-F4FD61704DFF}" destId="{240A345A-42AF-4A11-B149-EB0031E57A39}" srcOrd="15" destOrd="0" presId="urn:microsoft.com/office/officeart/2005/8/layout/list1"/>
    <dgm:cxn modelId="{F0186051-0296-4BAE-8F58-02FF91866B4A}" type="presParOf" srcId="{9AE13017-FD0C-4FB5-82E9-F4FD61704DFF}" destId="{27E9E420-07E5-4105-A195-75445269686E}" srcOrd="16" destOrd="0" presId="urn:microsoft.com/office/officeart/2005/8/layout/list1"/>
    <dgm:cxn modelId="{69C3DACC-934F-4F14-88F8-6E82C489E16F}" type="presParOf" srcId="{27E9E420-07E5-4105-A195-75445269686E}" destId="{4E850A8B-7D84-49BB-B035-1EBA9D0E9E37}" srcOrd="0" destOrd="0" presId="urn:microsoft.com/office/officeart/2005/8/layout/list1"/>
    <dgm:cxn modelId="{9489D2B3-46EC-4EFE-AF16-10809BC4FA4D}" type="presParOf" srcId="{27E9E420-07E5-4105-A195-75445269686E}" destId="{7A6253DF-94B0-43F9-9E86-E19FA07ACEA6}" srcOrd="1" destOrd="0" presId="urn:microsoft.com/office/officeart/2005/8/layout/list1"/>
    <dgm:cxn modelId="{35292411-14F9-459C-85A9-DDA83B078460}" type="presParOf" srcId="{9AE13017-FD0C-4FB5-82E9-F4FD61704DFF}" destId="{A6082523-EF7B-484B-AE1A-C4272183C636}" srcOrd="17" destOrd="0" presId="urn:microsoft.com/office/officeart/2005/8/layout/list1"/>
    <dgm:cxn modelId="{AF0B078B-F256-49DD-8C39-AC4D577B31FC}" type="presParOf" srcId="{9AE13017-FD0C-4FB5-82E9-F4FD61704DFF}" destId="{79CD30C1-0384-4D61-8EDA-47A5E84807B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7DBC6-540A-4AA2-B421-D17E40CB60C5}">
      <dsp:nvSpPr>
        <dsp:cNvPr id="0" name=""/>
        <dsp:cNvSpPr/>
      </dsp:nvSpPr>
      <dsp:spPr>
        <a:xfrm>
          <a:off x="0" y="287782"/>
          <a:ext cx="9616612" cy="563062"/>
        </a:xfrm>
        <a:prstGeom prst="rect">
          <a:avLst/>
        </a:prstGeom>
        <a:solidFill>
          <a:schemeClr val="lt1">
            <a:alpha val="90000"/>
            <a:hueOff val="0"/>
            <a:satOff val="0"/>
            <a:lumOff val="0"/>
            <a:alphaOff val="0"/>
          </a:schemeClr>
        </a:solidFill>
        <a:ln w="9525" cap="rnd" cmpd="sng"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356" tIns="270764" rIns="746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Clean and prepare the data by handling missing values, outliers, and transforming features.</a:t>
          </a:r>
          <a:endParaRPr lang="en-IN" sz="1400" kern="1200" dirty="0">
            <a:latin typeface="Times New Roman" panose="02020603050405020304" pitchFamily="18" charset="0"/>
            <a:cs typeface="Times New Roman" panose="02020603050405020304" pitchFamily="18" charset="0"/>
          </a:endParaRPr>
        </a:p>
      </dsp:txBody>
      <dsp:txXfrm>
        <a:off x="0" y="287782"/>
        <a:ext cx="9616612" cy="563062"/>
      </dsp:txXfrm>
    </dsp:sp>
    <dsp:sp modelId="{2A0C016E-6DEB-4F89-9336-61EE19283037}">
      <dsp:nvSpPr>
        <dsp:cNvPr id="0" name=""/>
        <dsp:cNvSpPr/>
      </dsp:nvSpPr>
      <dsp:spPr>
        <a:xfrm>
          <a:off x="480830" y="95902"/>
          <a:ext cx="6731628" cy="383760"/>
        </a:xfrm>
        <a:prstGeom prst="roundRect">
          <a:avLst/>
        </a:prstGeom>
        <a:gradFill rotWithShape="0">
          <a:gsLst>
            <a:gs pos="0">
              <a:schemeClr val="accent2">
                <a:shade val="80000"/>
                <a:hueOff val="0"/>
                <a:satOff val="0"/>
                <a:lumOff val="0"/>
                <a:alphaOff val="0"/>
                <a:tint val="98000"/>
                <a:lumMod val="100000"/>
              </a:schemeClr>
            </a:gs>
            <a:gs pos="100000">
              <a:schemeClr val="accent2">
                <a:shade val="8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440" tIns="0" rIns="25444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Data Preprocessing</a:t>
          </a:r>
          <a:endParaRPr lang="en-IN" sz="1600" kern="1200" dirty="0">
            <a:latin typeface="Times New Roman" panose="02020603050405020304" pitchFamily="18" charset="0"/>
            <a:cs typeface="Times New Roman" panose="02020603050405020304" pitchFamily="18" charset="0"/>
          </a:endParaRPr>
        </a:p>
      </dsp:txBody>
      <dsp:txXfrm>
        <a:off x="499564" y="114636"/>
        <a:ext cx="6694160" cy="346292"/>
      </dsp:txXfrm>
    </dsp:sp>
    <dsp:sp modelId="{507C3376-F6CC-4151-B5D6-C05E29DF96A4}">
      <dsp:nvSpPr>
        <dsp:cNvPr id="0" name=""/>
        <dsp:cNvSpPr/>
      </dsp:nvSpPr>
      <dsp:spPr>
        <a:xfrm>
          <a:off x="0" y="1112924"/>
          <a:ext cx="9616612" cy="563062"/>
        </a:xfrm>
        <a:prstGeom prst="rect">
          <a:avLst/>
        </a:prstGeom>
        <a:solidFill>
          <a:schemeClr val="lt1">
            <a:alpha val="90000"/>
            <a:hueOff val="0"/>
            <a:satOff val="0"/>
            <a:lumOff val="0"/>
            <a:alphaOff val="0"/>
          </a:schemeClr>
        </a:solidFill>
        <a:ln w="9525" cap="rnd" cmpd="sng" algn="ctr">
          <a:solidFill>
            <a:schemeClr val="accent2">
              <a:shade val="80000"/>
              <a:hueOff val="87509"/>
              <a:satOff val="441"/>
              <a:lumOff val="6369"/>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356" tIns="270764" rIns="746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Create new features from existing data to enhance model performance and provide meaningful insights.</a:t>
          </a:r>
          <a:endParaRPr lang="en-IN" sz="1400" kern="1200" dirty="0">
            <a:latin typeface="Times New Roman" panose="02020603050405020304" pitchFamily="18" charset="0"/>
            <a:cs typeface="Times New Roman" panose="02020603050405020304" pitchFamily="18" charset="0"/>
          </a:endParaRPr>
        </a:p>
      </dsp:txBody>
      <dsp:txXfrm>
        <a:off x="0" y="1112924"/>
        <a:ext cx="9616612" cy="563062"/>
      </dsp:txXfrm>
    </dsp:sp>
    <dsp:sp modelId="{FD6994E7-DED2-48E6-BBFC-59747BEC5F03}">
      <dsp:nvSpPr>
        <dsp:cNvPr id="0" name=""/>
        <dsp:cNvSpPr/>
      </dsp:nvSpPr>
      <dsp:spPr>
        <a:xfrm>
          <a:off x="480830" y="921044"/>
          <a:ext cx="6731628" cy="383760"/>
        </a:xfrm>
        <a:prstGeom prst="roundRect">
          <a:avLst/>
        </a:prstGeom>
        <a:gradFill rotWithShape="0">
          <a:gsLst>
            <a:gs pos="0">
              <a:schemeClr val="accent2">
                <a:shade val="80000"/>
                <a:hueOff val="87509"/>
                <a:satOff val="441"/>
                <a:lumOff val="6369"/>
                <a:alphaOff val="0"/>
                <a:tint val="98000"/>
                <a:lumMod val="100000"/>
              </a:schemeClr>
            </a:gs>
            <a:gs pos="100000">
              <a:schemeClr val="accent2">
                <a:shade val="80000"/>
                <a:hueOff val="87509"/>
                <a:satOff val="441"/>
                <a:lumOff val="6369"/>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440" tIns="0" rIns="25444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Feature Engineering</a:t>
          </a:r>
          <a:endParaRPr lang="en-IN" sz="1600" kern="1200" dirty="0">
            <a:latin typeface="Times New Roman" panose="02020603050405020304" pitchFamily="18" charset="0"/>
            <a:cs typeface="Times New Roman" panose="02020603050405020304" pitchFamily="18" charset="0"/>
          </a:endParaRPr>
        </a:p>
      </dsp:txBody>
      <dsp:txXfrm>
        <a:off x="499564" y="939778"/>
        <a:ext cx="6694160" cy="346292"/>
      </dsp:txXfrm>
    </dsp:sp>
    <dsp:sp modelId="{13536638-1F8B-42FA-8A4D-C9707AFE6490}">
      <dsp:nvSpPr>
        <dsp:cNvPr id="0" name=""/>
        <dsp:cNvSpPr/>
      </dsp:nvSpPr>
      <dsp:spPr>
        <a:xfrm>
          <a:off x="0" y="1938067"/>
          <a:ext cx="9616612" cy="563062"/>
        </a:xfrm>
        <a:prstGeom prst="rect">
          <a:avLst/>
        </a:prstGeom>
        <a:solidFill>
          <a:schemeClr val="lt1">
            <a:alpha val="90000"/>
            <a:hueOff val="0"/>
            <a:satOff val="0"/>
            <a:lumOff val="0"/>
            <a:alphaOff val="0"/>
          </a:schemeClr>
        </a:solidFill>
        <a:ln w="9525" cap="rnd" cmpd="sng" algn="ctr">
          <a:solidFill>
            <a:schemeClr val="accent2">
              <a:shade val="80000"/>
              <a:hueOff val="175018"/>
              <a:satOff val="881"/>
              <a:lumOff val="12738"/>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356" tIns="270764" rIns="746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Choose an appropriate machine learning algorithm based on the characteristics of the data and prediction goals.</a:t>
          </a:r>
          <a:endParaRPr lang="en-IN" sz="1400" kern="1200" dirty="0">
            <a:latin typeface="Times New Roman" panose="02020603050405020304" pitchFamily="18" charset="0"/>
            <a:cs typeface="Times New Roman" panose="02020603050405020304" pitchFamily="18" charset="0"/>
          </a:endParaRPr>
        </a:p>
      </dsp:txBody>
      <dsp:txXfrm>
        <a:off x="0" y="1938067"/>
        <a:ext cx="9616612" cy="563062"/>
      </dsp:txXfrm>
    </dsp:sp>
    <dsp:sp modelId="{81913ADA-E199-4EA7-865F-EB0AA66D665B}">
      <dsp:nvSpPr>
        <dsp:cNvPr id="0" name=""/>
        <dsp:cNvSpPr/>
      </dsp:nvSpPr>
      <dsp:spPr>
        <a:xfrm>
          <a:off x="480830" y="1746187"/>
          <a:ext cx="6731628" cy="383760"/>
        </a:xfrm>
        <a:prstGeom prst="roundRect">
          <a:avLst/>
        </a:prstGeom>
        <a:gradFill rotWithShape="0">
          <a:gsLst>
            <a:gs pos="0">
              <a:schemeClr val="accent2">
                <a:shade val="80000"/>
                <a:hueOff val="175018"/>
                <a:satOff val="881"/>
                <a:lumOff val="12738"/>
                <a:alphaOff val="0"/>
                <a:tint val="98000"/>
                <a:lumMod val="100000"/>
              </a:schemeClr>
            </a:gs>
            <a:gs pos="100000">
              <a:schemeClr val="accent2">
                <a:shade val="80000"/>
                <a:hueOff val="175018"/>
                <a:satOff val="881"/>
                <a:lumOff val="12738"/>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440" tIns="0" rIns="25444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Model Selection</a:t>
          </a:r>
          <a:endParaRPr lang="en-IN" sz="1600" kern="1200" dirty="0">
            <a:latin typeface="Times New Roman" panose="02020603050405020304" pitchFamily="18" charset="0"/>
            <a:cs typeface="Times New Roman" panose="02020603050405020304" pitchFamily="18" charset="0"/>
          </a:endParaRPr>
        </a:p>
      </dsp:txBody>
      <dsp:txXfrm>
        <a:off x="499564" y="1764921"/>
        <a:ext cx="6694160" cy="346292"/>
      </dsp:txXfrm>
    </dsp:sp>
    <dsp:sp modelId="{1B9ECE8C-7782-4ED5-9D09-49852D053786}">
      <dsp:nvSpPr>
        <dsp:cNvPr id="0" name=""/>
        <dsp:cNvSpPr/>
      </dsp:nvSpPr>
      <dsp:spPr>
        <a:xfrm>
          <a:off x="0" y="2763209"/>
          <a:ext cx="9616612" cy="563062"/>
        </a:xfrm>
        <a:prstGeom prst="rect">
          <a:avLst/>
        </a:prstGeom>
        <a:solidFill>
          <a:schemeClr val="lt1">
            <a:alpha val="90000"/>
            <a:hueOff val="0"/>
            <a:satOff val="0"/>
            <a:lumOff val="0"/>
            <a:alphaOff val="0"/>
          </a:schemeClr>
        </a:solidFill>
        <a:ln w="9525" cap="rnd" cmpd="sng" algn="ctr">
          <a:solidFill>
            <a:schemeClr val="accent2">
              <a:shade val="80000"/>
              <a:hueOff val="262527"/>
              <a:satOff val="1322"/>
              <a:lumOff val="19108"/>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356" tIns="270764" rIns="746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Train the selected model using the prepared data to learn relationships between features and crop yield..</a:t>
          </a:r>
          <a:endParaRPr lang="en-IN" sz="1400" kern="1200" dirty="0">
            <a:latin typeface="Times New Roman" panose="02020603050405020304" pitchFamily="18" charset="0"/>
            <a:cs typeface="Times New Roman" panose="02020603050405020304" pitchFamily="18" charset="0"/>
          </a:endParaRPr>
        </a:p>
      </dsp:txBody>
      <dsp:txXfrm>
        <a:off x="0" y="2763209"/>
        <a:ext cx="9616612" cy="563062"/>
      </dsp:txXfrm>
    </dsp:sp>
    <dsp:sp modelId="{32D53BB5-466F-46F0-B24B-029DFE916CA2}">
      <dsp:nvSpPr>
        <dsp:cNvPr id="0" name=""/>
        <dsp:cNvSpPr/>
      </dsp:nvSpPr>
      <dsp:spPr>
        <a:xfrm>
          <a:off x="480830" y="2571329"/>
          <a:ext cx="6731628" cy="383760"/>
        </a:xfrm>
        <a:prstGeom prst="roundRect">
          <a:avLst/>
        </a:prstGeom>
        <a:gradFill rotWithShape="0">
          <a:gsLst>
            <a:gs pos="0">
              <a:schemeClr val="accent2">
                <a:shade val="80000"/>
                <a:hueOff val="262527"/>
                <a:satOff val="1322"/>
                <a:lumOff val="19108"/>
                <a:alphaOff val="0"/>
                <a:tint val="98000"/>
                <a:lumMod val="100000"/>
              </a:schemeClr>
            </a:gs>
            <a:gs pos="100000">
              <a:schemeClr val="accent2">
                <a:shade val="80000"/>
                <a:hueOff val="262527"/>
                <a:satOff val="1322"/>
                <a:lumOff val="19108"/>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440" tIns="0" rIns="25444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Model Training</a:t>
          </a:r>
          <a:endParaRPr lang="en-IN" sz="1600" kern="1200" dirty="0">
            <a:latin typeface="Times New Roman" panose="02020603050405020304" pitchFamily="18" charset="0"/>
            <a:cs typeface="Times New Roman" panose="02020603050405020304" pitchFamily="18" charset="0"/>
          </a:endParaRPr>
        </a:p>
      </dsp:txBody>
      <dsp:txXfrm>
        <a:off x="499564" y="2590063"/>
        <a:ext cx="6694160" cy="346292"/>
      </dsp:txXfrm>
    </dsp:sp>
    <dsp:sp modelId="{79CD30C1-0384-4D61-8EDA-47A5E84807B3}">
      <dsp:nvSpPr>
        <dsp:cNvPr id="0" name=""/>
        <dsp:cNvSpPr/>
      </dsp:nvSpPr>
      <dsp:spPr>
        <a:xfrm>
          <a:off x="0" y="3588352"/>
          <a:ext cx="9616612" cy="563062"/>
        </a:xfrm>
        <a:prstGeom prst="rect">
          <a:avLst/>
        </a:prstGeom>
        <a:solidFill>
          <a:schemeClr val="lt1">
            <a:alpha val="90000"/>
            <a:hueOff val="0"/>
            <a:satOff val="0"/>
            <a:lumOff val="0"/>
            <a:alphaOff val="0"/>
          </a:schemeClr>
        </a:solidFill>
        <a:ln w="9525" cap="rnd" cmpd="sng" algn="ctr">
          <a:solidFill>
            <a:schemeClr val="accent2">
              <a:shade val="80000"/>
              <a:hueOff val="350036"/>
              <a:satOff val="1762"/>
              <a:lumOff val="25477"/>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356" tIns="270764" rIns="746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Evaluate the trained model using metrics like accuracy, precision, and recall to assess its performance.</a:t>
          </a:r>
          <a:endParaRPr lang="en-IN" sz="1400" kern="1200" dirty="0">
            <a:latin typeface="Times New Roman" panose="02020603050405020304" pitchFamily="18" charset="0"/>
            <a:cs typeface="Times New Roman" panose="02020603050405020304" pitchFamily="18" charset="0"/>
          </a:endParaRPr>
        </a:p>
      </dsp:txBody>
      <dsp:txXfrm>
        <a:off x="0" y="3588352"/>
        <a:ext cx="9616612" cy="563062"/>
      </dsp:txXfrm>
    </dsp:sp>
    <dsp:sp modelId="{7A6253DF-94B0-43F9-9E86-E19FA07ACEA6}">
      <dsp:nvSpPr>
        <dsp:cNvPr id="0" name=""/>
        <dsp:cNvSpPr/>
      </dsp:nvSpPr>
      <dsp:spPr>
        <a:xfrm>
          <a:off x="480830" y="3396472"/>
          <a:ext cx="6731628" cy="383760"/>
        </a:xfrm>
        <a:prstGeom prst="roundRect">
          <a:avLst/>
        </a:prstGeom>
        <a:gradFill rotWithShape="0">
          <a:gsLst>
            <a:gs pos="0">
              <a:schemeClr val="accent2">
                <a:shade val="80000"/>
                <a:hueOff val="350036"/>
                <a:satOff val="1762"/>
                <a:lumOff val="25477"/>
                <a:alphaOff val="0"/>
                <a:tint val="98000"/>
                <a:lumMod val="100000"/>
              </a:schemeClr>
            </a:gs>
            <a:gs pos="100000">
              <a:schemeClr val="accent2">
                <a:shade val="80000"/>
                <a:hueOff val="350036"/>
                <a:satOff val="1762"/>
                <a:lumOff val="25477"/>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440" tIns="0" rIns="25444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Model Evaluation</a:t>
          </a:r>
          <a:endParaRPr lang="en-IN" sz="1600" kern="1200" dirty="0">
            <a:latin typeface="Times New Roman" panose="02020603050405020304" pitchFamily="18" charset="0"/>
            <a:cs typeface="Times New Roman" panose="02020603050405020304" pitchFamily="18" charset="0"/>
          </a:endParaRPr>
        </a:p>
      </dsp:txBody>
      <dsp:txXfrm>
        <a:off x="499564" y="3415206"/>
        <a:ext cx="6694160"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2211-C9A4-DAB6-C07F-64D72BC18940}"/>
              </a:ext>
            </a:extLst>
          </p:cNvPr>
          <p:cNvSpPr>
            <a:spLocks noGrp="1"/>
          </p:cNvSpPr>
          <p:nvPr>
            <p:ph type="ctrTitle"/>
          </p:nvPr>
        </p:nvSpPr>
        <p:spPr>
          <a:xfrm>
            <a:off x="3143891" y="1964267"/>
            <a:ext cx="8016233" cy="2421464"/>
          </a:xfrm>
        </p:spPr>
        <p:txBody>
          <a:bodyPr/>
          <a:lstStyle/>
          <a:p>
            <a:pPr algn="ctr"/>
            <a:r>
              <a:rPr lang="en-IN" b="1" dirty="0">
                <a:latin typeface="Times New Roman" panose="02020603050405020304" pitchFamily="18" charset="0"/>
                <a:cs typeface="Times New Roman" panose="02020603050405020304" pitchFamily="18" charset="0"/>
              </a:rPr>
              <a:t>Crop yield Prediction</a:t>
            </a:r>
          </a:p>
        </p:txBody>
      </p:sp>
      <p:sp>
        <p:nvSpPr>
          <p:cNvPr id="3" name="Subtitle 2">
            <a:extLst>
              <a:ext uri="{FF2B5EF4-FFF2-40B4-BE49-F238E27FC236}">
                <a16:creationId xmlns:a16="http://schemas.microsoft.com/office/drawing/2014/main" id="{906F5AFA-4288-39C8-1266-5BCA8B62E7F4}"/>
              </a:ext>
            </a:extLst>
          </p:cNvPr>
          <p:cNvSpPr>
            <a:spLocks noGrp="1"/>
          </p:cNvSpPr>
          <p:nvPr>
            <p:ph type="subTitle" idx="1"/>
          </p:nvPr>
        </p:nvSpPr>
        <p:spPr>
          <a:xfrm>
            <a:off x="3143891" y="4776151"/>
            <a:ext cx="7656637" cy="1405467"/>
          </a:xfrm>
        </p:spPr>
        <p:txBody>
          <a:bodyPr>
            <a:normAutofit/>
          </a:bodyPr>
          <a:lstStyle/>
          <a:p>
            <a:pPr algn="ctr" rtl="0"/>
            <a:r>
              <a:rPr lang="en-IN" sz="2400" b="1" i="0" u="none" strike="noStrike" dirty="0">
                <a:effectLst/>
                <a:latin typeface="Times New Roman" panose="02020603050405020304" pitchFamily="18" charset="0"/>
                <a:cs typeface="Times New Roman" panose="02020603050405020304" pitchFamily="18" charset="0"/>
              </a:rPr>
              <a:t>NAME</a:t>
            </a:r>
            <a:r>
              <a:rPr lang="en-IN" sz="2400" b="0" i="0" u="none" strike="noStrike" dirty="0">
                <a:effectLst/>
                <a:latin typeface="Times New Roman" panose="02020603050405020304" pitchFamily="18" charset="0"/>
                <a:cs typeface="Times New Roman" panose="02020603050405020304" pitchFamily="18" charset="0"/>
              </a:rPr>
              <a:t>: BHARATH S</a:t>
            </a:r>
          </a:p>
          <a:p>
            <a:pPr algn="ctr" rtl="0"/>
            <a:r>
              <a:rPr lang="en-IN" sz="2400" b="1" i="0" u="none" strike="noStrike" dirty="0">
                <a:effectLst/>
                <a:latin typeface="Times New Roman" panose="02020603050405020304" pitchFamily="18" charset="0"/>
                <a:cs typeface="Times New Roman" panose="02020603050405020304" pitchFamily="18" charset="0"/>
              </a:rPr>
              <a:t>INTERN ID</a:t>
            </a:r>
            <a:r>
              <a:rPr lang="en-IN" sz="2400" b="0" i="0" u="none" strike="noStrike" dirty="0">
                <a:effectLst/>
                <a:latin typeface="Times New Roman" panose="02020603050405020304" pitchFamily="18" charset="0"/>
                <a:cs typeface="Times New Roman" panose="02020603050405020304" pitchFamily="18" charset="0"/>
              </a:rPr>
              <a:t> : 12102010023</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36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4A2-C3B9-3C8A-CA41-209D474C7657}"/>
              </a:ext>
            </a:extLst>
          </p:cNvPr>
          <p:cNvSpPr>
            <a:spLocks noGrp="1"/>
          </p:cNvSpPr>
          <p:nvPr>
            <p:ph type="title"/>
          </p:nvPr>
        </p:nvSpPr>
        <p:spPr>
          <a:xfrm>
            <a:off x="850188" y="301375"/>
            <a:ext cx="10131425" cy="746589"/>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Abstract</a:t>
            </a:r>
            <a:r>
              <a:rPr lang="en-IN" dirty="0"/>
              <a:t> </a:t>
            </a:r>
          </a:p>
        </p:txBody>
      </p:sp>
      <p:sp>
        <p:nvSpPr>
          <p:cNvPr id="3" name="TextBox 2">
            <a:extLst>
              <a:ext uri="{FF2B5EF4-FFF2-40B4-BE49-F238E27FC236}">
                <a16:creationId xmlns:a16="http://schemas.microsoft.com/office/drawing/2014/main" id="{8B7453CB-9557-F0E5-C68A-7FC6BC182C81}"/>
              </a:ext>
            </a:extLst>
          </p:cNvPr>
          <p:cNvSpPr txBox="1"/>
          <p:nvPr/>
        </p:nvSpPr>
        <p:spPr>
          <a:xfrm>
            <a:off x="563366" y="1808253"/>
            <a:ext cx="11065268" cy="4457952"/>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Crop yield prediction is crucial for agricultural planning and food security, especially with the growing global food demand and climate variability. Various machine learning algorithms, including decision trees, and k-nearest neighbors (KNN), are explored to predict yields. The results demonstrate the effectiveness of machine learning models in predicting crop yields, with KNN providing the best performance. The model can help farmers, policymakers, and agricultural planners make informed decisions on resource allocation, crop rotation, and yield management, ultimately mitigating risks associated with climate change and ensuring food security.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5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896F-885F-1095-B4AF-0843380CB309}"/>
              </a:ext>
            </a:extLst>
          </p:cNvPr>
          <p:cNvSpPr>
            <a:spLocks noGrp="1"/>
          </p:cNvSpPr>
          <p:nvPr>
            <p:ph type="title"/>
          </p:nvPr>
        </p:nvSpPr>
        <p:spPr>
          <a:xfrm>
            <a:off x="1030286" y="414391"/>
            <a:ext cx="10131425" cy="993169"/>
          </a:xfrm>
        </p:spPr>
        <p:txBody>
          <a:bodyPr>
            <a:normAutofit/>
          </a:bodyPr>
          <a:lstStyle/>
          <a:p>
            <a:pPr algn="ctr"/>
            <a:r>
              <a:rPr lang="en-IN" sz="4000" b="1" dirty="0">
                <a:latin typeface="Times New Roman" panose="02020603050405020304" pitchFamily="18" charset="0"/>
                <a:cs typeface="Times New Roman" panose="02020603050405020304" pitchFamily="18" charset="0"/>
              </a:rPr>
              <a:t>Problem statement </a:t>
            </a:r>
          </a:p>
        </p:txBody>
      </p:sp>
      <p:sp>
        <p:nvSpPr>
          <p:cNvPr id="3" name="TextBox 2">
            <a:extLst>
              <a:ext uri="{FF2B5EF4-FFF2-40B4-BE49-F238E27FC236}">
                <a16:creationId xmlns:a16="http://schemas.microsoft.com/office/drawing/2014/main" id="{49C12CA8-249B-CDE0-0C56-B8F1762D1A85}"/>
              </a:ext>
            </a:extLst>
          </p:cNvPr>
          <p:cNvSpPr txBox="1"/>
          <p:nvPr/>
        </p:nvSpPr>
        <p:spPr>
          <a:xfrm>
            <a:off x="911113" y="1928491"/>
            <a:ext cx="10575395" cy="526297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Accurate crop yield prediction is essential for agricultural planning, food security, and economic stability. Farmers, policymakers, and agricultural planners face challenges in making informed decisions due to unpredictable factors such as climatic variability, soil conditions, and crop management practices. Climate change and extreme weather events can significantly impact crop yields, causing uncertainty for farmers. Access to water, fertilizers, and other resources can vary, affecting the quality and quantity of crops produced. Outbreaks of diseases and pests can decimate crops, leading to significant financial losses for farmers</a:t>
            </a:r>
            <a:r>
              <a:rPr lang="en-US" sz="2400" dirty="0"/>
              <a:t>.</a:t>
            </a:r>
          </a:p>
          <a:p>
            <a:pPr algn="just"/>
            <a:endParaRPr lang="en-US" sz="2400" dirty="0"/>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18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8EAA-A925-AFC6-782C-5F35D1A76B71}"/>
              </a:ext>
            </a:extLst>
          </p:cNvPr>
          <p:cNvSpPr>
            <a:spLocks noGrp="1"/>
          </p:cNvSpPr>
          <p:nvPr>
            <p:ph type="title"/>
          </p:nvPr>
        </p:nvSpPr>
        <p:spPr>
          <a:xfrm>
            <a:off x="901559" y="116441"/>
            <a:ext cx="10131425" cy="1456267"/>
          </a:xfrm>
        </p:spPr>
        <p:txBody>
          <a:bodyPr>
            <a:normAutofit/>
          </a:bodyPr>
          <a:lstStyle/>
          <a:p>
            <a:pPr algn="ctr"/>
            <a:r>
              <a:rPr lang="en-IN" sz="4000" b="1" dirty="0">
                <a:latin typeface="Times New Roman" panose="02020603050405020304" pitchFamily="18" charset="0"/>
                <a:cs typeface="Times New Roman" panose="02020603050405020304" pitchFamily="18" charset="0"/>
              </a:rPr>
              <a:t>Solution</a:t>
            </a:r>
            <a:r>
              <a:rPr lang="en-IN" sz="40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CDC5EF9C-044E-0D9E-2E81-B9245EED5073}"/>
              </a:ext>
            </a:extLst>
          </p:cNvPr>
          <p:cNvSpPr txBox="1"/>
          <p:nvPr/>
        </p:nvSpPr>
        <p:spPr>
          <a:xfrm>
            <a:off x="1488040" y="1940245"/>
            <a:ext cx="9215919" cy="480131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Collection</a:t>
            </a:r>
          </a:p>
          <a:p>
            <a:pPr lvl="2" algn="just">
              <a:lnSpc>
                <a:spcPct val="150000"/>
              </a:lnSpc>
            </a:pPr>
            <a:r>
              <a:rPr lang="en-US" sz="2000" dirty="0">
                <a:latin typeface="Times New Roman" panose="02020603050405020304" pitchFamily="18" charset="0"/>
                <a:cs typeface="Times New Roman" panose="02020603050405020304" pitchFamily="18" charset="0"/>
              </a:rPr>
              <a:t>Gather historical data on crop yields, weather patterns, soil conditions, and other relevant factors.</a:t>
            </a:r>
          </a:p>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Model Training</a:t>
            </a:r>
          </a:p>
          <a:p>
            <a:pPr lvl="2" algn="just">
              <a:lnSpc>
                <a:spcPct val="150000"/>
              </a:lnSpc>
            </a:pPr>
            <a:r>
              <a:rPr lang="en-US" sz="2000" dirty="0">
                <a:latin typeface="Times New Roman" panose="02020603050405020304" pitchFamily="18" charset="0"/>
                <a:cs typeface="Times New Roman" panose="02020603050405020304" pitchFamily="18" charset="0"/>
              </a:rPr>
              <a:t>Train a machine learning model using the collected data to identify relationships and patterns influencing crop yield.</a:t>
            </a:r>
          </a:p>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Prediction and Analysis</a:t>
            </a:r>
          </a:p>
          <a:p>
            <a:pPr lvl="2" algn="just">
              <a:lnSpc>
                <a:spcPct val="150000"/>
              </a:lnSpc>
            </a:pPr>
            <a:r>
              <a:rPr lang="en-US" sz="2000" dirty="0">
                <a:latin typeface="Times New Roman" panose="02020603050405020304" pitchFamily="18" charset="0"/>
                <a:cs typeface="Times New Roman" panose="02020603050405020304" pitchFamily="18" charset="0"/>
              </a:rPr>
              <a:t>Use the trained model to predict crop yields based on current and forecasted conditions. Provide insights to farmers.</a:t>
            </a:r>
          </a:p>
          <a:p>
            <a:endParaRPr lang="en-IN" dirty="0"/>
          </a:p>
        </p:txBody>
      </p:sp>
    </p:spTree>
    <p:extLst>
      <p:ext uri="{BB962C8B-B14F-4D97-AF65-F5344CB8AC3E}">
        <p14:creationId xmlns:p14="http://schemas.microsoft.com/office/powerpoint/2010/main" val="232445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317F-9DB3-3092-7AC0-4482B8B7663E}"/>
              </a:ext>
            </a:extLst>
          </p:cNvPr>
          <p:cNvSpPr>
            <a:spLocks noGrp="1"/>
          </p:cNvSpPr>
          <p:nvPr>
            <p:ph type="title"/>
          </p:nvPr>
        </p:nvSpPr>
        <p:spPr>
          <a:xfrm>
            <a:off x="593334" y="184933"/>
            <a:ext cx="10131425" cy="1146315"/>
          </a:xfrm>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libraries </a:t>
            </a:r>
          </a:p>
        </p:txBody>
      </p:sp>
      <p:sp>
        <p:nvSpPr>
          <p:cNvPr id="4" name="TextBox 3">
            <a:extLst>
              <a:ext uri="{FF2B5EF4-FFF2-40B4-BE49-F238E27FC236}">
                <a16:creationId xmlns:a16="http://schemas.microsoft.com/office/drawing/2014/main" id="{BCB2E928-0DF0-8F60-209D-F7E0601259F6}"/>
              </a:ext>
            </a:extLst>
          </p:cNvPr>
          <p:cNvSpPr txBox="1"/>
          <p:nvPr/>
        </p:nvSpPr>
        <p:spPr>
          <a:xfrm>
            <a:off x="1390436" y="2056428"/>
            <a:ext cx="8640567" cy="461665"/>
          </a:xfrm>
          <a:prstGeom prst="rect">
            <a:avLst/>
          </a:prstGeom>
          <a:noFill/>
        </p:spPr>
        <p:txBody>
          <a:bodyPr wrap="square" rtlCol="0">
            <a:spAutoFit/>
          </a:bodyPr>
          <a:lstStyle/>
          <a:p>
            <a:pPr marL="457200" indent="-4572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Libraries</a:t>
            </a:r>
            <a:endParaRPr lang="en-IN" sz="1600" b="1" dirty="0"/>
          </a:p>
        </p:txBody>
      </p:sp>
      <p:sp>
        <p:nvSpPr>
          <p:cNvPr id="5" name="TextBox 4">
            <a:extLst>
              <a:ext uri="{FF2B5EF4-FFF2-40B4-BE49-F238E27FC236}">
                <a16:creationId xmlns:a16="http://schemas.microsoft.com/office/drawing/2014/main" id="{B45E6537-E7C1-856B-EAF6-0CAC1B47605D}"/>
              </a:ext>
            </a:extLst>
          </p:cNvPr>
          <p:cNvSpPr txBox="1"/>
          <p:nvPr/>
        </p:nvSpPr>
        <p:spPr>
          <a:xfrm>
            <a:off x="1552858" y="2929101"/>
            <a:ext cx="2106202" cy="2934458"/>
          </a:xfrm>
          <a:prstGeom prst="rect">
            <a:avLst/>
          </a:prstGeom>
          <a:noFill/>
        </p:spPr>
        <p:txBody>
          <a:bodyPr wrap="square" numCol="1" rtlCol="0">
            <a:spAutoFit/>
          </a:bodyPr>
          <a:lstStyle/>
          <a:p>
            <a:pPr marL="342900" indent="-342900" algn="just">
              <a:lnSpc>
                <a:spcPct val="20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Pandas      </a:t>
            </a:r>
          </a:p>
          <a:p>
            <a:pPr marL="342900" indent="-342900" algn="just">
              <a:lnSpc>
                <a:spcPct val="20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NumPy</a:t>
            </a:r>
          </a:p>
          <a:p>
            <a:pPr marL="342900" indent="-342900" algn="just">
              <a:lnSpc>
                <a:spcPct val="20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Scikit-learn</a:t>
            </a:r>
          </a:p>
          <a:p>
            <a:pPr marL="342900" indent="-342900" algn="just">
              <a:lnSpc>
                <a:spcPct val="20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TensorFlow</a:t>
            </a:r>
          </a:p>
        </p:txBody>
      </p:sp>
      <p:sp>
        <p:nvSpPr>
          <p:cNvPr id="9" name="TextBox 8">
            <a:extLst>
              <a:ext uri="{FF2B5EF4-FFF2-40B4-BE49-F238E27FC236}">
                <a16:creationId xmlns:a16="http://schemas.microsoft.com/office/drawing/2014/main" id="{24D9D0FF-7B69-634C-7B5A-2423DE1F510D}"/>
              </a:ext>
            </a:extLst>
          </p:cNvPr>
          <p:cNvSpPr txBox="1"/>
          <p:nvPr/>
        </p:nvSpPr>
        <p:spPr>
          <a:xfrm>
            <a:off x="7623425" y="2056428"/>
            <a:ext cx="3789702"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Tools</a:t>
            </a:r>
            <a:endParaRPr lang="en-IN" sz="2400" b="1" dirty="0"/>
          </a:p>
        </p:txBody>
      </p:sp>
      <p:sp>
        <p:nvSpPr>
          <p:cNvPr id="10" name="TextBox 9">
            <a:extLst>
              <a:ext uri="{FF2B5EF4-FFF2-40B4-BE49-F238E27FC236}">
                <a16:creationId xmlns:a16="http://schemas.microsoft.com/office/drawing/2014/main" id="{8362FBFF-501C-BCCE-5308-505A69DEAF0E}"/>
              </a:ext>
            </a:extLst>
          </p:cNvPr>
          <p:cNvSpPr txBox="1"/>
          <p:nvPr/>
        </p:nvSpPr>
        <p:spPr>
          <a:xfrm>
            <a:off x="7623425" y="2863277"/>
            <a:ext cx="4161035"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Programming Languages:</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a:t>
            </a:r>
          </a:p>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Additional Tools:</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Jupyter Notebook </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Google Colab</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B97D21-59AC-BA2C-0AC6-94772C8739C2}"/>
              </a:ext>
            </a:extLst>
          </p:cNvPr>
          <p:cNvSpPr txBox="1"/>
          <p:nvPr/>
        </p:nvSpPr>
        <p:spPr>
          <a:xfrm>
            <a:off x="3515475" y="2257404"/>
            <a:ext cx="2106202" cy="2585323"/>
          </a:xfrm>
          <a:prstGeom prst="rect">
            <a:avLst/>
          </a:prstGeom>
          <a:noFill/>
        </p:spPr>
        <p:txBody>
          <a:bodyPr wrap="square" rtlCol="0">
            <a:spAutoFit/>
          </a:bodyPr>
          <a:lstStyle/>
          <a:p>
            <a:pPr algn="just">
              <a:lnSpc>
                <a:spcPct val="200000"/>
              </a:lnSpc>
            </a:pPr>
            <a:r>
              <a:rPr lang="en-IN" sz="2400" dirty="0">
                <a:latin typeface="Times New Roman" panose="02020603050405020304" pitchFamily="18" charset="0"/>
                <a:cs typeface="Times New Roman" panose="02020603050405020304" pitchFamily="18" charset="0"/>
              </a:rPr>
              <a:t>            </a:t>
            </a:r>
          </a:p>
          <a:p>
            <a:pPr marL="342900" indent="-342900" algn="just">
              <a:lnSpc>
                <a:spcPct val="20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Seaborn</a:t>
            </a:r>
          </a:p>
          <a:p>
            <a:pPr marL="342900" indent="-342900" algn="just">
              <a:lnSpc>
                <a:spcPct val="20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Matplotlib </a:t>
            </a:r>
          </a:p>
          <a:p>
            <a:endParaRPr lang="en-IN" dirty="0"/>
          </a:p>
        </p:txBody>
      </p:sp>
    </p:spTree>
    <p:extLst>
      <p:ext uri="{BB962C8B-B14F-4D97-AF65-F5344CB8AC3E}">
        <p14:creationId xmlns:p14="http://schemas.microsoft.com/office/powerpoint/2010/main" val="334285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AAFD-6FDA-E8D7-3E1F-2BA755886345}"/>
              </a:ext>
            </a:extLst>
          </p:cNvPr>
          <p:cNvSpPr>
            <a:spLocks noGrp="1"/>
          </p:cNvSpPr>
          <p:nvPr>
            <p:ph type="title"/>
          </p:nvPr>
        </p:nvSpPr>
        <p:spPr>
          <a:xfrm>
            <a:off x="685801" y="565078"/>
            <a:ext cx="10131425" cy="1017903"/>
          </a:xfrm>
        </p:spPr>
        <p:txBody>
          <a:bodyPr/>
          <a:lstStyle/>
          <a:p>
            <a:pPr algn="ctr"/>
            <a:r>
              <a:rPr lang="en-IN" sz="4000" b="1" dirty="0">
                <a:latin typeface="Times New Roman" panose="02020603050405020304" pitchFamily="18" charset="0"/>
                <a:cs typeface="Times New Roman" panose="02020603050405020304" pitchFamily="18" charset="0"/>
              </a:rPr>
              <a:t>Methodology</a:t>
            </a:r>
            <a:r>
              <a:rPr lang="en-IN" dirty="0"/>
              <a:t> </a:t>
            </a:r>
          </a:p>
        </p:txBody>
      </p:sp>
      <p:graphicFrame>
        <p:nvGraphicFramePr>
          <p:cNvPr id="4" name="Diagram 3">
            <a:extLst>
              <a:ext uri="{FF2B5EF4-FFF2-40B4-BE49-F238E27FC236}">
                <a16:creationId xmlns:a16="http://schemas.microsoft.com/office/drawing/2014/main" id="{486AF918-0A2D-1ABF-17E0-2ABEBD81ACB8}"/>
              </a:ext>
            </a:extLst>
          </p:cNvPr>
          <p:cNvGraphicFramePr/>
          <p:nvPr>
            <p:extLst>
              <p:ext uri="{D42A27DB-BD31-4B8C-83A1-F6EECF244321}">
                <p14:modId xmlns:p14="http://schemas.microsoft.com/office/powerpoint/2010/main" val="2256386499"/>
              </p:ext>
            </p:extLst>
          </p:nvPr>
        </p:nvGraphicFramePr>
        <p:xfrm>
          <a:off x="1200614" y="2045605"/>
          <a:ext cx="9616612"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33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940-2A1A-D136-A748-CAD5C80C922E}"/>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Evaluation metrics </a:t>
            </a:r>
          </a:p>
        </p:txBody>
      </p:sp>
      <p:graphicFrame>
        <p:nvGraphicFramePr>
          <p:cNvPr id="4" name="Table 3">
            <a:extLst>
              <a:ext uri="{FF2B5EF4-FFF2-40B4-BE49-F238E27FC236}">
                <a16:creationId xmlns:a16="http://schemas.microsoft.com/office/drawing/2014/main" id="{5E5002A7-223D-AF76-0F5B-7191B3BFE9D7}"/>
              </a:ext>
            </a:extLst>
          </p:cNvPr>
          <p:cNvGraphicFramePr>
            <a:graphicFrameLocks noGrp="1"/>
          </p:cNvGraphicFramePr>
          <p:nvPr>
            <p:extLst>
              <p:ext uri="{D42A27DB-BD31-4B8C-83A1-F6EECF244321}">
                <p14:modId xmlns:p14="http://schemas.microsoft.com/office/powerpoint/2010/main" val="514486697"/>
              </p:ext>
            </p:extLst>
          </p:nvPr>
        </p:nvGraphicFramePr>
        <p:xfrm>
          <a:off x="922105" y="2157573"/>
          <a:ext cx="10131424" cy="4181582"/>
        </p:xfrm>
        <a:graphic>
          <a:graphicData uri="http://schemas.openxmlformats.org/drawingml/2006/table">
            <a:tbl>
              <a:tblPr firstRow="1" firstCol="1">
                <a:tableStyleId>{284E427A-3D55-4303-BF80-6455036E1DE7}</a:tableStyleId>
              </a:tblPr>
              <a:tblGrid>
                <a:gridCol w="4482102">
                  <a:extLst>
                    <a:ext uri="{9D8B030D-6E8A-4147-A177-3AD203B41FA5}">
                      <a16:colId xmlns:a16="http://schemas.microsoft.com/office/drawing/2014/main" val="4207312971"/>
                    </a:ext>
                  </a:extLst>
                </a:gridCol>
                <a:gridCol w="5649322">
                  <a:extLst>
                    <a:ext uri="{9D8B030D-6E8A-4147-A177-3AD203B41FA5}">
                      <a16:colId xmlns:a16="http://schemas.microsoft.com/office/drawing/2014/main" val="1076554790"/>
                    </a:ext>
                  </a:extLst>
                </a:gridCol>
              </a:tblGrid>
              <a:tr h="730130">
                <a:tc>
                  <a:txBody>
                    <a:bodyPr/>
                    <a:lstStyle/>
                    <a:p>
                      <a:r>
                        <a:rPr lang="en-IN" sz="2000" b="1" dirty="0">
                          <a:latin typeface="Times New Roman" panose="02020603050405020304" pitchFamily="18" charset="0"/>
                          <a:cs typeface="Times New Roman" panose="02020603050405020304" pitchFamily="18" charset="0"/>
                        </a:rPr>
                        <a:t>Metric</a:t>
                      </a:r>
                    </a:p>
                  </a:txBody>
                  <a:tcPr anchor="ctr"/>
                </a:tc>
                <a:tc>
                  <a:txBody>
                    <a:bodyPr/>
                    <a:lstStyle/>
                    <a:p>
                      <a:r>
                        <a:rPr lang="en-IN" sz="20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3980755976"/>
                  </a:ext>
                </a:extLst>
              </a:tr>
              <a:tr h="862863">
                <a:tc>
                  <a:txBody>
                    <a:bodyPr/>
                    <a:lstStyle/>
                    <a:p>
                      <a:r>
                        <a:rPr lang="en-IN" sz="1800" dirty="0">
                          <a:latin typeface="Times New Roman" panose="02020603050405020304" pitchFamily="18" charset="0"/>
                          <a:cs typeface="Times New Roman" panose="02020603050405020304" pitchFamily="18" charset="0"/>
                        </a:rPr>
                        <a:t>Accuracy</a:t>
                      </a:r>
                    </a:p>
                  </a:txBody>
                  <a:tcPr anchor="ctr"/>
                </a:tc>
                <a:tc>
                  <a:txBody>
                    <a:bodyPr/>
                    <a:lstStyle/>
                    <a:p>
                      <a:r>
                        <a:rPr lang="en-US" sz="1800" dirty="0">
                          <a:latin typeface="Times New Roman" panose="02020603050405020304" pitchFamily="18" charset="0"/>
                          <a:cs typeface="Times New Roman" panose="02020603050405020304" pitchFamily="18" charset="0"/>
                        </a:rPr>
                        <a:t>The percentage of correct predictions made by the model</a:t>
                      </a:r>
                      <a:r>
                        <a:rPr lang="en-US" sz="1800" dirty="0"/>
                        <a:t>.</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63348672"/>
                  </a:ext>
                </a:extLst>
              </a:tr>
              <a:tr h="862863">
                <a:tc>
                  <a:txBody>
                    <a:bodyPr/>
                    <a:lstStyle/>
                    <a:p>
                      <a:r>
                        <a:rPr lang="en-IN" sz="1800" dirty="0">
                          <a:latin typeface="Times New Roman" panose="02020603050405020304" pitchFamily="18" charset="0"/>
                          <a:cs typeface="Times New Roman" panose="02020603050405020304" pitchFamily="18" charset="0"/>
                        </a:rPr>
                        <a:t>Precision</a:t>
                      </a:r>
                    </a:p>
                  </a:txBody>
                  <a:tcPr anchor="ctr"/>
                </a:tc>
                <a:tc>
                  <a:txBody>
                    <a:bodyPr/>
                    <a:lstStyle/>
                    <a:p>
                      <a:r>
                        <a:rPr lang="en-US" sz="1800" dirty="0">
                          <a:latin typeface="Times New Roman" panose="02020603050405020304" pitchFamily="18" charset="0"/>
                          <a:cs typeface="Times New Roman" panose="02020603050405020304" pitchFamily="18" charset="0"/>
                        </a:rPr>
                        <a:t>The proportion of true positive predictions out of all positive predictions made.</a:t>
                      </a:r>
                    </a:p>
                  </a:txBody>
                  <a:tcPr anchor="ctr"/>
                </a:tc>
                <a:extLst>
                  <a:ext uri="{0D108BD9-81ED-4DB2-BD59-A6C34878D82A}">
                    <a16:rowId xmlns:a16="http://schemas.microsoft.com/office/drawing/2014/main" val="1750478121"/>
                  </a:ext>
                </a:extLst>
              </a:tr>
              <a:tr h="862863">
                <a:tc>
                  <a:txBody>
                    <a:bodyPr/>
                    <a:lstStyle/>
                    <a:p>
                      <a:r>
                        <a:rPr lang="en-IN" dirty="0">
                          <a:latin typeface="Times New Roman" panose="02020603050405020304" pitchFamily="18" charset="0"/>
                          <a:cs typeface="Times New Roman" panose="02020603050405020304" pitchFamily="18" charset="0"/>
                        </a:rPr>
                        <a:t>Recall</a:t>
                      </a:r>
                    </a:p>
                  </a:txBody>
                  <a:tcPr anchor="ctr"/>
                </a:tc>
                <a:tc>
                  <a:txBody>
                    <a:bodyPr/>
                    <a:lstStyle/>
                    <a:p>
                      <a:r>
                        <a:rPr lang="en-US" dirty="0">
                          <a:latin typeface="Times New Roman" panose="02020603050405020304" pitchFamily="18" charset="0"/>
                          <a:cs typeface="Times New Roman" panose="02020603050405020304" pitchFamily="18" charset="0"/>
                        </a:rPr>
                        <a:t>The proportion of true positive predictions out of all actual positive cases</a:t>
                      </a:r>
                      <a:r>
                        <a:rPr lang="en-US" dirty="0"/>
                        <a:t>.</a:t>
                      </a:r>
                    </a:p>
                  </a:txBody>
                  <a:tcPr anchor="ctr"/>
                </a:tc>
                <a:extLst>
                  <a:ext uri="{0D108BD9-81ED-4DB2-BD59-A6C34878D82A}">
                    <a16:rowId xmlns:a16="http://schemas.microsoft.com/office/drawing/2014/main" val="2946723146"/>
                  </a:ext>
                </a:extLst>
              </a:tr>
              <a:tr h="862863">
                <a:tc>
                  <a:txBody>
                    <a:bodyPr/>
                    <a:lstStyle/>
                    <a:p>
                      <a:r>
                        <a:rPr lang="en-IN" dirty="0">
                          <a:latin typeface="Times New Roman" panose="02020603050405020304" pitchFamily="18" charset="0"/>
                          <a:cs typeface="Times New Roman" panose="02020603050405020304" pitchFamily="18" charset="0"/>
                        </a:rPr>
                        <a:t>F1-Score</a:t>
                      </a:r>
                    </a:p>
                  </a:txBody>
                  <a:tcPr anchor="ctr"/>
                </a:tc>
                <a:tc>
                  <a:txBody>
                    <a:bodyPr/>
                    <a:lstStyle/>
                    <a:p>
                      <a:r>
                        <a:rPr lang="en-US" dirty="0">
                          <a:latin typeface="Times New Roman" panose="02020603050405020304" pitchFamily="18" charset="0"/>
                          <a:cs typeface="Times New Roman" panose="02020603050405020304" pitchFamily="18" charset="0"/>
                        </a:rPr>
                        <a:t>A harmonic mean of precision and recall, providing a balanced measure of model performance.</a:t>
                      </a:r>
                    </a:p>
                  </a:txBody>
                  <a:tcPr anchor="ctr"/>
                </a:tc>
                <a:extLst>
                  <a:ext uri="{0D108BD9-81ED-4DB2-BD59-A6C34878D82A}">
                    <a16:rowId xmlns:a16="http://schemas.microsoft.com/office/drawing/2014/main" val="3688755877"/>
                  </a:ext>
                </a:extLst>
              </a:tr>
            </a:tbl>
          </a:graphicData>
        </a:graphic>
      </p:graphicFrame>
    </p:spTree>
    <p:extLst>
      <p:ext uri="{BB962C8B-B14F-4D97-AF65-F5344CB8AC3E}">
        <p14:creationId xmlns:p14="http://schemas.microsoft.com/office/powerpoint/2010/main" val="45639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33A3-B268-54D6-6708-E827D4350D5B}"/>
              </a:ext>
            </a:extLst>
          </p:cNvPr>
          <p:cNvSpPr>
            <a:spLocks noGrp="1"/>
          </p:cNvSpPr>
          <p:nvPr>
            <p:ph type="title"/>
          </p:nvPr>
        </p:nvSpPr>
        <p:spPr/>
        <p:txBody>
          <a:bodyPr>
            <a:normAutofit/>
          </a:bodyPr>
          <a:lstStyle/>
          <a:p>
            <a:pPr algn="ctr"/>
            <a:r>
              <a:rPr lang="en-IN" sz="4400" b="1" dirty="0">
                <a:latin typeface="Times New Roman" panose="02020603050405020304" pitchFamily="18" charset="0"/>
                <a:cs typeface="Times New Roman" panose="02020603050405020304" pitchFamily="18" charset="0"/>
              </a:rPr>
              <a:t>Conclusion</a:t>
            </a:r>
            <a:r>
              <a:rPr lang="en-IN" sz="40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6A8F0773-09AA-9AAC-9441-77BD1266E085}"/>
              </a:ext>
            </a:extLst>
          </p:cNvPr>
          <p:cNvSpPr txBox="1"/>
          <p:nvPr/>
        </p:nvSpPr>
        <p:spPr>
          <a:xfrm>
            <a:off x="1226049" y="2219218"/>
            <a:ext cx="9739901" cy="3691844"/>
          </a:xfrm>
          <a:prstGeom prst="rect">
            <a:avLst/>
          </a:prstGeom>
          <a:noFill/>
        </p:spPr>
        <p:txBody>
          <a:bodyPr wrap="square" rtlCol="0">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Crop yield prediction using machine learning has proven to be a transformative approach to addressing key challenges in agriculture, such as climate variability, resource optimization, and food security. By leveraging data-driven models, this solution enables farmers and policymakers to make informed decisions about crop planning, resource allocation, and risk management. This initiative represents a significant step toward ensuring global food security while fostering innovation and sustainability in agriculture.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72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4A26E5-A57B-F921-9815-8CBC80052777}"/>
              </a:ext>
            </a:extLst>
          </p:cNvPr>
          <p:cNvSpPr txBox="1"/>
          <p:nvPr/>
        </p:nvSpPr>
        <p:spPr>
          <a:xfrm>
            <a:off x="1489753" y="2476073"/>
            <a:ext cx="8537825" cy="1344599"/>
          </a:xfrm>
          <a:prstGeom prst="rect">
            <a:avLst/>
          </a:prstGeom>
          <a:noFill/>
          <a:ln>
            <a:noFill/>
          </a:ln>
          <a:effectLst>
            <a:glow rad="101600">
              <a:schemeClr val="accent2">
                <a:satMod val="175000"/>
                <a:alpha val="40000"/>
              </a:schemeClr>
            </a:glow>
            <a:outerShdw blurRad="190500" dist="228600" dir="2700000" algn="ctr">
              <a:srgbClr val="000000">
                <a:alpha val="30000"/>
              </a:srgbClr>
            </a:outerShdw>
            <a:reflection blurRad="6350" stA="50000" endA="300" endPos="38500" dist="50800" dir="5400000" sy="-100000" algn="bl" rotWithShape="0"/>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lnSpc>
                <a:spcPct val="200000"/>
              </a:lnSpc>
            </a:pP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424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528</TotalTime>
  <Words>541</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Celestial</vt:lpstr>
      <vt:lpstr>Crop yield Prediction</vt:lpstr>
      <vt:lpstr>Abstract </vt:lpstr>
      <vt:lpstr>Problem statement </vt:lpstr>
      <vt:lpstr>Solution </vt:lpstr>
      <vt:lpstr>Tools and libraries </vt:lpstr>
      <vt:lpstr>Methodology </vt:lpstr>
      <vt:lpstr>Evaluation metrics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S</dc:creator>
  <cp:lastModifiedBy>Bharath S</cp:lastModifiedBy>
  <cp:revision>2</cp:revision>
  <dcterms:created xsi:type="dcterms:W3CDTF">2024-11-29T09:50:40Z</dcterms:created>
  <dcterms:modified xsi:type="dcterms:W3CDTF">2024-12-01T11:17:51Z</dcterms:modified>
</cp:coreProperties>
</file>