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30"/>
  </p:normalViewPr>
  <p:slideViewPr>
    <p:cSldViewPr snapToGrid="0" snapToObjects="1">
      <p:cViewPr varScale="1">
        <p:scale>
          <a:sx n="113" d="100"/>
          <a:sy n="113" d="100"/>
        </p:scale>
        <p:origin x="4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F31D55-DA7D-4E0C-A421-AB6D894C18B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9495A5A-5E79-41E5-AD62-B71063937015}">
      <dgm:prSet/>
      <dgm:spPr/>
      <dgm:t>
        <a:bodyPr/>
        <a:lstStyle/>
        <a:p>
          <a:r>
            <a:rPr lang="en-US" b="0" i="0"/>
            <a:t>- 37,922 records</a:t>
          </a:r>
          <a:endParaRPr lang="en-US"/>
        </a:p>
      </dgm:t>
    </dgm:pt>
    <dgm:pt modelId="{0E55D9E9-A9FC-4CDC-B9C6-FC1EA1FA760A}" type="parTrans" cxnId="{22D0D490-7E22-46B1-A235-42C15E344265}">
      <dgm:prSet/>
      <dgm:spPr/>
      <dgm:t>
        <a:bodyPr/>
        <a:lstStyle/>
        <a:p>
          <a:endParaRPr lang="en-US"/>
        </a:p>
      </dgm:t>
    </dgm:pt>
    <dgm:pt modelId="{CCAAD333-5248-4014-9145-0A07AA946858}" type="sibTrans" cxnId="{22D0D490-7E22-46B1-A235-42C15E344265}">
      <dgm:prSet/>
      <dgm:spPr/>
      <dgm:t>
        <a:bodyPr/>
        <a:lstStyle/>
        <a:p>
          <a:endParaRPr lang="en-US"/>
        </a:p>
      </dgm:t>
    </dgm:pt>
    <dgm:pt modelId="{9A3CFC3B-F9E5-4C17-A56F-0C84411A151D}">
      <dgm:prSet/>
      <dgm:spPr/>
      <dgm:t>
        <a:bodyPr/>
        <a:lstStyle/>
        <a:p>
          <a:r>
            <a:rPr lang="en-US" b="0" i="0"/>
            <a:t>- Key variables include temperature, humidity, soil nutrients (N, P, K), and control systems</a:t>
          </a:r>
          <a:endParaRPr lang="en-US"/>
        </a:p>
      </dgm:t>
    </dgm:pt>
    <dgm:pt modelId="{52BC9840-B11B-4721-8084-1A7D78E629D3}" type="parTrans" cxnId="{57EA7E5A-0E66-4A77-A960-52657A53A8D0}">
      <dgm:prSet/>
      <dgm:spPr/>
      <dgm:t>
        <a:bodyPr/>
        <a:lstStyle/>
        <a:p>
          <a:endParaRPr lang="en-US"/>
        </a:p>
      </dgm:t>
    </dgm:pt>
    <dgm:pt modelId="{7539ACD5-EC30-4B85-83DE-6E9BE0AC8F07}" type="sibTrans" cxnId="{57EA7E5A-0E66-4A77-A960-52657A53A8D0}">
      <dgm:prSet/>
      <dgm:spPr/>
      <dgm:t>
        <a:bodyPr/>
        <a:lstStyle/>
        <a:p>
          <a:endParaRPr lang="en-US"/>
        </a:p>
      </dgm:t>
    </dgm:pt>
    <dgm:pt modelId="{06161B1D-574E-445D-BF9C-6710B61894D3}">
      <dgm:prSet/>
      <dgm:spPr/>
      <dgm:t>
        <a:bodyPr/>
        <a:lstStyle/>
        <a:p>
          <a:r>
            <a:rPr lang="en-US" b="0" i="0"/>
            <a:t>- Fan and watering system ON/OFF activity</a:t>
          </a:r>
          <a:endParaRPr lang="en-US"/>
        </a:p>
      </dgm:t>
    </dgm:pt>
    <dgm:pt modelId="{0E0367D9-61A3-4EF9-9DB5-3A4DF5DB4A9F}" type="parTrans" cxnId="{956DB9E5-4F7B-4C20-815B-F96208BB183F}">
      <dgm:prSet/>
      <dgm:spPr/>
      <dgm:t>
        <a:bodyPr/>
        <a:lstStyle/>
        <a:p>
          <a:endParaRPr lang="en-US"/>
        </a:p>
      </dgm:t>
    </dgm:pt>
    <dgm:pt modelId="{6504541C-3480-4520-8E96-6939D0D5FEB0}" type="sibTrans" cxnId="{956DB9E5-4F7B-4C20-815B-F96208BB183F}">
      <dgm:prSet/>
      <dgm:spPr/>
      <dgm:t>
        <a:bodyPr/>
        <a:lstStyle/>
        <a:p>
          <a:endParaRPr lang="en-US"/>
        </a:p>
      </dgm:t>
    </dgm:pt>
    <dgm:pt modelId="{78041F66-25DC-4121-AA2D-7757F0710307}">
      <dgm:prSet/>
      <dgm:spPr/>
      <dgm:t>
        <a:bodyPr/>
        <a:lstStyle/>
        <a:p>
          <a:r>
            <a:rPr lang="en-US" b="0" i="0"/>
            <a:t>- Various analysis done including predictions and visualizations.</a:t>
          </a:r>
          <a:endParaRPr lang="en-US"/>
        </a:p>
      </dgm:t>
    </dgm:pt>
    <dgm:pt modelId="{E9258776-0272-45FA-BFF8-5DCB8D77F522}" type="parTrans" cxnId="{A40E4DE1-BF86-4734-8CF2-9FCB5E358AD4}">
      <dgm:prSet/>
      <dgm:spPr/>
      <dgm:t>
        <a:bodyPr/>
        <a:lstStyle/>
        <a:p>
          <a:endParaRPr lang="en-US"/>
        </a:p>
      </dgm:t>
    </dgm:pt>
    <dgm:pt modelId="{7D1CE51B-365E-48DB-A946-8EF08314D1BA}" type="sibTrans" cxnId="{A40E4DE1-BF86-4734-8CF2-9FCB5E358AD4}">
      <dgm:prSet/>
      <dgm:spPr/>
      <dgm:t>
        <a:bodyPr/>
        <a:lstStyle/>
        <a:p>
          <a:endParaRPr lang="en-US"/>
        </a:p>
      </dgm:t>
    </dgm:pt>
    <dgm:pt modelId="{DB4E4461-F3C3-4329-9D6A-71E6C29FB248}" type="pres">
      <dgm:prSet presAssocID="{E1F31D55-DA7D-4E0C-A421-AB6D894C18BC}" presName="root" presStyleCnt="0">
        <dgm:presLayoutVars>
          <dgm:dir/>
          <dgm:resizeHandles val="exact"/>
        </dgm:presLayoutVars>
      </dgm:prSet>
      <dgm:spPr/>
    </dgm:pt>
    <dgm:pt modelId="{D1732C7B-A73B-4CBA-A065-51D3C4448E0F}" type="pres">
      <dgm:prSet presAssocID="{29495A5A-5E79-41E5-AD62-B71063937015}" presName="compNode" presStyleCnt="0"/>
      <dgm:spPr/>
    </dgm:pt>
    <dgm:pt modelId="{F163CD34-1C4A-400B-88DC-CB52E59EE3AB}" type="pres">
      <dgm:prSet presAssocID="{29495A5A-5E79-41E5-AD62-B71063937015}" presName="bgRect" presStyleLbl="bgShp" presStyleIdx="0" presStyleCnt="4"/>
      <dgm:spPr/>
    </dgm:pt>
    <dgm:pt modelId="{ECB4998F-7A2F-4827-8AEC-7BACBC12B05A}" type="pres">
      <dgm:prSet presAssocID="{29495A5A-5E79-41E5-AD62-B7106393701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8AB778D4-390E-46E7-8402-3B82371FC224}" type="pres">
      <dgm:prSet presAssocID="{29495A5A-5E79-41E5-AD62-B71063937015}" presName="spaceRect" presStyleCnt="0"/>
      <dgm:spPr/>
    </dgm:pt>
    <dgm:pt modelId="{E5B6F000-7AAE-46C7-9443-585D238267DD}" type="pres">
      <dgm:prSet presAssocID="{29495A5A-5E79-41E5-AD62-B71063937015}" presName="parTx" presStyleLbl="revTx" presStyleIdx="0" presStyleCnt="4">
        <dgm:presLayoutVars>
          <dgm:chMax val="0"/>
          <dgm:chPref val="0"/>
        </dgm:presLayoutVars>
      </dgm:prSet>
      <dgm:spPr/>
    </dgm:pt>
    <dgm:pt modelId="{6892DC54-A567-4342-B35D-1EA49788AAE6}" type="pres">
      <dgm:prSet presAssocID="{CCAAD333-5248-4014-9145-0A07AA946858}" presName="sibTrans" presStyleCnt="0"/>
      <dgm:spPr/>
    </dgm:pt>
    <dgm:pt modelId="{BBB310D0-379B-49C0-9C43-3796E4B896B9}" type="pres">
      <dgm:prSet presAssocID="{9A3CFC3B-F9E5-4C17-A56F-0C84411A151D}" presName="compNode" presStyleCnt="0"/>
      <dgm:spPr/>
    </dgm:pt>
    <dgm:pt modelId="{43F7E166-702E-41B0-812A-9D1A374E5AFA}" type="pres">
      <dgm:prSet presAssocID="{9A3CFC3B-F9E5-4C17-A56F-0C84411A151D}" presName="bgRect" presStyleLbl="bgShp" presStyleIdx="1" presStyleCnt="4"/>
      <dgm:spPr/>
    </dgm:pt>
    <dgm:pt modelId="{3B2C88FD-4BA2-41D2-B43C-C20EC6F4B8AA}" type="pres">
      <dgm:prSet presAssocID="{9A3CFC3B-F9E5-4C17-A56F-0C84411A151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cculent"/>
        </a:ext>
      </dgm:extLst>
    </dgm:pt>
    <dgm:pt modelId="{8BC6DAFC-8CE2-4D92-B6A0-14DADF6856C8}" type="pres">
      <dgm:prSet presAssocID="{9A3CFC3B-F9E5-4C17-A56F-0C84411A151D}" presName="spaceRect" presStyleCnt="0"/>
      <dgm:spPr/>
    </dgm:pt>
    <dgm:pt modelId="{D4EC43C4-9AC8-4DD5-ABF3-21A916C239A0}" type="pres">
      <dgm:prSet presAssocID="{9A3CFC3B-F9E5-4C17-A56F-0C84411A151D}" presName="parTx" presStyleLbl="revTx" presStyleIdx="1" presStyleCnt="4">
        <dgm:presLayoutVars>
          <dgm:chMax val="0"/>
          <dgm:chPref val="0"/>
        </dgm:presLayoutVars>
      </dgm:prSet>
      <dgm:spPr/>
    </dgm:pt>
    <dgm:pt modelId="{546B13CE-5211-4F2B-AC17-883FC9FD0984}" type="pres">
      <dgm:prSet presAssocID="{7539ACD5-EC30-4B85-83DE-6E9BE0AC8F07}" presName="sibTrans" presStyleCnt="0"/>
      <dgm:spPr/>
    </dgm:pt>
    <dgm:pt modelId="{61F285F9-B586-4324-AF7F-77BF1102EA20}" type="pres">
      <dgm:prSet presAssocID="{06161B1D-574E-445D-BF9C-6710B61894D3}" presName="compNode" presStyleCnt="0"/>
      <dgm:spPr/>
    </dgm:pt>
    <dgm:pt modelId="{7561737B-9982-4FD2-B674-C0FCC218B1A0}" type="pres">
      <dgm:prSet presAssocID="{06161B1D-574E-445D-BF9C-6710B61894D3}" presName="bgRect" presStyleLbl="bgShp" presStyleIdx="2" presStyleCnt="4"/>
      <dgm:spPr/>
    </dgm:pt>
    <dgm:pt modelId="{7CE4DE13-32BB-43E3-9E4E-5BF4D8AAE89B}" type="pres">
      <dgm:prSet presAssocID="{06161B1D-574E-445D-BF9C-6710B61894D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ing pot"/>
        </a:ext>
      </dgm:extLst>
    </dgm:pt>
    <dgm:pt modelId="{12208CDF-2222-4DE6-9511-9865A13C6C33}" type="pres">
      <dgm:prSet presAssocID="{06161B1D-574E-445D-BF9C-6710B61894D3}" presName="spaceRect" presStyleCnt="0"/>
      <dgm:spPr/>
    </dgm:pt>
    <dgm:pt modelId="{FCF210F4-5E0F-4C38-99CE-5392ADDF4C97}" type="pres">
      <dgm:prSet presAssocID="{06161B1D-574E-445D-BF9C-6710B61894D3}" presName="parTx" presStyleLbl="revTx" presStyleIdx="2" presStyleCnt="4">
        <dgm:presLayoutVars>
          <dgm:chMax val="0"/>
          <dgm:chPref val="0"/>
        </dgm:presLayoutVars>
      </dgm:prSet>
      <dgm:spPr/>
    </dgm:pt>
    <dgm:pt modelId="{68C95123-7B1E-4942-926E-17E52AB7C705}" type="pres">
      <dgm:prSet presAssocID="{6504541C-3480-4520-8E96-6939D0D5FEB0}" presName="sibTrans" presStyleCnt="0"/>
      <dgm:spPr/>
    </dgm:pt>
    <dgm:pt modelId="{07BF50C3-BF5B-473C-AB28-5E90053582C2}" type="pres">
      <dgm:prSet presAssocID="{78041F66-25DC-4121-AA2D-7757F0710307}" presName="compNode" presStyleCnt="0"/>
      <dgm:spPr/>
    </dgm:pt>
    <dgm:pt modelId="{DD3826D6-2195-4C48-9308-D13DEA526A84}" type="pres">
      <dgm:prSet presAssocID="{78041F66-25DC-4121-AA2D-7757F0710307}" presName="bgRect" presStyleLbl="bgShp" presStyleIdx="3" presStyleCnt="4"/>
      <dgm:spPr/>
    </dgm:pt>
    <dgm:pt modelId="{EBE5448F-E687-4975-9B4A-AC5F646E6460}" type="pres">
      <dgm:prSet presAssocID="{78041F66-25DC-4121-AA2D-7757F071030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562F9DA4-524B-421B-AE0A-A2D3937B5526}" type="pres">
      <dgm:prSet presAssocID="{78041F66-25DC-4121-AA2D-7757F0710307}" presName="spaceRect" presStyleCnt="0"/>
      <dgm:spPr/>
    </dgm:pt>
    <dgm:pt modelId="{C2104534-AAE4-45D0-A069-A9CEEC761EB3}" type="pres">
      <dgm:prSet presAssocID="{78041F66-25DC-4121-AA2D-7757F071030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EF1504B-64BB-4792-B1B1-0222D02A1B66}" type="presOf" srcId="{9A3CFC3B-F9E5-4C17-A56F-0C84411A151D}" destId="{D4EC43C4-9AC8-4DD5-ABF3-21A916C239A0}" srcOrd="0" destOrd="0" presId="urn:microsoft.com/office/officeart/2018/2/layout/IconVerticalSolidList"/>
    <dgm:cxn modelId="{9E36684D-4430-4B8B-913F-A7F75397AD31}" type="presOf" srcId="{29495A5A-5E79-41E5-AD62-B71063937015}" destId="{E5B6F000-7AAE-46C7-9443-585D238267DD}" srcOrd="0" destOrd="0" presId="urn:microsoft.com/office/officeart/2018/2/layout/IconVerticalSolidList"/>
    <dgm:cxn modelId="{57EA7E5A-0E66-4A77-A960-52657A53A8D0}" srcId="{E1F31D55-DA7D-4E0C-A421-AB6D894C18BC}" destId="{9A3CFC3B-F9E5-4C17-A56F-0C84411A151D}" srcOrd="1" destOrd="0" parTransId="{52BC9840-B11B-4721-8084-1A7D78E629D3}" sibTransId="{7539ACD5-EC30-4B85-83DE-6E9BE0AC8F07}"/>
    <dgm:cxn modelId="{F182AA7D-3260-4727-BD47-CFF56B919430}" type="presOf" srcId="{78041F66-25DC-4121-AA2D-7757F0710307}" destId="{C2104534-AAE4-45D0-A069-A9CEEC761EB3}" srcOrd="0" destOrd="0" presId="urn:microsoft.com/office/officeart/2018/2/layout/IconVerticalSolidList"/>
    <dgm:cxn modelId="{22D0D490-7E22-46B1-A235-42C15E344265}" srcId="{E1F31D55-DA7D-4E0C-A421-AB6D894C18BC}" destId="{29495A5A-5E79-41E5-AD62-B71063937015}" srcOrd="0" destOrd="0" parTransId="{0E55D9E9-A9FC-4CDC-B9C6-FC1EA1FA760A}" sibTransId="{CCAAD333-5248-4014-9145-0A07AA946858}"/>
    <dgm:cxn modelId="{C3C3C29C-A5AA-44FB-A722-D02FB8508A86}" type="presOf" srcId="{E1F31D55-DA7D-4E0C-A421-AB6D894C18BC}" destId="{DB4E4461-F3C3-4329-9D6A-71E6C29FB248}" srcOrd="0" destOrd="0" presId="urn:microsoft.com/office/officeart/2018/2/layout/IconVerticalSolidList"/>
    <dgm:cxn modelId="{E9014BC6-C976-4F01-8C18-94020688A461}" type="presOf" srcId="{06161B1D-574E-445D-BF9C-6710B61894D3}" destId="{FCF210F4-5E0F-4C38-99CE-5392ADDF4C97}" srcOrd="0" destOrd="0" presId="urn:microsoft.com/office/officeart/2018/2/layout/IconVerticalSolidList"/>
    <dgm:cxn modelId="{A40E4DE1-BF86-4734-8CF2-9FCB5E358AD4}" srcId="{E1F31D55-DA7D-4E0C-A421-AB6D894C18BC}" destId="{78041F66-25DC-4121-AA2D-7757F0710307}" srcOrd="3" destOrd="0" parTransId="{E9258776-0272-45FA-BFF8-5DCB8D77F522}" sibTransId="{7D1CE51B-365E-48DB-A946-8EF08314D1BA}"/>
    <dgm:cxn modelId="{956DB9E5-4F7B-4C20-815B-F96208BB183F}" srcId="{E1F31D55-DA7D-4E0C-A421-AB6D894C18BC}" destId="{06161B1D-574E-445D-BF9C-6710B61894D3}" srcOrd="2" destOrd="0" parTransId="{0E0367D9-61A3-4EF9-9DB5-3A4DF5DB4A9F}" sibTransId="{6504541C-3480-4520-8E96-6939D0D5FEB0}"/>
    <dgm:cxn modelId="{55496D65-AE5F-4450-B7D5-91CED3632315}" type="presParOf" srcId="{DB4E4461-F3C3-4329-9D6A-71E6C29FB248}" destId="{D1732C7B-A73B-4CBA-A065-51D3C4448E0F}" srcOrd="0" destOrd="0" presId="urn:microsoft.com/office/officeart/2018/2/layout/IconVerticalSolidList"/>
    <dgm:cxn modelId="{73D2DB9D-E0DD-4002-9CDB-5CF65FFEE080}" type="presParOf" srcId="{D1732C7B-A73B-4CBA-A065-51D3C4448E0F}" destId="{F163CD34-1C4A-400B-88DC-CB52E59EE3AB}" srcOrd="0" destOrd="0" presId="urn:microsoft.com/office/officeart/2018/2/layout/IconVerticalSolidList"/>
    <dgm:cxn modelId="{21B71810-5DFB-4691-90A6-5D377986DA3D}" type="presParOf" srcId="{D1732C7B-A73B-4CBA-A065-51D3C4448E0F}" destId="{ECB4998F-7A2F-4827-8AEC-7BACBC12B05A}" srcOrd="1" destOrd="0" presId="urn:microsoft.com/office/officeart/2018/2/layout/IconVerticalSolidList"/>
    <dgm:cxn modelId="{493EBB1A-BC21-4872-94CA-34BE4C80C0DE}" type="presParOf" srcId="{D1732C7B-A73B-4CBA-A065-51D3C4448E0F}" destId="{8AB778D4-390E-46E7-8402-3B82371FC224}" srcOrd="2" destOrd="0" presId="urn:microsoft.com/office/officeart/2018/2/layout/IconVerticalSolidList"/>
    <dgm:cxn modelId="{65D2727A-D93C-4F27-8060-CE0A2D52D41F}" type="presParOf" srcId="{D1732C7B-A73B-4CBA-A065-51D3C4448E0F}" destId="{E5B6F000-7AAE-46C7-9443-585D238267DD}" srcOrd="3" destOrd="0" presId="urn:microsoft.com/office/officeart/2018/2/layout/IconVerticalSolidList"/>
    <dgm:cxn modelId="{7AA5CE09-D382-4612-9DD1-E9F86DBC9F46}" type="presParOf" srcId="{DB4E4461-F3C3-4329-9D6A-71E6C29FB248}" destId="{6892DC54-A567-4342-B35D-1EA49788AAE6}" srcOrd="1" destOrd="0" presId="urn:microsoft.com/office/officeart/2018/2/layout/IconVerticalSolidList"/>
    <dgm:cxn modelId="{8F1CE3F5-04EE-4F0B-8FE7-613A74837429}" type="presParOf" srcId="{DB4E4461-F3C3-4329-9D6A-71E6C29FB248}" destId="{BBB310D0-379B-49C0-9C43-3796E4B896B9}" srcOrd="2" destOrd="0" presId="urn:microsoft.com/office/officeart/2018/2/layout/IconVerticalSolidList"/>
    <dgm:cxn modelId="{F54C0919-4B15-40DD-A7F0-0B7327EA61E9}" type="presParOf" srcId="{BBB310D0-379B-49C0-9C43-3796E4B896B9}" destId="{43F7E166-702E-41B0-812A-9D1A374E5AFA}" srcOrd="0" destOrd="0" presId="urn:microsoft.com/office/officeart/2018/2/layout/IconVerticalSolidList"/>
    <dgm:cxn modelId="{9B25B4D6-8413-4F2B-849D-1DBD26171389}" type="presParOf" srcId="{BBB310D0-379B-49C0-9C43-3796E4B896B9}" destId="{3B2C88FD-4BA2-41D2-B43C-C20EC6F4B8AA}" srcOrd="1" destOrd="0" presId="urn:microsoft.com/office/officeart/2018/2/layout/IconVerticalSolidList"/>
    <dgm:cxn modelId="{5A0CC883-37E6-4D56-B534-513EE8B1D29B}" type="presParOf" srcId="{BBB310D0-379B-49C0-9C43-3796E4B896B9}" destId="{8BC6DAFC-8CE2-4D92-B6A0-14DADF6856C8}" srcOrd="2" destOrd="0" presId="urn:microsoft.com/office/officeart/2018/2/layout/IconVerticalSolidList"/>
    <dgm:cxn modelId="{E608070A-A3FF-4AA1-AA8B-0D2F2FAA8829}" type="presParOf" srcId="{BBB310D0-379B-49C0-9C43-3796E4B896B9}" destId="{D4EC43C4-9AC8-4DD5-ABF3-21A916C239A0}" srcOrd="3" destOrd="0" presId="urn:microsoft.com/office/officeart/2018/2/layout/IconVerticalSolidList"/>
    <dgm:cxn modelId="{28858EFB-1792-4086-BC56-EEBD3CB57A61}" type="presParOf" srcId="{DB4E4461-F3C3-4329-9D6A-71E6C29FB248}" destId="{546B13CE-5211-4F2B-AC17-883FC9FD0984}" srcOrd="3" destOrd="0" presId="urn:microsoft.com/office/officeart/2018/2/layout/IconVerticalSolidList"/>
    <dgm:cxn modelId="{DC7C25E2-CEE4-40AA-89B9-9C3DDE1A9D03}" type="presParOf" srcId="{DB4E4461-F3C3-4329-9D6A-71E6C29FB248}" destId="{61F285F9-B586-4324-AF7F-77BF1102EA20}" srcOrd="4" destOrd="0" presId="urn:microsoft.com/office/officeart/2018/2/layout/IconVerticalSolidList"/>
    <dgm:cxn modelId="{18B41598-5B7D-437C-9DCC-6061F0E93627}" type="presParOf" srcId="{61F285F9-B586-4324-AF7F-77BF1102EA20}" destId="{7561737B-9982-4FD2-B674-C0FCC218B1A0}" srcOrd="0" destOrd="0" presId="urn:microsoft.com/office/officeart/2018/2/layout/IconVerticalSolidList"/>
    <dgm:cxn modelId="{30B9D809-5ED1-4D35-9C3E-A89EDDC28ED5}" type="presParOf" srcId="{61F285F9-B586-4324-AF7F-77BF1102EA20}" destId="{7CE4DE13-32BB-43E3-9E4E-5BF4D8AAE89B}" srcOrd="1" destOrd="0" presId="urn:microsoft.com/office/officeart/2018/2/layout/IconVerticalSolidList"/>
    <dgm:cxn modelId="{0DA71EBD-D646-4C83-91DD-11F39028A516}" type="presParOf" srcId="{61F285F9-B586-4324-AF7F-77BF1102EA20}" destId="{12208CDF-2222-4DE6-9511-9865A13C6C33}" srcOrd="2" destOrd="0" presId="urn:microsoft.com/office/officeart/2018/2/layout/IconVerticalSolidList"/>
    <dgm:cxn modelId="{FDF98291-7156-4562-BF6E-7FAD37A2E2B4}" type="presParOf" srcId="{61F285F9-B586-4324-AF7F-77BF1102EA20}" destId="{FCF210F4-5E0F-4C38-99CE-5392ADDF4C97}" srcOrd="3" destOrd="0" presId="urn:microsoft.com/office/officeart/2018/2/layout/IconVerticalSolidList"/>
    <dgm:cxn modelId="{F88BB295-56F4-4BE8-B5A1-D0159D4C2183}" type="presParOf" srcId="{DB4E4461-F3C3-4329-9D6A-71E6C29FB248}" destId="{68C95123-7B1E-4942-926E-17E52AB7C705}" srcOrd="5" destOrd="0" presId="urn:microsoft.com/office/officeart/2018/2/layout/IconVerticalSolidList"/>
    <dgm:cxn modelId="{4BEB81B4-9DF6-43DD-8280-2950C892274E}" type="presParOf" srcId="{DB4E4461-F3C3-4329-9D6A-71E6C29FB248}" destId="{07BF50C3-BF5B-473C-AB28-5E90053582C2}" srcOrd="6" destOrd="0" presId="urn:microsoft.com/office/officeart/2018/2/layout/IconVerticalSolidList"/>
    <dgm:cxn modelId="{D548B9F1-AB2A-4AA7-8FDD-CDC8FB16F0E1}" type="presParOf" srcId="{07BF50C3-BF5B-473C-AB28-5E90053582C2}" destId="{DD3826D6-2195-4C48-9308-D13DEA526A84}" srcOrd="0" destOrd="0" presId="urn:microsoft.com/office/officeart/2018/2/layout/IconVerticalSolidList"/>
    <dgm:cxn modelId="{51620754-9441-45A9-A0F2-514D9B8FA22F}" type="presParOf" srcId="{07BF50C3-BF5B-473C-AB28-5E90053582C2}" destId="{EBE5448F-E687-4975-9B4A-AC5F646E6460}" srcOrd="1" destOrd="0" presId="urn:microsoft.com/office/officeart/2018/2/layout/IconVerticalSolidList"/>
    <dgm:cxn modelId="{FC3FBCC1-2BD6-445D-9343-6FC16342435C}" type="presParOf" srcId="{07BF50C3-BF5B-473C-AB28-5E90053582C2}" destId="{562F9DA4-524B-421B-AE0A-A2D3937B5526}" srcOrd="2" destOrd="0" presId="urn:microsoft.com/office/officeart/2018/2/layout/IconVerticalSolidList"/>
    <dgm:cxn modelId="{4D7122CB-757B-4F49-A7EF-28F2230E46E4}" type="presParOf" srcId="{07BF50C3-BF5B-473C-AB28-5E90053582C2}" destId="{C2104534-AAE4-45D0-A069-A9CEEC761E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3A92EB-6369-4647-A436-E7EFCF2CD2A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27A2DB3-8947-43EB-B101-FA84BDDB4801}">
      <dgm:prSet/>
      <dgm:spPr/>
      <dgm:t>
        <a:bodyPr/>
        <a:lstStyle/>
        <a:p>
          <a:r>
            <a:rPr lang="en-IN"/>
            <a:t>• Data stored in an SQLite database for structured querying.</a:t>
          </a:r>
          <a:endParaRPr lang="en-US"/>
        </a:p>
      </dgm:t>
    </dgm:pt>
    <dgm:pt modelId="{142BB952-D210-488D-9FFC-F1F0BD94BDE7}" type="parTrans" cxnId="{536B1DDA-4BC3-444B-AA19-E8488BCAEFC8}">
      <dgm:prSet/>
      <dgm:spPr/>
      <dgm:t>
        <a:bodyPr/>
        <a:lstStyle/>
        <a:p>
          <a:endParaRPr lang="en-US"/>
        </a:p>
      </dgm:t>
    </dgm:pt>
    <dgm:pt modelId="{816EF753-9D3A-4A89-8873-66EA65C7AF29}" type="sibTrans" cxnId="{536B1DDA-4BC3-444B-AA19-E8488BCAEFC8}">
      <dgm:prSet/>
      <dgm:spPr/>
      <dgm:t>
        <a:bodyPr/>
        <a:lstStyle/>
        <a:p>
          <a:endParaRPr lang="en-US"/>
        </a:p>
      </dgm:t>
    </dgm:pt>
    <dgm:pt modelId="{722FAEDC-C071-4E11-B117-EE4DF0CFB78D}">
      <dgm:prSet/>
      <dgm:spPr/>
      <dgm:t>
        <a:bodyPr/>
        <a:lstStyle/>
        <a:p>
          <a:r>
            <a:rPr lang="en-IN"/>
            <a:t>• SQL used to extract average temperature and humidity when fan is ON.</a:t>
          </a:r>
          <a:endParaRPr lang="en-US"/>
        </a:p>
      </dgm:t>
    </dgm:pt>
    <dgm:pt modelId="{D63AE669-2CC2-42C5-A0CE-5509EDD7BCF7}" type="parTrans" cxnId="{0FDBCC59-68EE-409B-AA2C-B6CB81286826}">
      <dgm:prSet/>
      <dgm:spPr/>
      <dgm:t>
        <a:bodyPr/>
        <a:lstStyle/>
        <a:p>
          <a:endParaRPr lang="en-US"/>
        </a:p>
      </dgm:t>
    </dgm:pt>
    <dgm:pt modelId="{543E1E68-37DB-4D9E-8C8B-C9FA37E20F72}" type="sibTrans" cxnId="{0FDBCC59-68EE-409B-AA2C-B6CB81286826}">
      <dgm:prSet/>
      <dgm:spPr/>
      <dgm:t>
        <a:bodyPr/>
        <a:lstStyle/>
        <a:p>
          <a:endParaRPr lang="en-US"/>
        </a:p>
      </dgm:t>
    </dgm:pt>
    <dgm:pt modelId="{B0AC7CA1-BC99-47DB-94FB-2766A892D7AF}">
      <dgm:prSet/>
      <dgm:spPr/>
      <dgm:t>
        <a:bodyPr/>
        <a:lstStyle/>
        <a:p>
          <a:r>
            <a:rPr lang="en-IN"/>
            <a:t>• Helps understand optimal environmental conditions for actuator activation.</a:t>
          </a:r>
          <a:endParaRPr lang="en-US"/>
        </a:p>
      </dgm:t>
    </dgm:pt>
    <dgm:pt modelId="{3844E817-8AD6-4306-A9F9-AAF6A63C3D4F}" type="parTrans" cxnId="{9EBC630F-9AB0-4F82-994F-2DF7B7019CE2}">
      <dgm:prSet/>
      <dgm:spPr/>
      <dgm:t>
        <a:bodyPr/>
        <a:lstStyle/>
        <a:p>
          <a:endParaRPr lang="en-US"/>
        </a:p>
      </dgm:t>
    </dgm:pt>
    <dgm:pt modelId="{BA852E76-4353-4D50-92DC-A63A470FF86D}" type="sibTrans" cxnId="{9EBC630F-9AB0-4F82-994F-2DF7B7019CE2}">
      <dgm:prSet/>
      <dgm:spPr/>
      <dgm:t>
        <a:bodyPr/>
        <a:lstStyle/>
        <a:p>
          <a:endParaRPr lang="en-US"/>
        </a:p>
      </dgm:t>
    </dgm:pt>
    <dgm:pt modelId="{C7FC9372-518D-AA4B-956A-A6B26BB5E390}" type="pres">
      <dgm:prSet presAssocID="{563A92EB-6369-4647-A436-E7EFCF2CD2A3}" presName="linear" presStyleCnt="0">
        <dgm:presLayoutVars>
          <dgm:animLvl val="lvl"/>
          <dgm:resizeHandles val="exact"/>
        </dgm:presLayoutVars>
      </dgm:prSet>
      <dgm:spPr/>
    </dgm:pt>
    <dgm:pt modelId="{610041C5-EF02-114D-A178-6ACCDD233695}" type="pres">
      <dgm:prSet presAssocID="{727A2DB3-8947-43EB-B101-FA84BDDB480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AA0F757-B310-7841-A0D2-2798C5A96967}" type="pres">
      <dgm:prSet presAssocID="{816EF753-9D3A-4A89-8873-66EA65C7AF29}" presName="spacer" presStyleCnt="0"/>
      <dgm:spPr/>
    </dgm:pt>
    <dgm:pt modelId="{3794466D-CB3E-0E4D-A8CE-64568CA7E5FC}" type="pres">
      <dgm:prSet presAssocID="{722FAEDC-C071-4E11-B117-EE4DF0CFB78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1D01D63-557D-2141-A51F-D1AE42149E55}" type="pres">
      <dgm:prSet presAssocID="{543E1E68-37DB-4D9E-8C8B-C9FA37E20F72}" presName="spacer" presStyleCnt="0"/>
      <dgm:spPr/>
    </dgm:pt>
    <dgm:pt modelId="{2D9198C4-41E9-1445-8CC1-B9D48193900D}" type="pres">
      <dgm:prSet presAssocID="{B0AC7CA1-BC99-47DB-94FB-2766A892D7A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EBC630F-9AB0-4F82-994F-2DF7B7019CE2}" srcId="{563A92EB-6369-4647-A436-E7EFCF2CD2A3}" destId="{B0AC7CA1-BC99-47DB-94FB-2766A892D7AF}" srcOrd="2" destOrd="0" parTransId="{3844E817-8AD6-4306-A9F9-AAF6A63C3D4F}" sibTransId="{BA852E76-4353-4D50-92DC-A63A470FF86D}"/>
    <dgm:cxn modelId="{0FDBCC59-68EE-409B-AA2C-B6CB81286826}" srcId="{563A92EB-6369-4647-A436-E7EFCF2CD2A3}" destId="{722FAEDC-C071-4E11-B117-EE4DF0CFB78D}" srcOrd="1" destOrd="0" parTransId="{D63AE669-2CC2-42C5-A0CE-5509EDD7BCF7}" sibTransId="{543E1E68-37DB-4D9E-8C8B-C9FA37E20F72}"/>
    <dgm:cxn modelId="{42CD6F72-151C-214D-8E6A-6DCB7C23E3FD}" type="presOf" srcId="{722FAEDC-C071-4E11-B117-EE4DF0CFB78D}" destId="{3794466D-CB3E-0E4D-A8CE-64568CA7E5FC}" srcOrd="0" destOrd="0" presId="urn:microsoft.com/office/officeart/2005/8/layout/vList2"/>
    <dgm:cxn modelId="{AE87BA78-BCB6-D94C-B7FD-BA74FA9C119F}" type="presOf" srcId="{B0AC7CA1-BC99-47DB-94FB-2766A892D7AF}" destId="{2D9198C4-41E9-1445-8CC1-B9D48193900D}" srcOrd="0" destOrd="0" presId="urn:microsoft.com/office/officeart/2005/8/layout/vList2"/>
    <dgm:cxn modelId="{FC7EF793-283F-0D47-AB6C-772CE7345637}" type="presOf" srcId="{563A92EB-6369-4647-A436-E7EFCF2CD2A3}" destId="{C7FC9372-518D-AA4B-956A-A6B26BB5E390}" srcOrd="0" destOrd="0" presId="urn:microsoft.com/office/officeart/2005/8/layout/vList2"/>
    <dgm:cxn modelId="{612AC09B-41F3-994C-8ED2-8F0F9B6F95C6}" type="presOf" srcId="{727A2DB3-8947-43EB-B101-FA84BDDB4801}" destId="{610041C5-EF02-114D-A178-6ACCDD233695}" srcOrd="0" destOrd="0" presId="urn:microsoft.com/office/officeart/2005/8/layout/vList2"/>
    <dgm:cxn modelId="{536B1DDA-4BC3-444B-AA19-E8488BCAEFC8}" srcId="{563A92EB-6369-4647-A436-E7EFCF2CD2A3}" destId="{727A2DB3-8947-43EB-B101-FA84BDDB4801}" srcOrd="0" destOrd="0" parTransId="{142BB952-D210-488D-9FFC-F1F0BD94BDE7}" sibTransId="{816EF753-9D3A-4A89-8873-66EA65C7AF29}"/>
    <dgm:cxn modelId="{B26EB7BA-C51C-B34D-B7A3-65EA2D33F020}" type="presParOf" srcId="{C7FC9372-518D-AA4B-956A-A6B26BB5E390}" destId="{610041C5-EF02-114D-A178-6ACCDD233695}" srcOrd="0" destOrd="0" presId="urn:microsoft.com/office/officeart/2005/8/layout/vList2"/>
    <dgm:cxn modelId="{A5EBAE3D-59C2-C64F-9EA9-F75EF8A0594E}" type="presParOf" srcId="{C7FC9372-518D-AA4B-956A-A6B26BB5E390}" destId="{3AA0F757-B310-7841-A0D2-2798C5A96967}" srcOrd="1" destOrd="0" presId="urn:microsoft.com/office/officeart/2005/8/layout/vList2"/>
    <dgm:cxn modelId="{E78B0CF0-729F-3A4F-907C-70DA0BEC43A6}" type="presParOf" srcId="{C7FC9372-518D-AA4B-956A-A6B26BB5E390}" destId="{3794466D-CB3E-0E4D-A8CE-64568CA7E5FC}" srcOrd="2" destOrd="0" presId="urn:microsoft.com/office/officeart/2005/8/layout/vList2"/>
    <dgm:cxn modelId="{C1578810-5872-E340-85FA-A66499C39447}" type="presParOf" srcId="{C7FC9372-518D-AA4B-956A-A6B26BB5E390}" destId="{71D01D63-557D-2141-A51F-D1AE42149E55}" srcOrd="3" destOrd="0" presId="urn:microsoft.com/office/officeart/2005/8/layout/vList2"/>
    <dgm:cxn modelId="{4A273AC9-BFD1-BC46-9206-1DF81231574D}" type="presParOf" srcId="{C7FC9372-518D-AA4B-956A-A6B26BB5E390}" destId="{2D9198C4-41E9-1445-8CC1-B9D48193900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8C687C-5F7D-400B-87FE-007BBFE169B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09A1BE2-10C5-48CA-9294-B71436A1C4B3}">
      <dgm:prSet/>
      <dgm:spPr/>
      <dgm:t>
        <a:bodyPr/>
        <a:lstStyle/>
        <a:p>
          <a:r>
            <a:rPr lang="en-IN"/>
            <a:t>Data Integration &amp; SQL Queries: Integrated IoT data into SQLite with Python (Pandas, SQLite), extracting insights like an average temperature of 25.3°C when the fan is ON, and total watering pump activity of 1,245 ON vs 890 OFF using SQL.</a:t>
          </a:r>
          <a:endParaRPr lang="en-US"/>
        </a:p>
      </dgm:t>
    </dgm:pt>
    <dgm:pt modelId="{232A777C-B4EC-4E89-B390-5ADA75A19C79}" type="parTrans" cxnId="{7CA3BDE4-2AD8-4953-8021-5CA37A383C5F}">
      <dgm:prSet/>
      <dgm:spPr/>
      <dgm:t>
        <a:bodyPr/>
        <a:lstStyle/>
        <a:p>
          <a:endParaRPr lang="en-US"/>
        </a:p>
      </dgm:t>
    </dgm:pt>
    <dgm:pt modelId="{732A8235-7FCC-48AE-9024-E50C3160824A}" type="sibTrans" cxnId="{7CA3BDE4-2AD8-4953-8021-5CA37A383C5F}">
      <dgm:prSet/>
      <dgm:spPr/>
      <dgm:t>
        <a:bodyPr/>
        <a:lstStyle/>
        <a:p>
          <a:endParaRPr lang="en-US"/>
        </a:p>
      </dgm:t>
    </dgm:pt>
    <dgm:pt modelId="{6D869FC1-F4EB-46C6-BFC0-D362CC7E12AF}">
      <dgm:prSet/>
      <dgm:spPr/>
      <dgm:t>
        <a:bodyPr/>
        <a:lstStyle/>
        <a:p>
          <a:r>
            <a:rPr lang="en-IN"/>
            <a:t>Time-based Analysis: Analysed fan and watering pump activities, identifying peak fan usage from 12 PM to 5 PM using Python (Pandas, Matplotlib) for Time Series Analysis and Data Visualization.</a:t>
          </a:r>
          <a:endParaRPr lang="en-US"/>
        </a:p>
      </dgm:t>
    </dgm:pt>
    <dgm:pt modelId="{5410BF19-6F6C-40E1-AD7D-430FEA84FC7A}" type="parTrans" cxnId="{F9B90C74-E455-4F81-B593-9BBF4D586AE8}">
      <dgm:prSet/>
      <dgm:spPr/>
      <dgm:t>
        <a:bodyPr/>
        <a:lstStyle/>
        <a:p>
          <a:endParaRPr lang="en-US"/>
        </a:p>
      </dgm:t>
    </dgm:pt>
    <dgm:pt modelId="{095657D8-F1D0-4D75-A2EA-4B5783AC3B92}" type="sibTrans" cxnId="{F9B90C74-E455-4F81-B593-9BBF4D586AE8}">
      <dgm:prSet/>
      <dgm:spPr/>
      <dgm:t>
        <a:bodyPr/>
        <a:lstStyle/>
        <a:p>
          <a:endParaRPr lang="en-US"/>
        </a:p>
      </dgm:t>
    </dgm:pt>
    <dgm:pt modelId="{A16A0E4B-CD9A-4363-9FC4-C98EE426352B}">
      <dgm:prSet/>
      <dgm:spPr/>
      <dgm:t>
        <a:bodyPr/>
        <a:lstStyle/>
        <a:p>
          <a:r>
            <a:rPr lang="en-IN"/>
            <a:t>Predictive Modelling: Developed Gradient Boosting and Random Forest models with Python (Scikit-learn), achieving 85% accuracy and 87.5% after Hyperparameter Tuning (Grid Search CV).</a:t>
          </a:r>
          <a:endParaRPr lang="en-US"/>
        </a:p>
      </dgm:t>
    </dgm:pt>
    <dgm:pt modelId="{3289B8FF-9609-4502-BA95-C308F2CCC33B}" type="parTrans" cxnId="{15200DF4-B43F-4183-AF86-8E81D39A7588}">
      <dgm:prSet/>
      <dgm:spPr/>
      <dgm:t>
        <a:bodyPr/>
        <a:lstStyle/>
        <a:p>
          <a:endParaRPr lang="en-US"/>
        </a:p>
      </dgm:t>
    </dgm:pt>
    <dgm:pt modelId="{44A99ACA-50CA-461E-A6F9-8E0A11F55C07}" type="sibTrans" cxnId="{15200DF4-B43F-4183-AF86-8E81D39A7588}">
      <dgm:prSet/>
      <dgm:spPr/>
      <dgm:t>
        <a:bodyPr/>
        <a:lstStyle/>
        <a:p>
          <a:endParaRPr lang="en-US"/>
        </a:p>
      </dgm:t>
    </dgm:pt>
    <dgm:pt modelId="{F5369BA6-7B54-493B-9281-45CB214BBDB9}">
      <dgm:prSet/>
      <dgm:spPr/>
      <dgm:t>
        <a:bodyPr/>
        <a:lstStyle/>
        <a:p>
          <a:r>
            <a:rPr lang="en-IN"/>
            <a:t>Data-Driven Insights: Optimized irrigation control by analysing soil nutrients (N, P, K) and watering pump activity, applying Predictive Analytics and Feature Engineering with Python (Pandas, Matplotlib).</a:t>
          </a:r>
          <a:endParaRPr lang="en-US"/>
        </a:p>
      </dgm:t>
    </dgm:pt>
    <dgm:pt modelId="{D207A9C2-F758-49C3-A07D-5C8778BBF528}" type="parTrans" cxnId="{8E7BEA36-1083-490F-A480-8AE5364047A8}">
      <dgm:prSet/>
      <dgm:spPr/>
      <dgm:t>
        <a:bodyPr/>
        <a:lstStyle/>
        <a:p>
          <a:endParaRPr lang="en-US"/>
        </a:p>
      </dgm:t>
    </dgm:pt>
    <dgm:pt modelId="{2CD28CF1-769E-4B9A-B1E3-7372AF867BED}" type="sibTrans" cxnId="{8E7BEA36-1083-490F-A480-8AE5364047A8}">
      <dgm:prSet/>
      <dgm:spPr/>
      <dgm:t>
        <a:bodyPr/>
        <a:lstStyle/>
        <a:p>
          <a:endParaRPr lang="en-US"/>
        </a:p>
      </dgm:t>
    </dgm:pt>
    <dgm:pt modelId="{ECCF90A9-D7E6-4C5B-95B9-5505DFD1FC70}" type="pres">
      <dgm:prSet presAssocID="{FB8C687C-5F7D-400B-87FE-007BBFE169BA}" presName="root" presStyleCnt="0">
        <dgm:presLayoutVars>
          <dgm:dir/>
          <dgm:resizeHandles val="exact"/>
        </dgm:presLayoutVars>
      </dgm:prSet>
      <dgm:spPr/>
    </dgm:pt>
    <dgm:pt modelId="{06C50E92-8061-4D0A-9A96-C2E4AE6D6E4E}" type="pres">
      <dgm:prSet presAssocID="{709A1BE2-10C5-48CA-9294-B71436A1C4B3}" presName="compNode" presStyleCnt="0"/>
      <dgm:spPr/>
    </dgm:pt>
    <dgm:pt modelId="{72895FC2-7A36-479E-ACC3-7FC8338EBB40}" type="pres">
      <dgm:prSet presAssocID="{709A1BE2-10C5-48CA-9294-B71436A1C4B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57544D90-A749-4548-9D46-DD3E1A43F7B8}" type="pres">
      <dgm:prSet presAssocID="{709A1BE2-10C5-48CA-9294-B71436A1C4B3}" presName="spaceRect" presStyleCnt="0"/>
      <dgm:spPr/>
    </dgm:pt>
    <dgm:pt modelId="{EFF05112-1BA5-4EA7-A802-CC39EC29E601}" type="pres">
      <dgm:prSet presAssocID="{709A1BE2-10C5-48CA-9294-B71436A1C4B3}" presName="textRect" presStyleLbl="revTx" presStyleIdx="0" presStyleCnt="4">
        <dgm:presLayoutVars>
          <dgm:chMax val="1"/>
          <dgm:chPref val="1"/>
        </dgm:presLayoutVars>
      </dgm:prSet>
      <dgm:spPr/>
    </dgm:pt>
    <dgm:pt modelId="{9FFF2FB7-C5FC-41E5-966B-FC6F08D8BD47}" type="pres">
      <dgm:prSet presAssocID="{732A8235-7FCC-48AE-9024-E50C3160824A}" presName="sibTrans" presStyleCnt="0"/>
      <dgm:spPr/>
    </dgm:pt>
    <dgm:pt modelId="{53C67C6B-C091-455A-BED5-DA598740EE80}" type="pres">
      <dgm:prSet presAssocID="{6D869FC1-F4EB-46C6-BFC0-D362CC7E12AF}" presName="compNode" presStyleCnt="0"/>
      <dgm:spPr/>
    </dgm:pt>
    <dgm:pt modelId="{99FBD26E-B8FB-4A39-88F4-C4236EBDB243}" type="pres">
      <dgm:prSet presAssocID="{6D869FC1-F4EB-46C6-BFC0-D362CC7E12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35F3E37-E607-4934-BF8B-002170549EB1}" type="pres">
      <dgm:prSet presAssocID="{6D869FC1-F4EB-46C6-BFC0-D362CC7E12AF}" presName="spaceRect" presStyleCnt="0"/>
      <dgm:spPr/>
    </dgm:pt>
    <dgm:pt modelId="{6B585623-0B42-45D5-815D-D63FDA6E0957}" type="pres">
      <dgm:prSet presAssocID="{6D869FC1-F4EB-46C6-BFC0-D362CC7E12AF}" presName="textRect" presStyleLbl="revTx" presStyleIdx="1" presStyleCnt="4">
        <dgm:presLayoutVars>
          <dgm:chMax val="1"/>
          <dgm:chPref val="1"/>
        </dgm:presLayoutVars>
      </dgm:prSet>
      <dgm:spPr/>
    </dgm:pt>
    <dgm:pt modelId="{E18AC878-67DE-4E87-8500-431C695B90BD}" type="pres">
      <dgm:prSet presAssocID="{095657D8-F1D0-4D75-A2EA-4B5783AC3B92}" presName="sibTrans" presStyleCnt="0"/>
      <dgm:spPr/>
    </dgm:pt>
    <dgm:pt modelId="{D5A81C63-22D7-4AFB-8FFF-DF9B783091F7}" type="pres">
      <dgm:prSet presAssocID="{A16A0E4B-CD9A-4363-9FC4-C98EE426352B}" presName="compNode" presStyleCnt="0"/>
      <dgm:spPr/>
    </dgm:pt>
    <dgm:pt modelId="{C906E4DF-9057-45B0-BC7B-9ED0203A3A82}" type="pres">
      <dgm:prSet presAssocID="{A16A0E4B-CD9A-4363-9FC4-C98EE426352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EBDC9BD5-481E-48F2-9EC9-14A09DF869FD}" type="pres">
      <dgm:prSet presAssocID="{A16A0E4B-CD9A-4363-9FC4-C98EE426352B}" presName="spaceRect" presStyleCnt="0"/>
      <dgm:spPr/>
    </dgm:pt>
    <dgm:pt modelId="{37E1DDCF-D119-43CE-9582-9B810170202A}" type="pres">
      <dgm:prSet presAssocID="{A16A0E4B-CD9A-4363-9FC4-C98EE426352B}" presName="textRect" presStyleLbl="revTx" presStyleIdx="2" presStyleCnt="4">
        <dgm:presLayoutVars>
          <dgm:chMax val="1"/>
          <dgm:chPref val="1"/>
        </dgm:presLayoutVars>
      </dgm:prSet>
      <dgm:spPr/>
    </dgm:pt>
    <dgm:pt modelId="{3D06803B-DF97-45C5-9B8E-F877DD7C9521}" type="pres">
      <dgm:prSet presAssocID="{44A99ACA-50CA-461E-A6F9-8E0A11F55C07}" presName="sibTrans" presStyleCnt="0"/>
      <dgm:spPr/>
    </dgm:pt>
    <dgm:pt modelId="{ECCF5373-4CDA-4E0D-B9C7-C52B0723953F}" type="pres">
      <dgm:prSet presAssocID="{F5369BA6-7B54-493B-9281-45CB214BBDB9}" presName="compNode" presStyleCnt="0"/>
      <dgm:spPr/>
    </dgm:pt>
    <dgm:pt modelId="{EDB89CA6-7DAB-49AA-B96B-74983494DFE5}" type="pres">
      <dgm:prSet presAssocID="{F5369BA6-7B54-493B-9281-45CB214BBDB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2775B09A-E37A-4999-A6A5-B7DBA5ED8C87}" type="pres">
      <dgm:prSet presAssocID="{F5369BA6-7B54-493B-9281-45CB214BBDB9}" presName="spaceRect" presStyleCnt="0"/>
      <dgm:spPr/>
    </dgm:pt>
    <dgm:pt modelId="{280DDDA9-0C19-4604-AC58-D94A852B7979}" type="pres">
      <dgm:prSet presAssocID="{F5369BA6-7B54-493B-9281-45CB214BBDB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F9B6A00-7044-4B26-BCC6-F3878F14815F}" type="presOf" srcId="{FB8C687C-5F7D-400B-87FE-007BBFE169BA}" destId="{ECCF90A9-D7E6-4C5B-95B9-5505DFD1FC70}" srcOrd="0" destOrd="0" presId="urn:microsoft.com/office/officeart/2018/2/layout/IconLabelList"/>
    <dgm:cxn modelId="{8E7BEA36-1083-490F-A480-8AE5364047A8}" srcId="{FB8C687C-5F7D-400B-87FE-007BBFE169BA}" destId="{F5369BA6-7B54-493B-9281-45CB214BBDB9}" srcOrd="3" destOrd="0" parTransId="{D207A9C2-F758-49C3-A07D-5C8778BBF528}" sibTransId="{2CD28CF1-769E-4B9A-B1E3-7372AF867BED}"/>
    <dgm:cxn modelId="{E7165373-F597-4E9E-A971-2353A8E1DCBA}" type="presOf" srcId="{709A1BE2-10C5-48CA-9294-B71436A1C4B3}" destId="{EFF05112-1BA5-4EA7-A802-CC39EC29E601}" srcOrd="0" destOrd="0" presId="urn:microsoft.com/office/officeart/2018/2/layout/IconLabelList"/>
    <dgm:cxn modelId="{F9B90C74-E455-4F81-B593-9BBF4D586AE8}" srcId="{FB8C687C-5F7D-400B-87FE-007BBFE169BA}" destId="{6D869FC1-F4EB-46C6-BFC0-D362CC7E12AF}" srcOrd="1" destOrd="0" parTransId="{5410BF19-6F6C-40E1-AD7D-430FEA84FC7A}" sibTransId="{095657D8-F1D0-4D75-A2EA-4B5783AC3B92}"/>
    <dgm:cxn modelId="{1F1BE29A-CBE0-4BAC-8D52-129AA2B53C89}" type="presOf" srcId="{F5369BA6-7B54-493B-9281-45CB214BBDB9}" destId="{280DDDA9-0C19-4604-AC58-D94A852B7979}" srcOrd="0" destOrd="0" presId="urn:microsoft.com/office/officeart/2018/2/layout/IconLabelList"/>
    <dgm:cxn modelId="{11EFFAA1-7985-4F67-B333-979294F88EC9}" type="presOf" srcId="{A16A0E4B-CD9A-4363-9FC4-C98EE426352B}" destId="{37E1DDCF-D119-43CE-9582-9B810170202A}" srcOrd="0" destOrd="0" presId="urn:microsoft.com/office/officeart/2018/2/layout/IconLabelList"/>
    <dgm:cxn modelId="{586971A6-8BFE-419C-B6B5-496F9B214AF6}" type="presOf" srcId="{6D869FC1-F4EB-46C6-BFC0-D362CC7E12AF}" destId="{6B585623-0B42-45D5-815D-D63FDA6E0957}" srcOrd="0" destOrd="0" presId="urn:microsoft.com/office/officeart/2018/2/layout/IconLabelList"/>
    <dgm:cxn modelId="{7CA3BDE4-2AD8-4953-8021-5CA37A383C5F}" srcId="{FB8C687C-5F7D-400B-87FE-007BBFE169BA}" destId="{709A1BE2-10C5-48CA-9294-B71436A1C4B3}" srcOrd="0" destOrd="0" parTransId="{232A777C-B4EC-4E89-B390-5ADA75A19C79}" sibTransId="{732A8235-7FCC-48AE-9024-E50C3160824A}"/>
    <dgm:cxn modelId="{15200DF4-B43F-4183-AF86-8E81D39A7588}" srcId="{FB8C687C-5F7D-400B-87FE-007BBFE169BA}" destId="{A16A0E4B-CD9A-4363-9FC4-C98EE426352B}" srcOrd="2" destOrd="0" parTransId="{3289B8FF-9609-4502-BA95-C308F2CCC33B}" sibTransId="{44A99ACA-50CA-461E-A6F9-8E0A11F55C07}"/>
    <dgm:cxn modelId="{D533CCE3-CB3A-4C02-B5C7-2D359E652F36}" type="presParOf" srcId="{ECCF90A9-D7E6-4C5B-95B9-5505DFD1FC70}" destId="{06C50E92-8061-4D0A-9A96-C2E4AE6D6E4E}" srcOrd="0" destOrd="0" presId="urn:microsoft.com/office/officeart/2018/2/layout/IconLabelList"/>
    <dgm:cxn modelId="{AF184543-D7D0-4C83-AE3D-60C207947564}" type="presParOf" srcId="{06C50E92-8061-4D0A-9A96-C2E4AE6D6E4E}" destId="{72895FC2-7A36-479E-ACC3-7FC8338EBB40}" srcOrd="0" destOrd="0" presId="urn:microsoft.com/office/officeart/2018/2/layout/IconLabelList"/>
    <dgm:cxn modelId="{19338906-7302-4223-B3F8-B8DC357CB2DB}" type="presParOf" srcId="{06C50E92-8061-4D0A-9A96-C2E4AE6D6E4E}" destId="{57544D90-A749-4548-9D46-DD3E1A43F7B8}" srcOrd="1" destOrd="0" presId="urn:microsoft.com/office/officeart/2018/2/layout/IconLabelList"/>
    <dgm:cxn modelId="{47037278-0919-428F-B649-C5A26C9D76AA}" type="presParOf" srcId="{06C50E92-8061-4D0A-9A96-C2E4AE6D6E4E}" destId="{EFF05112-1BA5-4EA7-A802-CC39EC29E601}" srcOrd="2" destOrd="0" presId="urn:microsoft.com/office/officeart/2018/2/layout/IconLabelList"/>
    <dgm:cxn modelId="{1E00AFEE-470F-4D51-A1C1-6FA28378F77F}" type="presParOf" srcId="{ECCF90A9-D7E6-4C5B-95B9-5505DFD1FC70}" destId="{9FFF2FB7-C5FC-41E5-966B-FC6F08D8BD47}" srcOrd="1" destOrd="0" presId="urn:microsoft.com/office/officeart/2018/2/layout/IconLabelList"/>
    <dgm:cxn modelId="{F6DC47FD-8F63-44CD-ADDA-A0A7A115F7F7}" type="presParOf" srcId="{ECCF90A9-D7E6-4C5B-95B9-5505DFD1FC70}" destId="{53C67C6B-C091-455A-BED5-DA598740EE80}" srcOrd="2" destOrd="0" presId="urn:microsoft.com/office/officeart/2018/2/layout/IconLabelList"/>
    <dgm:cxn modelId="{E1A2239A-D27B-44E8-AA45-794CA908BBD1}" type="presParOf" srcId="{53C67C6B-C091-455A-BED5-DA598740EE80}" destId="{99FBD26E-B8FB-4A39-88F4-C4236EBDB243}" srcOrd="0" destOrd="0" presId="urn:microsoft.com/office/officeart/2018/2/layout/IconLabelList"/>
    <dgm:cxn modelId="{A72DC7FF-B482-4D18-B9C8-AE44BDB3D13E}" type="presParOf" srcId="{53C67C6B-C091-455A-BED5-DA598740EE80}" destId="{835F3E37-E607-4934-BF8B-002170549EB1}" srcOrd="1" destOrd="0" presId="urn:microsoft.com/office/officeart/2018/2/layout/IconLabelList"/>
    <dgm:cxn modelId="{A6DF102D-4870-4A94-AC3C-119C3508C75F}" type="presParOf" srcId="{53C67C6B-C091-455A-BED5-DA598740EE80}" destId="{6B585623-0B42-45D5-815D-D63FDA6E0957}" srcOrd="2" destOrd="0" presId="urn:microsoft.com/office/officeart/2018/2/layout/IconLabelList"/>
    <dgm:cxn modelId="{E02DFE35-937C-420F-8666-2F6A70D3B558}" type="presParOf" srcId="{ECCF90A9-D7E6-4C5B-95B9-5505DFD1FC70}" destId="{E18AC878-67DE-4E87-8500-431C695B90BD}" srcOrd="3" destOrd="0" presId="urn:microsoft.com/office/officeart/2018/2/layout/IconLabelList"/>
    <dgm:cxn modelId="{B866BD9B-CF7E-44F6-9FC3-BBC14A22D84D}" type="presParOf" srcId="{ECCF90A9-D7E6-4C5B-95B9-5505DFD1FC70}" destId="{D5A81C63-22D7-4AFB-8FFF-DF9B783091F7}" srcOrd="4" destOrd="0" presId="urn:microsoft.com/office/officeart/2018/2/layout/IconLabelList"/>
    <dgm:cxn modelId="{0E81BDF8-E5D6-428A-9EDF-9C065D0FC7BE}" type="presParOf" srcId="{D5A81C63-22D7-4AFB-8FFF-DF9B783091F7}" destId="{C906E4DF-9057-45B0-BC7B-9ED0203A3A82}" srcOrd="0" destOrd="0" presId="urn:microsoft.com/office/officeart/2018/2/layout/IconLabelList"/>
    <dgm:cxn modelId="{79C194A4-11C8-48E2-A7DE-7D828CF744A6}" type="presParOf" srcId="{D5A81C63-22D7-4AFB-8FFF-DF9B783091F7}" destId="{EBDC9BD5-481E-48F2-9EC9-14A09DF869FD}" srcOrd="1" destOrd="0" presId="urn:microsoft.com/office/officeart/2018/2/layout/IconLabelList"/>
    <dgm:cxn modelId="{60821CDD-72A3-4832-8650-A5382DF505A0}" type="presParOf" srcId="{D5A81C63-22D7-4AFB-8FFF-DF9B783091F7}" destId="{37E1DDCF-D119-43CE-9582-9B810170202A}" srcOrd="2" destOrd="0" presId="urn:microsoft.com/office/officeart/2018/2/layout/IconLabelList"/>
    <dgm:cxn modelId="{285D5E45-402F-4FD8-B810-F8EB569B3204}" type="presParOf" srcId="{ECCF90A9-D7E6-4C5B-95B9-5505DFD1FC70}" destId="{3D06803B-DF97-45C5-9B8E-F877DD7C9521}" srcOrd="5" destOrd="0" presId="urn:microsoft.com/office/officeart/2018/2/layout/IconLabelList"/>
    <dgm:cxn modelId="{468D277B-DF7D-49DC-A2FF-3A07BDED786E}" type="presParOf" srcId="{ECCF90A9-D7E6-4C5B-95B9-5505DFD1FC70}" destId="{ECCF5373-4CDA-4E0D-B9C7-C52B0723953F}" srcOrd="6" destOrd="0" presId="urn:microsoft.com/office/officeart/2018/2/layout/IconLabelList"/>
    <dgm:cxn modelId="{CF7EA9D0-A518-4707-8787-521BC9675754}" type="presParOf" srcId="{ECCF5373-4CDA-4E0D-B9C7-C52B0723953F}" destId="{EDB89CA6-7DAB-49AA-B96B-74983494DFE5}" srcOrd="0" destOrd="0" presId="urn:microsoft.com/office/officeart/2018/2/layout/IconLabelList"/>
    <dgm:cxn modelId="{81C4914F-45ED-4475-BFB5-C5694D07038C}" type="presParOf" srcId="{ECCF5373-4CDA-4E0D-B9C7-C52B0723953F}" destId="{2775B09A-E37A-4999-A6A5-B7DBA5ED8C87}" srcOrd="1" destOrd="0" presId="urn:microsoft.com/office/officeart/2018/2/layout/IconLabelList"/>
    <dgm:cxn modelId="{930FD24A-68B3-4FA9-BAB7-5378390C8BB2}" type="presParOf" srcId="{ECCF5373-4CDA-4E0D-B9C7-C52B0723953F}" destId="{280DDDA9-0C19-4604-AC58-D94A852B797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B10D73-1C6D-428D-A646-A411D9983FE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22415DC-A569-487D-AEBE-4AF258253015}">
      <dgm:prSet/>
      <dgm:spPr/>
      <dgm:t>
        <a:bodyPr/>
        <a:lstStyle/>
        <a:p>
          <a:r>
            <a:rPr lang="en-US" b="0" i="0"/>
            <a:t>The analysis of temperature, humidity, and control systems provides insights into optimizing climate control.</a:t>
          </a:r>
          <a:endParaRPr lang="en-US"/>
        </a:p>
      </dgm:t>
    </dgm:pt>
    <dgm:pt modelId="{018FC2DD-71AE-4490-AD71-0A78FA9DDEF2}" type="parTrans" cxnId="{3C523F9F-9E04-4FCE-8BD2-D5012345CFC5}">
      <dgm:prSet/>
      <dgm:spPr/>
      <dgm:t>
        <a:bodyPr/>
        <a:lstStyle/>
        <a:p>
          <a:endParaRPr lang="en-US"/>
        </a:p>
      </dgm:t>
    </dgm:pt>
    <dgm:pt modelId="{47F2D15E-727F-4ABE-89DE-DAA9317AB2B7}" type="sibTrans" cxnId="{3C523F9F-9E04-4FCE-8BD2-D5012345CFC5}">
      <dgm:prSet/>
      <dgm:spPr/>
      <dgm:t>
        <a:bodyPr/>
        <a:lstStyle/>
        <a:p>
          <a:endParaRPr lang="en-US"/>
        </a:p>
      </dgm:t>
    </dgm:pt>
    <dgm:pt modelId="{7C07BC5C-5527-4303-95AD-93C0E2BFCCF7}">
      <dgm:prSet/>
      <dgm:spPr/>
      <dgm:t>
        <a:bodyPr/>
        <a:lstStyle/>
        <a:p>
          <a:r>
            <a:rPr lang="en-US" b="0" i="0"/>
            <a:t>The predictive models offer potential for efficient watering pump control based on environmental conditions.</a:t>
          </a:r>
          <a:endParaRPr lang="en-US"/>
        </a:p>
      </dgm:t>
    </dgm:pt>
    <dgm:pt modelId="{86B17CED-87A1-48E0-9753-F2845881F3BB}" type="parTrans" cxnId="{45ADEF41-94D5-4110-A066-BC07FAAF5170}">
      <dgm:prSet/>
      <dgm:spPr/>
      <dgm:t>
        <a:bodyPr/>
        <a:lstStyle/>
        <a:p>
          <a:endParaRPr lang="en-US"/>
        </a:p>
      </dgm:t>
    </dgm:pt>
    <dgm:pt modelId="{6871D805-6B21-4496-8BFE-F16308F30E0A}" type="sibTrans" cxnId="{45ADEF41-94D5-4110-A066-BC07FAAF5170}">
      <dgm:prSet/>
      <dgm:spPr/>
      <dgm:t>
        <a:bodyPr/>
        <a:lstStyle/>
        <a:p>
          <a:endParaRPr lang="en-US"/>
        </a:p>
      </dgm:t>
    </dgm:pt>
    <dgm:pt modelId="{D953B273-BA33-426F-BDBA-9D2BAF7997B9}">
      <dgm:prSet/>
      <dgm:spPr/>
      <dgm:t>
        <a:bodyPr/>
        <a:lstStyle/>
        <a:p>
          <a:r>
            <a:rPr lang="en-US" b="0" i="0"/>
            <a:t>The study of fan and watering activity over time will help in improving system performance and energy efficiency.</a:t>
          </a:r>
          <a:endParaRPr lang="en-US"/>
        </a:p>
      </dgm:t>
    </dgm:pt>
    <dgm:pt modelId="{63DA5175-EE6E-4FAE-8673-2684770E83BB}" type="parTrans" cxnId="{485B6CFD-E940-4AC2-BB57-08DCFD42C8F0}">
      <dgm:prSet/>
      <dgm:spPr/>
      <dgm:t>
        <a:bodyPr/>
        <a:lstStyle/>
        <a:p>
          <a:endParaRPr lang="en-US"/>
        </a:p>
      </dgm:t>
    </dgm:pt>
    <dgm:pt modelId="{D8444AAB-248B-41E6-9676-0EDF3495169F}" type="sibTrans" cxnId="{485B6CFD-E940-4AC2-BB57-08DCFD42C8F0}">
      <dgm:prSet/>
      <dgm:spPr/>
      <dgm:t>
        <a:bodyPr/>
        <a:lstStyle/>
        <a:p>
          <a:endParaRPr lang="en-US"/>
        </a:p>
      </dgm:t>
    </dgm:pt>
    <dgm:pt modelId="{CA7476EF-5518-41C5-AC7B-C29312F5BF15}" type="pres">
      <dgm:prSet presAssocID="{2CB10D73-1C6D-428D-A646-A411D9983FE7}" presName="root" presStyleCnt="0">
        <dgm:presLayoutVars>
          <dgm:dir/>
          <dgm:resizeHandles val="exact"/>
        </dgm:presLayoutVars>
      </dgm:prSet>
      <dgm:spPr/>
    </dgm:pt>
    <dgm:pt modelId="{A6A91A5E-97CF-48E6-8ED7-CF81094BB72C}" type="pres">
      <dgm:prSet presAssocID="{422415DC-A569-487D-AEBE-4AF258253015}" presName="compNode" presStyleCnt="0"/>
      <dgm:spPr/>
    </dgm:pt>
    <dgm:pt modelId="{4C8AE220-2C02-4579-90F6-782DAACC9C3D}" type="pres">
      <dgm:prSet presAssocID="{422415DC-A569-487D-AEBE-4AF258253015}" presName="bgRect" presStyleLbl="bgShp" presStyleIdx="0" presStyleCnt="3"/>
      <dgm:spPr/>
    </dgm:pt>
    <dgm:pt modelId="{CBB6937D-EF8B-45FD-A008-D04F55A156F1}" type="pres">
      <dgm:prSet presAssocID="{422415DC-A569-487D-AEBE-4AF2582530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 Outline"/>
        </a:ext>
      </dgm:extLst>
    </dgm:pt>
    <dgm:pt modelId="{26082AAB-1EA0-4B10-B27A-A826A63B1E47}" type="pres">
      <dgm:prSet presAssocID="{422415DC-A569-487D-AEBE-4AF258253015}" presName="spaceRect" presStyleCnt="0"/>
      <dgm:spPr/>
    </dgm:pt>
    <dgm:pt modelId="{3E726F8D-9850-4E4E-A895-41E646906341}" type="pres">
      <dgm:prSet presAssocID="{422415DC-A569-487D-AEBE-4AF258253015}" presName="parTx" presStyleLbl="revTx" presStyleIdx="0" presStyleCnt="3">
        <dgm:presLayoutVars>
          <dgm:chMax val="0"/>
          <dgm:chPref val="0"/>
        </dgm:presLayoutVars>
      </dgm:prSet>
      <dgm:spPr/>
    </dgm:pt>
    <dgm:pt modelId="{72CB70B1-7D00-40BC-8FF7-DB122596EC1F}" type="pres">
      <dgm:prSet presAssocID="{47F2D15E-727F-4ABE-89DE-DAA9317AB2B7}" presName="sibTrans" presStyleCnt="0"/>
      <dgm:spPr/>
    </dgm:pt>
    <dgm:pt modelId="{0C3AE727-7B02-4586-836C-AE151E7AF0DF}" type="pres">
      <dgm:prSet presAssocID="{7C07BC5C-5527-4303-95AD-93C0E2BFCCF7}" presName="compNode" presStyleCnt="0"/>
      <dgm:spPr/>
    </dgm:pt>
    <dgm:pt modelId="{7F4EA020-7279-4B62-AB71-324925F229E0}" type="pres">
      <dgm:prSet presAssocID="{7C07BC5C-5527-4303-95AD-93C0E2BFCCF7}" presName="bgRect" presStyleLbl="bgShp" presStyleIdx="1" presStyleCnt="3"/>
      <dgm:spPr/>
    </dgm:pt>
    <dgm:pt modelId="{C1D8DE01-6B07-450A-9CC8-480883E29637}" type="pres">
      <dgm:prSet presAssocID="{7C07BC5C-5527-4303-95AD-93C0E2BFCCF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E8E4C921-684F-4B99-866C-C0BDA6481E8C}" type="pres">
      <dgm:prSet presAssocID="{7C07BC5C-5527-4303-95AD-93C0E2BFCCF7}" presName="spaceRect" presStyleCnt="0"/>
      <dgm:spPr/>
    </dgm:pt>
    <dgm:pt modelId="{93C04D85-C161-42CF-A26E-E76E8C4DC109}" type="pres">
      <dgm:prSet presAssocID="{7C07BC5C-5527-4303-95AD-93C0E2BFCCF7}" presName="parTx" presStyleLbl="revTx" presStyleIdx="1" presStyleCnt="3">
        <dgm:presLayoutVars>
          <dgm:chMax val="0"/>
          <dgm:chPref val="0"/>
        </dgm:presLayoutVars>
      </dgm:prSet>
      <dgm:spPr/>
    </dgm:pt>
    <dgm:pt modelId="{5D29F412-5675-4BED-AB89-51BEE0BA24DA}" type="pres">
      <dgm:prSet presAssocID="{6871D805-6B21-4496-8BFE-F16308F30E0A}" presName="sibTrans" presStyleCnt="0"/>
      <dgm:spPr/>
    </dgm:pt>
    <dgm:pt modelId="{EE3A36CE-6226-46EE-9A04-9B1985E11D20}" type="pres">
      <dgm:prSet presAssocID="{D953B273-BA33-426F-BDBA-9D2BAF7997B9}" presName="compNode" presStyleCnt="0"/>
      <dgm:spPr/>
    </dgm:pt>
    <dgm:pt modelId="{F2B1638E-43E5-441F-91F2-B692C97ED61D}" type="pres">
      <dgm:prSet presAssocID="{D953B273-BA33-426F-BDBA-9D2BAF7997B9}" presName="bgRect" presStyleLbl="bgShp" presStyleIdx="2" presStyleCnt="3"/>
      <dgm:spPr/>
    </dgm:pt>
    <dgm:pt modelId="{26889DE8-0A5D-45D2-923B-E2807A6D20CB}" type="pres">
      <dgm:prSet presAssocID="{D953B273-BA33-426F-BDBA-9D2BAF7997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 Outline"/>
        </a:ext>
      </dgm:extLst>
    </dgm:pt>
    <dgm:pt modelId="{B4EF235B-523C-4913-A49D-650FB24C4A69}" type="pres">
      <dgm:prSet presAssocID="{D953B273-BA33-426F-BDBA-9D2BAF7997B9}" presName="spaceRect" presStyleCnt="0"/>
      <dgm:spPr/>
    </dgm:pt>
    <dgm:pt modelId="{5661CDAC-052F-4CF3-8FC3-224067EFF497}" type="pres">
      <dgm:prSet presAssocID="{D953B273-BA33-426F-BDBA-9D2BAF7997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629D938-8A23-41AD-B0D5-1F6BA1222B20}" type="presOf" srcId="{7C07BC5C-5527-4303-95AD-93C0E2BFCCF7}" destId="{93C04D85-C161-42CF-A26E-E76E8C4DC109}" srcOrd="0" destOrd="0" presId="urn:microsoft.com/office/officeart/2018/2/layout/IconVerticalSolidList"/>
    <dgm:cxn modelId="{45ADEF41-94D5-4110-A066-BC07FAAF5170}" srcId="{2CB10D73-1C6D-428D-A646-A411D9983FE7}" destId="{7C07BC5C-5527-4303-95AD-93C0E2BFCCF7}" srcOrd="1" destOrd="0" parTransId="{86B17CED-87A1-48E0-9753-F2845881F3BB}" sibTransId="{6871D805-6B21-4496-8BFE-F16308F30E0A}"/>
    <dgm:cxn modelId="{E0F3959C-4DC8-4A1F-BEF0-CA4302A84FA7}" type="presOf" srcId="{422415DC-A569-487D-AEBE-4AF258253015}" destId="{3E726F8D-9850-4E4E-A895-41E646906341}" srcOrd="0" destOrd="0" presId="urn:microsoft.com/office/officeart/2018/2/layout/IconVerticalSolidList"/>
    <dgm:cxn modelId="{3C523F9F-9E04-4FCE-8BD2-D5012345CFC5}" srcId="{2CB10D73-1C6D-428D-A646-A411D9983FE7}" destId="{422415DC-A569-487D-AEBE-4AF258253015}" srcOrd="0" destOrd="0" parTransId="{018FC2DD-71AE-4490-AD71-0A78FA9DDEF2}" sibTransId="{47F2D15E-727F-4ABE-89DE-DAA9317AB2B7}"/>
    <dgm:cxn modelId="{985B54CF-A7A1-419B-A427-074043749CAF}" type="presOf" srcId="{D953B273-BA33-426F-BDBA-9D2BAF7997B9}" destId="{5661CDAC-052F-4CF3-8FC3-224067EFF497}" srcOrd="0" destOrd="0" presId="urn:microsoft.com/office/officeart/2018/2/layout/IconVerticalSolidList"/>
    <dgm:cxn modelId="{C72288F8-0547-49A0-B9AC-5E8480E05F61}" type="presOf" srcId="{2CB10D73-1C6D-428D-A646-A411D9983FE7}" destId="{CA7476EF-5518-41C5-AC7B-C29312F5BF15}" srcOrd="0" destOrd="0" presId="urn:microsoft.com/office/officeart/2018/2/layout/IconVerticalSolidList"/>
    <dgm:cxn modelId="{485B6CFD-E940-4AC2-BB57-08DCFD42C8F0}" srcId="{2CB10D73-1C6D-428D-A646-A411D9983FE7}" destId="{D953B273-BA33-426F-BDBA-9D2BAF7997B9}" srcOrd="2" destOrd="0" parTransId="{63DA5175-EE6E-4FAE-8673-2684770E83BB}" sibTransId="{D8444AAB-248B-41E6-9676-0EDF3495169F}"/>
    <dgm:cxn modelId="{06473868-75FD-4E56-93C3-22A4BEF0B199}" type="presParOf" srcId="{CA7476EF-5518-41C5-AC7B-C29312F5BF15}" destId="{A6A91A5E-97CF-48E6-8ED7-CF81094BB72C}" srcOrd="0" destOrd="0" presId="urn:microsoft.com/office/officeart/2018/2/layout/IconVerticalSolidList"/>
    <dgm:cxn modelId="{86D419D8-1248-4344-B2B7-9E2E7553E4F5}" type="presParOf" srcId="{A6A91A5E-97CF-48E6-8ED7-CF81094BB72C}" destId="{4C8AE220-2C02-4579-90F6-782DAACC9C3D}" srcOrd="0" destOrd="0" presId="urn:microsoft.com/office/officeart/2018/2/layout/IconVerticalSolidList"/>
    <dgm:cxn modelId="{AE0522B3-1F4F-415C-ADFD-5BAA5BCF8C7B}" type="presParOf" srcId="{A6A91A5E-97CF-48E6-8ED7-CF81094BB72C}" destId="{CBB6937D-EF8B-45FD-A008-D04F55A156F1}" srcOrd="1" destOrd="0" presId="urn:microsoft.com/office/officeart/2018/2/layout/IconVerticalSolidList"/>
    <dgm:cxn modelId="{182BC518-7E66-4408-AD3D-D53039CF3306}" type="presParOf" srcId="{A6A91A5E-97CF-48E6-8ED7-CF81094BB72C}" destId="{26082AAB-1EA0-4B10-B27A-A826A63B1E47}" srcOrd="2" destOrd="0" presId="urn:microsoft.com/office/officeart/2018/2/layout/IconVerticalSolidList"/>
    <dgm:cxn modelId="{0743A60C-8F3F-4695-83A2-DF6360EA4916}" type="presParOf" srcId="{A6A91A5E-97CF-48E6-8ED7-CF81094BB72C}" destId="{3E726F8D-9850-4E4E-A895-41E646906341}" srcOrd="3" destOrd="0" presId="urn:microsoft.com/office/officeart/2018/2/layout/IconVerticalSolidList"/>
    <dgm:cxn modelId="{887D7651-9A63-4A04-90D7-351858C2DDEB}" type="presParOf" srcId="{CA7476EF-5518-41C5-AC7B-C29312F5BF15}" destId="{72CB70B1-7D00-40BC-8FF7-DB122596EC1F}" srcOrd="1" destOrd="0" presId="urn:microsoft.com/office/officeart/2018/2/layout/IconVerticalSolidList"/>
    <dgm:cxn modelId="{C2B63F9B-4AD6-476D-84DB-DA64B75FF405}" type="presParOf" srcId="{CA7476EF-5518-41C5-AC7B-C29312F5BF15}" destId="{0C3AE727-7B02-4586-836C-AE151E7AF0DF}" srcOrd="2" destOrd="0" presId="urn:microsoft.com/office/officeart/2018/2/layout/IconVerticalSolidList"/>
    <dgm:cxn modelId="{8923DCB6-AF3F-4147-813E-7FF30EC50844}" type="presParOf" srcId="{0C3AE727-7B02-4586-836C-AE151E7AF0DF}" destId="{7F4EA020-7279-4B62-AB71-324925F229E0}" srcOrd="0" destOrd="0" presId="urn:microsoft.com/office/officeart/2018/2/layout/IconVerticalSolidList"/>
    <dgm:cxn modelId="{2AFCBF17-0C9A-481B-AC3D-58DAB74A66E4}" type="presParOf" srcId="{0C3AE727-7B02-4586-836C-AE151E7AF0DF}" destId="{C1D8DE01-6B07-450A-9CC8-480883E29637}" srcOrd="1" destOrd="0" presId="urn:microsoft.com/office/officeart/2018/2/layout/IconVerticalSolidList"/>
    <dgm:cxn modelId="{E52AD9B5-5868-48A4-94DA-F4A5638C96E8}" type="presParOf" srcId="{0C3AE727-7B02-4586-836C-AE151E7AF0DF}" destId="{E8E4C921-684F-4B99-866C-C0BDA6481E8C}" srcOrd="2" destOrd="0" presId="urn:microsoft.com/office/officeart/2018/2/layout/IconVerticalSolidList"/>
    <dgm:cxn modelId="{1767CE13-67E2-44C8-BD0F-8A21C17815D2}" type="presParOf" srcId="{0C3AE727-7B02-4586-836C-AE151E7AF0DF}" destId="{93C04D85-C161-42CF-A26E-E76E8C4DC109}" srcOrd="3" destOrd="0" presId="urn:microsoft.com/office/officeart/2018/2/layout/IconVerticalSolidList"/>
    <dgm:cxn modelId="{97592C50-D986-423F-9DD4-1F56BB71EA87}" type="presParOf" srcId="{CA7476EF-5518-41C5-AC7B-C29312F5BF15}" destId="{5D29F412-5675-4BED-AB89-51BEE0BA24DA}" srcOrd="3" destOrd="0" presId="urn:microsoft.com/office/officeart/2018/2/layout/IconVerticalSolidList"/>
    <dgm:cxn modelId="{8B9600CD-CA9A-41ED-9D73-E923143E83EB}" type="presParOf" srcId="{CA7476EF-5518-41C5-AC7B-C29312F5BF15}" destId="{EE3A36CE-6226-46EE-9A04-9B1985E11D20}" srcOrd="4" destOrd="0" presId="urn:microsoft.com/office/officeart/2018/2/layout/IconVerticalSolidList"/>
    <dgm:cxn modelId="{09E3D2BF-43D4-4C02-B987-83463E262FFC}" type="presParOf" srcId="{EE3A36CE-6226-46EE-9A04-9B1985E11D20}" destId="{F2B1638E-43E5-441F-91F2-B692C97ED61D}" srcOrd="0" destOrd="0" presId="urn:microsoft.com/office/officeart/2018/2/layout/IconVerticalSolidList"/>
    <dgm:cxn modelId="{5755D131-2B0C-4E3A-BE14-2EF7B27193DD}" type="presParOf" srcId="{EE3A36CE-6226-46EE-9A04-9B1985E11D20}" destId="{26889DE8-0A5D-45D2-923B-E2807A6D20CB}" srcOrd="1" destOrd="0" presId="urn:microsoft.com/office/officeart/2018/2/layout/IconVerticalSolidList"/>
    <dgm:cxn modelId="{B8533028-313F-4D40-8C69-F9D61D071887}" type="presParOf" srcId="{EE3A36CE-6226-46EE-9A04-9B1985E11D20}" destId="{B4EF235B-523C-4913-A49D-650FB24C4A69}" srcOrd="2" destOrd="0" presId="urn:microsoft.com/office/officeart/2018/2/layout/IconVerticalSolidList"/>
    <dgm:cxn modelId="{2D4A6494-D978-494D-BED1-94067BB5367B}" type="presParOf" srcId="{EE3A36CE-6226-46EE-9A04-9B1985E11D20}" destId="{5661CDAC-052F-4CF3-8FC3-224067EFF4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63CD34-1C4A-400B-88DC-CB52E59EE3AB}">
      <dsp:nvSpPr>
        <dsp:cNvPr id="0" name=""/>
        <dsp:cNvSpPr/>
      </dsp:nvSpPr>
      <dsp:spPr>
        <a:xfrm>
          <a:off x="0" y="2177"/>
          <a:ext cx="4793456" cy="1103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B4998F-7A2F-4827-8AEC-7BACBC12B05A}">
      <dsp:nvSpPr>
        <dsp:cNvPr id="0" name=""/>
        <dsp:cNvSpPr/>
      </dsp:nvSpPr>
      <dsp:spPr>
        <a:xfrm>
          <a:off x="333853" y="250498"/>
          <a:ext cx="607006" cy="60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6F000-7AAE-46C7-9443-585D238267DD}">
      <dsp:nvSpPr>
        <dsp:cNvPr id="0" name=""/>
        <dsp:cNvSpPr/>
      </dsp:nvSpPr>
      <dsp:spPr>
        <a:xfrm>
          <a:off x="1274714" y="2177"/>
          <a:ext cx="3518741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- 37,922 records</a:t>
          </a:r>
          <a:endParaRPr lang="en-US" sz="1500" kern="1200"/>
        </a:p>
      </dsp:txBody>
      <dsp:txXfrm>
        <a:off x="1274714" y="2177"/>
        <a:ext cx="3518741" cy="1103648"/>
      </dsp:txXfrm>
    </dsp:sp>
    <dsp:sp modelId="{43F7E166-702E-41B0-812A-9D1A374E5AFA}">
      <dsp:nvSpPr>
        <dsp:cNvPr id="0" name=""/>
        <dsp:cNvSpPr/>
      </dsp:nvSpPr>
      <dsp:spPr>
        <a:xfrm>
          <a:off x="0" y="1381738"/>
          <a:ext cx="4793456" cy="11036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2C88FD-4BA2-41D2-B43C-C20EC6F4B8AA}">
      <dsp:nvSpPr>
        <dsp:cNvPr id="0" name=""/>
        <dsp:cNvSpPr/>
      </dsp:nvSpPr>
      <dsp:spPr>
        <a:xfrm>
          <a:off x="333853" y="1630059"/>
          <a:ext cx="607006" cy="60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C43C4-9AC8-4DD5-ABF3-21A916C239A0}">
      <dsp:nvSpPr>
        <dsp:cNvPr id="0" name=""/>
        <dsp:cNvSpPr/>
      </dsp:nvSpPr>
      <dsp:spPr>
        <a:xfrm>
          <a:off x="1274714" y="1381738"/>
          <a:ext cx="3518741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- Key variables include temperature, humidity, soil nutrients (N, P, K), and control systems</a:t>
          </a:r>
          <a:endParaRPr lang="en-US" sz="1500" kern="1200"/>
        </a:p>
      </dsp:txBody>
      <dsp:txXfrm>
        <a:off x="1274714" y="1381738"/>
        <a:ext cx="3518741" cy="1103648"/>
      </dsp:txXfrm>
    </dsp:sp>
    <dsp:sp modelId="{7561737B-9982-4FD2-B674-C0FCC218B1A0}">
      <dsp:nvSpPr>
        <dsp:cNvPr id="0" name=""/>
        <dsp:cNvSpPr/>
      </dsp:nvSpPr>
      <dsp:spPr>
        <a:xfrm>
          <a:off x="0" y="2761299"/>
          <a:ext cx="4793456" cy="11036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E4DE13-32BB-43E3-9E4E-5BF4D8AAE89B}">
      <dsp:nvSpPr>
        <dsp:cNvPr id="0" name=""/>
        <dsp:cNvSpPr/>
      </dsp:nvSpPr>
      <dsp:spPr>
        <a:xfrm>
          <a:off x="333853" y="3009620"/>
          <a:ext cx="607006" cy="6070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210F4-5E0F-4C38-99CE-5392ADDF4C97}">
      <dsp:nvSpPr>
        <dsp:cNvPr id="0" name=""/>
        <dsp:cNvSpPr/>
      </dsp:nvSpPr>
      <dsp:spPr>
        <a:xfrm>
          <a:off x="1274714" y="2761299"/>
          <a:ext cx="3518741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- Fan and watering system ON/OFF activity</a:t>
          </a:r>
          <a:endParaRPr lang="en-US" sz="1500" kern="1200"/>
        </a:p>
      </dsp:txBody>
      <dsp:txXfrm>
        <a:off x="1274714" y="2761299"/>
        <a:ext cx="3518741" cy="1103648"/>
      </dsp:txXfrm>
    </dsp:sp>
    <dsp:sp modelId="{DD3826D6-2195-4C48-9308-D13DEA526A84}">
      <dsp:nvSpPr>
        <dsp:cNvPr id="0" name=""/>
        <dsp:cNvSpPr/>
      </dsp:nvSpPr>
      <dsp:spPr>
        <a:xfrm>
          <a:off x="0" y="4140860"/>
          <a:ext cx="4793456" cy="11036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E5448F-E687-4975-9B4A-AC5F646E6460}">
      <dsp:nvSpPr>
        <dsp:cNvPr id="0" name=""/>
        <dsp:cNvSpPr/>
      </dsp:nvSpPr>
      <dsp:spPr>
        <a:xfrm>
          <a:off x="333853" y="4389181"/>
          <a:ext cx="607006" cy="6070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04534-AAE4-45D0-A069-A9CEEC761EB3}">
      <dsp:nvSpPr>
        <dsp:cNvPr id="0" name=""/>
        <dsp:cNvSpPr/>
      </dsp:nvSpPr>
      <dsp:spPr>
        <a:xfrm>
          <a:off x="1274714" y="4140860"/>
          <a:ext cx="3518741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- Various analysis done including predictions and visualizations.</a:t>
          </a:r>
          <a:endParaRPr lang="en-US" sz="1500" kern="1200"/>
        </a:p>
      </dsp:txBody>
      <dsp:txXfrm>
        <a:off x="1274714" y="4140860"/>
        <a:ext cx="3518741" cy="1103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041C5-EF02-114D-A178-6ACCDD233695}">
      <dsp:nvSpPr>
        <dsp:cNvPr id="0" name=""/>
        <dsp:cNvSpPr/>
      </dsp:nvSpPr>
      <dsp:spPr>
        <a:xfrm>
          <a:off x="0" y="358223"/>
          <a:ext cx="4793456" cy="1460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• Data stored in an SQLite database for structured querying.</a:t>
          </a:r>
          <a:endParaRPr lang="en-US" sz="2600" kern="1200"/>
        </a:p>
      </dsp:txBody>
      <dsp:txXfrm>
        <a:off x="71279" y="429502"/>
        <a:ext cx="4650898" cy="1317602"/>
      </dsp:txXfrm>
    </dsp:sp>
    <dsp:sp modelId="{3794466D-CB3E-0E4D-A8CE-64568CA7E5FC}">
      <dsp:nvSpPr>
        <dsp:cNvPr id="0" name=""/>
        <dsp:cNvSpPr/>
      </dsp:nvSpPr>
      <dsp:spPr>
        <a:xfrm>
          <a:off x="0" y="1893263"/>
          <a:ext cx="4793456" cy="1460160"/>
        </a:xfrm>
        <a:prstGeom prst="roundRect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• SQL used to extract average temperature and humidity when fan is ON.</a:t>
          </a:r>
          <a:endParaRPr lang="en-US" sz="2600" kern="1200"/>
        </a:p>
      </dsp:txBody>
      <dsp:txXfrm>
        <a:off x="71279" y="1964542"/>
        <a:ext cx="4650898" cy="1317602"/>
      </dsp:txXfrm>
    </dsp:sp>
    <dsp:sp modelId="{2D9198C4-41E9-1445-8CC1-B9D48193900D}">
      <dsp:nvSpPr>
        <dsp:cNvPr id="0" name=""/>
        <dsp:cNvSpPr/>
      </dsp:nvSpPr>
      <dsp:spPr>
        <a:xfrm>
          <a:off x="0" y="3428303"/>
          <a:ext cx="4793456" cy="146016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• Helps understand optimal environmental conditions for actuator activation.</a:t>
          </a:r>
          <a:endParaRPr lang="en-US" sz="2600" kern="1200"/>
        </a:p>
      </dsp:txBody>
      <dsp:txXfrm>
        <a:off x="71279" y="3499582"/>
        <a:ext cx="4650898" cy="13176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95FC2-7A36-479E-ACC3-7FC8338EBB40}">
      <dsp:nvSpPr>
        <dsp:cNvPr id="0" name=""/>
        <dsp:cNvSpPr/>
      </dsp:nvSpPr>
      <dsp:spPr>
        <a:xfrm>
          <a:off x="440775" y="468684"/>
          <a:ext cx="717451" cy="7174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05112-1BA5-4EA7-A802-CC39EC29E601}">
      <dsp:nvSpPr>
        <dsp:cNvPr id="0" name=""/>
        <dsp:cNvSpPr/>
      </dsp:nvSpPr>
      <dsp:spPr>
        <a:xfrm>
          <a:off x="2333" y="1558954"/>
          <a:ext cx="1594335" cy="1395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Data Integration &amp; SQL Queries: Integrated IoT data into SQLite with Python (Pandas, SQLite), extracting insights like an average temperature of 25.3°C when the fan is ON, and total watering pump activity of 1,245 ON vs 890 OFF using SQL.</a:t>
          </a:r>
          <a:endParaRPr lang="en-US" sz="1100" kern="1200"/>
        </a:p>
      </dsp:txBody>
      <dsp:txXfrm>
        <a:off x="2333" y="1558954"/>
        <a:ext cx="1594335" cy="1395043"/>
      </dsp:txXfrm>
    </dsp:sp>
    <dsp:sp modelId="{99FBD26E-B8FB-4A39-88F4-C4236EBDB243}">
      <dsp:nvSpPr>
        <dsp:cNvPr id="0" name=""/>
        <dsp:cNvSpPr/>
      </dsp:nvSpPr>
      <dsp:spPr>
        <a:xfrm>
          <a:off x="2314120" y="468684"/>
          <a:ext cx="717451" cy="7174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85623-0B42-45D5-815D-D63FDA6E0957}">
      <dsp:nvSpPr>
        <dsp:cNvPr id="0" name=""/>
        <dsp:cNvSpPr/>
      </dsp:nvSpPr>
      <dsp:spPr>
        <a:xfrm>
          <a:off x="1875678" y="1558954"/>
          <a:ext cx="1594335" cy="1395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Time-based Analysis: Analysed fan and watering pump activities, identifying peak fan usage from 12 PM to 5 PM using Python (Pandas, Matplotlib) for Time Series Analysis and Data Visualization.</a:t>
          </a:r>
          <a:endParaRPr lang="en-US" sz="1100" kern="1200"/>
        </a:p>
      </dsp:txBody>
      <dsp:txXfrm>
        <a:off x="1875678" y="1558954"/>
        <a:ext cx="1594335" cy="1395043"/>
      </dsp:txXfrm>
    </dsp:sp>
    <dsp:sp modelId="{C906E4DF-9057-45B0-BC7B-9ED0203A3A82}">
      <dsp:nvSpPr>
        <dsp:cNvPr id="0" name=""/>
        <dsp:cNvSpPr/>
      </dsp:nvSpPr>
      <dsp:spPr>
        <a:xfrm>
          <a:off x="4187465" y="468684"/>
          <a:ext cx="717451" cy="7174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1DDCF-D119-43CE-9582-9B810170202A}">
      <dsp:nvSpPr>
        <dsp:cNvPr id="0" name=""/>
        <dsp:cNvSpPr/>
      </dsp:nvSpPr>
      <dsp:spPr>
        <a:xfrm>
          <a:off x="3749022" y="1558954"/>
          <a:ext cx="1594335" cy="1395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Predictive Modelling: Developed Gradient Boosting and Random Forest models with Python (Scikit-learn), achieving 85% accuracy and 87.5% after Hyperparameter Tuning (Grid Search CV).</a:t>
          </a:r>
          <a:endParaRPr lang="en-US" sz="1100" kern="1200"/>
        </a:p>
      </dsp:txBody>
      <dsp:txXfrm>
        <a:off x="3749022" y="1558954"/>
        <a:ext cx="1594335" cy="1395043"/>
      </dsp:txXfrm>
    </dsp:sp>
    <dsp:sp modelId="{EDB89CA6-7DAB-49AA-B96B-74983494DFE5}">
      <dsp:nvSpPr>
        <dsp:cNvPr id="0" name=""/>
        <dsp:cNvSpPr/>
      </dsp:nvSpPr>
      <dsp:spPr>
        <a:xfrm>
          <a:off x="6060810" y="468684"/>
          <a:ext cx="717451" cy="7174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DDDA9-0C19-4604-AC58-D94A852B7979}">
      <dsp:nvSpPr>
        <dsp:cNvPr id="0" name=""/>
        <dsp:cNvSpPr/>
      </dsp:nvSpPr>
      <dsp:spPr>
        <a:xfrm>
          <a:off x="5622367" y="1558954"/>
          <a:ext cx="1594335" cy="1395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Data-Driven Insights: Optimized irrigation control by analysing soil nutrients (N, P, K) and watering pump activity, applying Predictive Analytics and Feature Engineering with Python (Pandas, Matplotlib).</a:t>
          </a:r>
          <a:endParaRPr lang="en-US" sz="1100" kern="1200"/>
        </a:p>
      </dsp:txBody>
      <dsp:txXfrm>
        <a:off x="5622367" y="1558954"/>
        <a:ext cx="1594335" cy="13950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8AE220-2C02-4579-90F6-782DAACC9C3D}">
      <dsp:nvSpPr>
        <dsp:cNvPr id="0" name=""/>
        <dsp:cNvSpPr/>
      </dsp:nvSpPr>
      <dsp:spPr>
        <a:xfrm>
          <a:off x="0" y="640"/>
          <a:ext cx="4793456" cy="14986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6937D-EF8B-45FD-A008-D04F55A156F1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26F8D-9850-4E4E-A895-41E646906341}">
      <dsp:nvSpPr>
        <dsp:cNvPr id="0" name=""/>
        <dsp:cNvSpPr/>
      </dsp:nvSpPr>
      <dsp:spPr>
        <a:xfrm>
          <a:off x="1730984" y="640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 analysis of temperature, humidity, and control systems provides insights into optimizing climate control.</a:t>
          </a:r>
          <a:endParaRPr lang="en-US" sz="1600" kern="1200"/>
        </a:p>
      </dsp:txBody>
      <dsp:txXfrm>
        <a:off x="1730984" y="640"/>
        <a:ext cx="3062471" cy="1498687"/>
      </dsp:txXfrm>
    </dsp:sp>
    <dsp:sp modelId="{7F4EA020-7279-4B62-AB71-324925F229E0}">
      <dsp:nvSpPr>
        <dsp:cNvPr id="0" name=""/>
        <dsp:cNvSpPr/>
      </dsp:nvSpPr>
      <dsp:spPr>
        <a:xfrm>
          <a:off x="0" y="1873999"/>
          <a:ext cx="4793456" cy="1498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8DE01-6B07-450A-9CC8-480883E29637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04D85-C161-42CF-A26E-E76E8C4DC109}">
      <dsp:nvSpPr>
        <dsp:cNvPr id="0" name=""/>
        <dsp:cNvSpPr/>
      </dsp:nvSpPr>
      <dsp:spPr>
        <a:xfrm>
          <a:off x="1730984" y="1873999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 predictive models offer potential for efficient watering pump control based on environmental conditions.</a:t>
          </a:r>
          <a:endParaRPr lang="en-US" sz="1600" kern="1200"/>
        </a:p>
      </dsp:txBody>
      <dsp:txXfrm>
        <a:off x="1730984" y="1873999"/>
        <a:ext cx="3062471" cy="1498687"/>
      </dsp:txXfrm>
    </dsp:sp>
    <dsp:sp modelId="{F2B1638E-43E5-441F-91F2-B692C97ED61D}">
      <dsp:nvSpPr>
        <dsp:cNvPr id="0" name=""/>
        <dsp:cNvSpPr/>
      </dsp:nvSpPr>
      <dsp:spPr>
        <a:xfrm>
          <a:off x="0" y="3747359"/>
          <a:ext cx="4793456" cy="14986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889DE8-0A5D-45D2-923B-E2807A6D20CB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1CDAC-052F-4CF3-8FC3-224067EFF497}">
      <dsp:nvSpPr>
        <dsp:cNvPr id="0" name=""/>
        <dsp:cNvSpPr/>
      </dsp:nvSpPr>
      <dsp:spPr>
        <a:xfrm>
          <a:off x="1730984" y="3747359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The study of fan and watering activity over time will help in improving system performance and energy efficiency.</a:t>
          </a:r>
          <a:endParaRPr lang="en-US" sz="1600" kern="1200"/>
        </a:p>
      </dsp:txBody>
      <dsp:txXfrm>
        <a:off x="1730984" y="3747359"/>
        <a:ext cx="3062471" cy="1498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6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7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70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543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63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11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19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62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6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9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1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1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4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0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ample being pipetted into a petri dish">
            <a:extLst>
              <a:ext uri="{FF2B5EF4-FFF2-40B4-BE49-F238E27FC236}">
                <a16:creationId xmlns:a16="http://schemas.microsoft.com/office/drawing/2014/main" id="{B57550DF-A323-F84A-DFFC-D33CF90129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830" r="-2" b="7719"/>
          <a:stretch/>
        </p:blipFill>
        <p:spPr>
          <a:xfrm>
            <a:off x="20" y="-5"/>
            <a:ext cx="9143752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9144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9149" y="4854346"/>
            <a:ext cx="7805701" cy="868026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N" sz="2700">
                <a:solidFill>
                  <a:srgbClr val="EBEBEB"/>
                </a:solidFill>
              </a:rPr>
              <a:t>IoT Climate Control: Data Analysis and Predictive Modeling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9149" y="5722374"/>
            <a:ext cx="7805701" cy="487924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N" sz="900">
                <a:solidFill>
                  <a:schemeClr val="tx2">
                    <a:lumMod val="40000"/>
                    <a:lumOff val="60000"/>
                  </a:schemeClr>
                </a:solidFill>
              </a:rPr>
              <a:t>Analysis of Temperature, Humidity, and Control Systems</a:t>
            </a:r>
          </a:p>
          <a:p>
            <a:pPr algn="ctr">
              <a:lnSpc>
                <a:spcPct val="90000"/>
              </a:lnSpc>
            </a:pPr>
            <a:r>
              <a:rPr lang="en-IN" sz="900">
                <a:solidFill>
                  <a:schemeClr val="tx2">
                    <a:lumMod val="40000"/>
                    <a:lumOff val="60000"/>
                  </a:schemeClr>
                </a:solidFill>
              </a:rPr>
              <a:t>By [BHARADWAJ]</a:t>
            </a:r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2142" y="3785499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IN" sz="2700">
                <a:solidFill>
                  <a:srgbClr val="EBEBEB"/>
                </a:solidFill>
              </a:rPr>
              <a:t>Conclusion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6318FB-80B4-8A2F-DB6C-7DC1AECC98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305535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122264" y="751601"/>
            <a:ext cx="6053670" cy="5354799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65" y="1130603"/>
            <a:ext cx="2506831" cy="4596794"/>
          </a:xfrm>
        </p:spPr>
        <p:txBody>
          <a:bodyPr anchor="ctr">
            <a:normAutofit/>
          </a:bodyPr>
          <a:lstStyle/>
          <a:p>
            <a:r>
              <a:rPr lang="en-IN" sz="2800">
                <a:solidFill>
                  <a:srgbClr val="EBEBEB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7557" y="437513"/>
            <a:ext cx="4126961" cy="5954325"/>
          </a:xfrm>
        </p:spPr>
        <p:txBody>
          <a:bodyPr anchor="ctr">
            <a:normAutofit/>
          </a:bodyPr>
          <a:lstStyle/>
          <a:p>
            <a:r>
              <a:rPr lang="en-IN" sz="1700"/>
              <a:t>1. Analyze average temperature and humidity when fan is ON.</a:t>
            </a:r>
          </a:p>
          <a:p>
            <a:r>
              <a:rPr lang="en-IN" sz="1700"/>
              <a:t>2. Understand watering pump activity and its relationship with soil nutrients.</a:t>
            </a:r>
          </a:p>
          <a:p>
            <a:r>
              <a:rPr lang="en-IN" sz="1700"/>
              <a:t>3. Visualize hourly activity patterns for fan and watering pump.</a:t>
            </a:r>
          </a:p>
          <a:p>
            <a:r>
              <a:rPr lang="en-IN" sz="1700"/>
              <a:t>4. Build predictive models to optimize watering pump control.</a:t>
            </a:r>
          </a:p>
          <a:p>
            <a:r>
              <a:rPr lang="en-IN" sz="1700"/>
              <a:t>5. Compare temperature and humidity patterns between day and night.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Data Overview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CD6749-EB00-56D9-C6EB-B37BB4BDE9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191098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11A9EF-43AF-0AE5-0021-9D7E32417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SQL &amp; Data Analysis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71C4B7-3BB1-1FD8-3B8E-6931EB6EA0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538556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629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DF8E10-8043-17A8-E43F-2BB579F55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Key Findings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4F5BF7-07F8-170A-0E51-CE5D7CC692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856475"/>
              </p:ext>
            </p:extLst>
          </p:nvPr>
        </p:nvGraphicFramePr>
        <p:xfrm>
          <a:off x="965200" y="23241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1217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Hourly Fan and Watering Pump Activity</a:t>
            </a:r>
          </a:p>
        </p:txBody>
      </p:sp>
      <p:pic>
        <p:nvPicPr>
          <p:cNvPr id="3" name="Picture 2" descr="hourly_activ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82" y="3739568"/>
            <a:ext cx="8169820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7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Temperature and Humidity Over Time</a:t>
            </a:r>
          </a:p>
        </p:txBody>
      </p:sp>
      <p:pic>
        <p:nvPicPr>
          <p:cNvPr id="3" name="Picture 2" descr="temp_humidity_time_clean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255" y="934065"/>
            <a:ext cx="5034116" cy="25170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Soil Nutrients vs Watering Activity</a:t>
            </a:r>
          </a:p>
        </p:txBody>
      </p:sp>
      <p:pic>
        <p:nvPicPr>
          <p:cNvPr id="3" name="Picture 2" descr="nutrients_vs_water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Fan Actuator vs Watering Pump Control</a:t>
            </a:r>
          </a:p>
        </p:txBody>
      </p:sp>
      <p:pic>
        <p:nvPicPr>
          <p:cNvPr id="3" name="Picture 2" descr="fan_vs_water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{620B4855-79E5-AB41-A0CB-03EC4F91C470}tf10001076</Template>
  <TotalTime>9</TotalTime>
  <Words>389</Words>
  <Application>Microsoft Macintosh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IoT Climate Control: Data Analysis and Predictive Modeling</vt:lpstr>
      <vt:lpstr>Objectives</vt:lpstr>
      <vt:lpstr>Data Overview</vt:lpstr>
      <vt:lpstr>SQL &amp; Data Analysis</vt:lpstr>
      <vt:lpstr>Key Findings</vt:lpstr>
      <vt:lpstr>Hourly Fan and Watering Pump Activity</vt:lpstr>
      <vt:lpstr>Temperature and Humidity Over Time</vt:lpstr>
      <vt:lpstr>Soil Nutrients vs Watering Activity</vt:lpstr>
      <vt:lpstr>Fan Actuator vs Watering Pump Control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Climate Control: Data Analysis and Predictive Modeling</dc:title>
  <dc:subject/>
  <dc:creator/>
  <cp:keywords/>
  <dc:description>generated using python-pptx</dc:description>
  <cp:lastModifiedBy>Bharadwaj Selapareddi</cp:lastModifiedBy>
  <cp:revision>4</cp:revision>
  <dcterms:created xsi:type="dcterms:W3CDTF">2013-01-27T09:14:16Z</dcterms:created>
  <dcterms:modified xsi:type="dcterms:W3CDTF">2025-03-06T04:12:04Z</dcterms:modified>
  <cp:category/>
</cp:coreProperties>
</file>