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5" r:id="rId2"/>
  </p:sldMasterIdLst>
  <p:notesMasterIdLst>
    <p:notesMasterId r:id="rId29"/>
  </p:notesMasterIdLst>
  <p:sldIdLst>
    <p:sldId id="261" r:id="rId3"/>
    <p:sldId id="277" r:id="rId4"/>
    <p:sldId id="305" r:id="rId5"/>
    <p:sldId id="279" r:id="rId6"/>
    <p:sldId id="307" r:id="rId7"/>
    <p:sldId id="311" r:id="rId8"/>
    <p:sldId id="294" r:id="rId9"/>
    <p:sldId id="312" r:id="rId10"/>
    <p:sldId id="313" r:id="rId11"/>
    <p:sldId id="300"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284" r:id="rId25"/>
    <p:sldId id="285" r:id="rId26"/>
    <p:sldId id="309"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ath sai" initials="bs" lastIdx="1" clrIdx="0">
    <p:extLst>
      <p:ext uri="{19B8F6BF-5375-455C-9EA6-DF929625EA0E}">
        <p15:presenceInfo xmlns:p15="http://schemas.microsoft.com/office/powerpoint/2012/main" userId="a0cbc0f7012a30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EFAAC-FAF6-4848-B98C-F9E1C5E434C3}" type="doc">
      <dgm:prSet loTypeId="urn:microsoft.com/office/officeart/2005/8/layout/process4" loCatId="process" qsTypeId="urn:microsoft.com/office/officeart/2005/8/quickstyle/simple1" qsCatId="simple" csTypeId="urn:microsoft.com/office/officeart/2005/8/colors/colorful1#1" csCatId="colorful" phldr="1"/>
      <dgm:spPr/>
      <dgm:t>
        <a:bodyPr/>
        <a:lstStyle/>
        <a:p>
          <a:endParaRPr lang="en-IN"/>
        </a:p>
      </dgm:t>
    </dgm:pt>
    <dgm:pt modelId="{77BAB3D5-0336-4E83-990D-569AED8D7548}">
      <dgm:prSet phldrT="[Text]" custT="1"/>
      <dgm:spPr/>
      <dgm:t>
        <a:bodyPr/>
        <a:lstStyle/>
        <a:p>
          <a:r>
            <a:rPr lang="en-IN" sz="2400" b="1" dirty="0">
              <a:latin typeface="Centaur" pitchFamily="18" charset="0"/>
            </a:rPr>
            <a:t>Data cleansing</a:t>
          </a:r>
        </a:p>
      </dgm:t>
    </dgm:pt>
    <dgm:pt modelId="{104164F2-F942-4A8E-A552-A864D3ED4DDD}" type="parTrans" cxnId="{F48CEF5D-3A0B-40D4-8865-69D5D44C0533}">
      <dgm:prSet/>
      <dgm:spPr/>
      <dgm:t>
        <a:bodyPr/>
        <a:lstStyle/>
        <a:p>
          <a:endParaRPr lang="en-IN"/>
        </a:p>
      </dgm:t>
    </dgm:pt>
    <dgm:pt modelId="{74975C21-571F-4398-9DE6-4D76EA80E65F}" type="sibTrans" cxnId="{F48CEF5D-3A0B-40D4-8865-69D5D44C0533}">
      <dgm:prSet/>
      <dgm:spPr/>
      <dgm:t>
        <a:bodyPr/>
        <a:lstStyle/>
        <a:p>
          <a:endParaRPr lang="en-IN"/>
        </a:p>
      </dgm:t>
    </dgm:pt>
    <dgm:pt modelId="{18E75154-16F0-48B7-B919-442E8E0B0FFE}">
      <dgm:prSet phldrT="[Text]" custT="1"/>
      <dgm:spPr/>
      <dgm:t>
        <a:bodyPr/>
        <a:lstStyle/>
        <a:p>
          <a:r>
            <a:rPr lang="en-IN" sz="2400" dirty="0">
              <a:latin typeface="Centaur" pitchFamily="18" charset="0"/>
            </a:rPr>
            <a:t>Duplicate values removal</a:t>
          </a:r>
        </a:p>
      </dgm:t>
    </dgm:pt>
    <dgm:pt modelId="{2B3DD77F-E594-470A-AAB7-B1EA0A624F45}" type="parTrans" cxnId="{5C36C31E-3EB6-467F-9D1F-29F550C8A996}">
      <dgm:prSet/>
      <dgm:spPr/>
      <dgm:t>
        <a:bodyPr/>
        <a:lstStyle/>
        <a:p>
          <a:endParaRPr lang="en-IN"/>
        </a:p>
      </dgm:t>
    </dgm:pt>
    <dgm:pt modelId="{028DC7B1-EEC6-45D0-A5EE-BBE3AF710B2C}" type="sibTrans" cxnId="{5C36C31E-3EB6-467F-9D1F-29F550C8A996}">
      <dgm:prSet/>
      <dgm:spPr/>
      <dgm:t>
        <a:bodyPr/>
        <a:lstStyle/>
        <a:p>
          <a:endParaRPr lang="en-IN"/>
        </a:p>
      </dgm:t>
    </dgm:pt>
    <dgm:pt modelId="{95310250-8BA6-43EB-9269-8C38D8873587}">
      <dgm:prSet phldrT="[Text]" custT="1"/>
      <dgm:spPr/>
      <dgm:t>
        <a:bodyPr/>
        <a:lstStyle/>
        <a:p>
          <a:r>
            <a:rPr lang="en-IN" sz="2400" dirty="0">
              <a:latin typeface="Centaur" pitchFamily="18" charset="0"/>
            </a:rPr>
            <a:t>Missing values treatment</a:t>
          </a:r>
        </a:p>
      </dgm:t>
    </dgm:pt>
    <dgm:pt modelId="{BDB441C6-27FB-487F-98F6-07D8D3AC39CF}" type="parTrans" cxnId="{C72294D1-5D2A-4F73-AF6D-9429F9A4C380}">
      <dgm:prSet/>
      <dgm:spPr/>
      <dgm:t>
        <a:bodyPr/>
        <a:lstStyle/>
        <a:p>
          <a:endParaRPr lang="en-IN"/>
        </a:p>
      </dgm:t>
    </dgm:pt>
    <dgm:pt modelId="{36A0FFB0-E6A3-4CA2-85CC-EA17BEDEB52A}" type="sibTrans" cxnId="{C72294D1-5D2A-4F73-AF6D-9429F9A4C380}">
      <dgm:prSet/>
      <dgm:spPr/>
      <dgm:t>
        <a:bodyPr/>
        <a:lstStyle/>
        <a:p>
          <a:endParaRPr lang="en-IN"/>
        </a:p>
      </dgm:t>
    </dgm:pt>
    <dgm:pt modelId="{C578E365-6803-46DC-B8DB-2589025AE153}">
      <dgm:prSet phldrT="[Text]" custT="1"/>
      <dgm:spPr/>
      <dgm:t>
        <a:bodyPr/>
        <a:lstStyle/>
        <a:p>
          <a:r>
            <a:rPr lang="en-IN" sz="2400" b="1" dirty="0">
              <a:latin typeface="Centaur" pitchFamily="18" charset="0"/>
            </a:rPr>
            <a:t>EDA</a:t>
          </a:r>
        </a:p>
      </dgm:t>
    </dgm:pt>
    <dgm:pt modelId="{44F7F250-4FF8-4E96-93DD-DBC56EE00919}" type="parTrans" cxnId="{431E20C3-2F9B-44FE-A716-5D28812FD7E8}">
      <dgm:prSet/>
      <dgm:spPr/>
      <dgm:t>
        <a:bodyPr/>
        <a:lstStyle/>
        <a:p>
          <a:endParaRPr lang="en-IN"/>
        </a:p>
      </dgm:t>
    </dgm:pt>
    <dgm:pt modelId="{917893E8-759F-4B69-8B0C-9ABB8D3BC306}" type="sibTrans" cxnId="{431E20C3-2F9B-44FE-A716-5D28812FD7E8}">
      <dgm:prSet/>
      <dgm:spPr/>
      <dgm:t>
        <a:bodyPr/>
        <a:lstStyle/>
        <a:p>
          <a:endParaRPr lang="en-IN"/>
        </a:p>
      </dgm:t>
    </dgm:pt>
    <dgm:pt modelId="{42A88A4A-D042-4F3D-80CC-BBAAD3B4C49F}">
      <dgm:prSet phldrT="[Text]" custT="1"/>
      <dgm:spPr/>
      <dgm:t>
        <a:bodyPr/>
        <a:lstStyle/>
        <a:p>
          <a:r>
            <a:rPr lang="en-IN" sz="2400" b="1" dirty="0">
              <a:latin typeface="Centaur" pitchFamily="18" charset="0"/>
            </a:rPr>
            <a:t>Outlier treatment</a:t>
          </a:r>
        </a:p>
      </dgm:t>
    </dgm:pt>
    <dgm:pt modelId="{3E731737-B020-482E-9655-149DBCBA457A}" type="parTrans" cxnId="{046FEAAC-CB84-4C81-BAE8-641470E586B7}">
      <dgm:prSet/>
      <dgm:spPr/>
      <dgm:t>
        <a:bodyPr/>
        <a:lstStyle/>
        <a:p>
          <a:endParaRPr lang="en-IN"/>
        </a:p>
      </dgm:t>
    </dgm:pt>
    <dgm:pt modelId="{0324AAAB-0FD7-456F-BFF3-AB5DE388F591}" type="sibTrans" cxnId="{046FEAAC-CB84-4C81-BAE8-641470E586B7}">
      <dgm:prSet/>
      <dgm:spPr/>
      <dgm:t>
        <a:bodyPr/>
        <a:lstStyle/>
        <a:p>
          <a:endParaRPr lang="en-IN"/>
        </a:p>
      </dgm:t>
    </dgm:pt>
    <dgm:pt modelId="{928467DD-F8DE-46E1-8769-4FC9BB8A6A18}">
      <dgm:prSet phldrT="[Text]" custT="1"/>
      <dgm:spPr/>
      <dgm:t>
        <a:bodyPr/>
        <a:lstStyle/>
        <a:p>
          <a:r>
            <a:rPr lang="en-IN" sz="2400" dirty="0">
              <a:latin typeface="Centaur" pitchFamily="18" charset="0"/>
            </a:rPr>
            <a:t>Feature Engineering</a:t>
          </a:r>
        </a:p>
      </dgm:t>
    </dgm:pt>
    <dgm:pt modelId="{E3CE24AF-3CAE-407A-B01E-2B73432D29C5}" type="parTrans" cxnId="{E60EAFDB-D538-466B-8FD6-5A6E35F295D1}">
      <dgm:prSet/>
      <dgm:spPr/>
      <dgm:t>
        <a:bodyPr/>
        <a:lstStyle/>
        <a:p>
          <a:endParaRPr lang="en-IN"/>
        </a:p>
      </dgm:t>
    </dgm:pt>
    <dgm:pt modelId="{61F5D4D9-F459-4607-B8F3-6BD96B3CB108}" type="sibTrans" cxnId="{E60EAFDB-D538-466B-8FD6-5A6E35F295D1}">
      <dgm:prSet/>
      <dgm:spPr/>
      <dgm:t>
        <a:bodyPr/>
        <a:lstStyle/>
        <a:p>
          <a:endParaRPr lang="en-IN"/>
        </a:p>
      </dgm:t>
    </dgm:pt>
    <dgm:pt modelId="{B1A882BA-D929-4766-A7CB-35BCF8EC58D8}">
      <dgm:prSet phldrT="[Text]" custT="1"/>
      <dgm:spPr/>
      <dgm:t>
        <a:bodyPr/>
        <a:lstStyle/>
        <a:p>
          <a:r>
            <a:rPr lang="en-IN" sz="2400" b="1" dirty="0">
              <a:latin typeface="Centaur" pitchFamily="18" charset="0"/>
            </a:rPr>
            <a:t>Data pre processing</a:t>
          </a:r>
        </a:p>
      </dgm:t>
    </dgm:pt>
    <dgm:pt modelId="{C2C155BA-3904-4324-B703-2E87B6F59C09}" type="parTrans" cxnId="{71BAAB8D-9F40-4643-B8D2-1D3224689E09}">
      <dgm:prSet/>
      <dgm:spPr/>
      <dgm:t>
        <a:bodyPr/>
        <a:lstStyle/>
        <a:p>
          <a:endParaRPr lang="en-IN"/>
        </a:p>
      </dgm:t>
    </dgm:pt>
    <dgm:pt modelId="{60754B45-CBAF-442C-B970-DC4D4FBB1148}" type="sibTrans" cxnId="{71BAAB8D-9F40-4643-B8D2-1D3224689E09}">
      <dgm:prSet/>
      <dgm:spPr/>
      <dgm:t>
        <a:bodyPr/>
        <a:lstStyle/>
        <a:p>
          <a:endParaRPr lang="en-IN"/>
        </a:p>
      </dgm:t>
    </dgm:pt>
    <dgm:pt modelId="{CB97A634-F60E-437B-A725-30B783D9A506}">
      <dgm:prSet phldrT="[Text]" custT="1"/>
      <dgm:spPr/>
      <dgm:t>
        <a:bodyPr/>
        <a:lstStyle/>
        <a:p>
          <a:r>
            <a:rPr lang="en-IN" sz="2400" b="1" dirty="0">
              <a:latin typeface="Centaur" pitchFamily="18" charset="0"/>
            </a:rPr>
            <a:t>Data type conversion</a:t>
          </a:r>
        </a:p>
      </dgm:t>
    </dgm:pt>
    <dgm:pt modelId="{348E22CB-BD6D-4AEB-8BC8-FEB6D555B167}" type="parTrans" cxnId="{47C0EA7F-4357-4EA7-8232-3EA69F477532}">
      <dgm:prSet/>
      <dgm:spPr/>
      <dgm:t>
        <a:bodyPr/>
        <a:lstStyle/>
        <a:p>
          <a:endParaRPr lang="en-IN"/>
        </a:p>
      </dgm:t>
    </dgm:pt>
    <dgm:pt modelId="{A7A12D97-FDE3-4F12-8200-B7ADC28F297D}" type="sibTrans" cxnId="{47C0EA7F-4357-4EA7-8232-3EA69F477532}">
      <dgm:prSet/>
      <dgm:spPr/>
      <dgm:t>
        <a:bodyPr/>
        <a:lstStyle/>
        <a:p>
          <a:endParaRPr lang="en-IN"/>
        </a:p>
      </dgm:t>
    </dgm:pt>
    <dgm:pt modelId="{4414D6A4-7FED-4EC5-A38B-89CA5FF283F5}">
      <dgm:prSet phldrT="[Text]" custT="1"/>
      <dgm:spPr/>
      <dgm:t>
        <a:bodyPr/>
        <a:lstStyle/>
        <a:p>
          <a:r>
            <a:rPr lang="en-IN" sz="2400" b="1" dirty="0">
              <a:latin typeface="Centaur" pitchFamily="18" charset="0"/>
            </a:rPr>
            <a:t>Normalization</a:t>
          </a:r>
          <a:r>
            <a:rPr lang="en-IN" sz="1900" b="1" dirty="0"/>
            <a:t>/ </a:t>
          </a:r>
          <a:r>
            <a:rPr lang="en-IN" sz="2400" b="1" dirty="0">
              <a:latin typeface="Centaur" pitchFamily="18" charset="0"/>
            </a:rPr>
            <a:t>Standardization</a:t>
          </a:r>
        </a:p>
      </dgm:t>
    </dgm:pt>
    <dgm:pt modelId="{4E47718C-660E-417F-AAA4-767172F8FB8B}" type="parTrans" cxnId="{6D56D4FB-4205-4325-9CAF-4AE403333AC3}">
      <dgm:prSet/>
      <dgm:spPr/>
      <dgm:t>
        <a:bodyPr/>
        <a:lstStyle/>
        <a:p>
          <a:endParaRPr lang="en-IN"/>
        </a:p>
      </dgm:t>
    </dgm:pt>
    <dgm:pt modelId="{41C7AF6D-1A5C-472B-8B58-3E282CA85C18}" type="sibTrans" cxnId="{6D56D4FB-4205-4325-9CAF-4AE403333AC3}">
      <dgm:prSet/>
      <dgm:spPr/>
      <dgm:t>
        <a:bodyPr/>
        <a:lstStyle/>
        <a:p>
          <a:endParaRPr lang="en-IN"/>
        </a:p>
      </dgm:t>
    </dgm:pt>
    <dgm:pt modelId="{14251759-1C8B-4872-B66E-B6605D96BC8E}">
      <dgm:prSet phldrT="[Text]" custT="1"/>
      <dgm:spPr/>
      <dgm:t>
        <a:bodyPr/>
        <a:lstStyle/>
        <a:p>
          <a:r>
            <a:rPr lang="en-IN" sz="2400" dirty="0">
              <a:latin typeface="Centaur" pitchFamily="18" charset="0"/>
            </a:rPr>
            <a:t>Data visualisation</a:t>
          </a:r>
        </a:p>
      </dgm:t>
    </dgm:pt>
    <dgm:pt modelId="{15C03F2A-02B1-4FFC-B7D7-20B90EB74407}" type="parTrans" cxnId="{34DA3EFD-7689-4999-97E0-F0E55AE8C589}">
      <dgm:prSet/>
      <dgm:spPr/>
      <dgm:t>
        <a:bodyPr/>
        <a:lstStyle/>
        <a:p>
          <a:endParaRPr lang="en-IN"/>
        </a:p>
      </dgm:t>
    </dgm:pt>
    <dgm:pt modelId="{B33D4A83-AB67-4358-B7B0-D3183A1DDEF8}" type="sibTrans" cxnId="{34DA3EFD-7689-4999-97E0-F0E55AE8C589}">
      <dgm:prSet/>
      <dgm:spPr/>
      <dgm:t>
        <a:bodyPr/>
        <a:lstStyle/>
        <a:p>
          <a:endParaRPr lang="en-IN"/>
        </a:p>
      </dgm:t>
    </dgm:pt>
    <dgm:pt modelId="{9E33C2AD-14C4-489D-A660-0A2D4BF108DC}">
      <dgm:prSet phldrT="[Text]" custT="1"/>
      <dgm:spPr/>
      <dgm:t>
        <a:bodyPr/>
        <a:lstStyle/>
        <a:p>
          <a:r>
            <a:rPr lang="en-IN" sz="2400" b="1" dirty="0">
              <a:latin typeface="Centaur" pitchFamily="18" charset="0"/>
            </a:rPr>
            <a:t>Model building</a:t>
          </a:r>
        </a:p>
      </dgm:t>
    </dgm:pt>
    <dgm:pt modelId="{7DFB62B2-5E15-44CC-A8C7-EFBC85383CFC}" type="parTrans" cxnId="{A6C4142B-FCDD-4482-A42D-544C92E7AD33}">
      <dgm:prSet/>
      <dgm:spPr/>
      <dgm:t>
        <a:bodyPr/>
        <a:lstStyle/>
        <a:p>
          <a:endParaRPr lang="en-IN"/>
        </a:p>
      </dgm:t>
    </dgm:pt>
    <dgm:pt modelId="{BA37B584-4278-4415-92C4-717F7320F443}" type="sibTrans" cxnId="{A6C4142B-FCDD-4482-A42D-544C92E7AD33}">
      <dgm:prSet/>
      <dgm:spPr/>
      <dgm:t>
        <a:bodyPr/>
        <a:lstStyle/>
        <a:p>
          <a:endParaRPr lang="en-IN"/>
        </a:p>
      </dgm:t>
    </dgm:pt>
    <dgm:pt modelId="{3448F070-1059-47FA-82F1-9E80A4DB52F8}">
      <dgm:prSet phldrT="[Text]" custT="1"/>
      <dgm:spPr/>
      <dgm:t>
        <a:bodyPr/>
        <a:lstStyle/>
        <a:p>
          <a:r>
            <a:rPr lang="en-IN" sz="2400" b="1" dirty="0">
              <a:latin typeface="Centaur" pitchFamily="18" charset="0"/>
            </a:rPr>
            <a:t>Regression model </a:t>
          </a:r>
        </a:p>
      </dgm:t>
    </dgm:pt>
    <dgm:pt modelId="{DE9F91C2-161A-413B-86C0-025079085097}" type="parTrans" cxnId="{61E0FE80-E510-4ED1-BBC1-C82B4B18C71D}">
      <dgm:prSet/>
      <dgm:spPr/>
      <dgm:t>
        <a:bodyPr/>
        <a:lstStyle/>
        <a:p>
          <a:endParaRPr lang="en-IN"/>
        </a:p>
      </dgm:t>
    </dgm:pt>
    <dgm:pt modelId="{5F4167CD-B9E3-4E7D-9FCC-C83A2C0DB9A6}" type="sibTrans" cxnId="{61E0FE80-E510-4ED1-BBC1-C82B4B18C71D}">
      <dgm:prSet/>
      <dgm:spPr/>
      <dgm:t>
        <a:bodyPr/>
        <a:lstStyle/>
        <a:p>
          <a:endParaRPr lang="en-IN"/>
        </a:p>
      </dgm:t>
    </dgm:pt>
    <dgm:pt modelId="{85287F54-9B40-41C8-B334-190F95A59911}">
      <dgm:prSet phldrT="[Text]" custT="1"/>
      <dgm:spPr/>
      <dgm:t>
        <a:bodyPr/>
        <a:lstStyle/>
        <a:p>
          <a:r>
            <a:rPr lang="en-IN" sz="2400" b="1" dirty="0">
              <a:latin typeface="Centaur" pitchFamily="18" charset="0"/>
            </a:rPr>
            <a:t>Tree model</a:t>
          </a:r>
        </a:p>
      </dgm:t>
    </dgm:pt>
    <dgm:pt modelId="{AFCFD2F5-90C5-46D5-AFD9-998C417A4BEA}" type="parTrans" cxnId="{0B1D0891-767B-483D-8118-97037BC239BE}">
      <dgm:prSet/>
      <dgm:spPr/>
      <dgm:t>
        <a:bodyPr/>
        <a:lstStyle/>
        <a:p>
          <a:endParaRPr lang="en-IN"/>
        </a:p>
      </dgm:t>
    </dgm:pt>
    <dgm:pt modelId="{97525737-FC69-429A-BAA7-E1FA987B9C11}" type="sibTrans" cxnId="{0B1D0891-767B-483D-8118-97037BC239BE}">
      <dgm:prSet/>
      <dgm:spPr/>
      <dgm:t>
        <a:bodyPr/>
        <a:lstStyle/>
        <a:p>
          <a:endParaRPr lang="en-IN"/>
        </a:p>
      </dgm:t>
    </dgm:pt>
    <dgm:pt modelId="{4AA6D77C-A7FA-4952-BEAA-C6BC40431151}">
      <dgm:prSet phldrT="[Text]" custT="1"/>
      <dgm:spPr/>
      <dgm:t>
        <a:bodyPr/>
        <a:lstStyle/>
        <a:p>
          <a:r>
            <a:rPr lang="en-IN" sz="2400" b="1" dirty="0">
              <a:latin typeface="Centaur" pitchFamily="18" charset="0"/>
            </a:rPr>
            <a:t>Model evaluation</a:t>
          </a:r>
        </a:p>
      </dgm:t>
    </dgm:pt>
    <dgm:pt modelId="{708F3678-7474-46B2-A9E6-241C7C0DEB93}" type="parTrans" cxnId="{ADC298C6-0651-4CCD-A721-1DD8A773B1B1}">
      <dgm:prSet/>
      <dgm:spPr/>
      <dgm:t>
        <a:bodyPr/>
        <a:lstStyle/>
        <a:p>
          <a:endParaRPr lang="en-IN"/>
        </a:p>
      </dgm:t>
    </dgm:pt>
    <dgm:pt modelId="{85EE0CDB-D9FB-4F53-A8C3-C0D02EA672D4}" type="sibTrans" cxnId="{ADC298C6-0651-4CCD-A721-1DD8A773B1B1}">
      <dgm:prSet/>
      <dgm:spPr/>
      <dgm:t>
        <a:bodyPr/>
        <a:lstStyle/>
        <a:p>
          <a:endParaRPr lang="en-IN"/>
        </a:p>
      </dgm:t>
    </dgm:pt>
    <dgm:pt modelId="{7F037DB2-68EB-4CD8-A1BD-6B2277D220C5}">
      <dgm:prSet phldrT="[Text]" custT="1"/>
      <dgm:spPr/>
      <dgm:t>
        <a:bodyPr/>
        <a:lstStyle/>
        <a:p>
          <a:r>
            <a:rPr lang="en-IN" sz="2400" b="1" dirty="0">
              <a:latin typeface="Centaur" pitchFamily="18" charset="0"/>
            </a:rPr>
            <a:t>Evaluating using RMSE metric</a:t>
          </a:r>
        </a:p>
      </dgm:t>
    </dgm:pt>
    <dgm:pt modelId="{69E5FF93-914B-4200-9C94-FA4112A56074}" type="parTrans" cxnId="{369A94D3-87B4-4B7C-A400-93E541488FB6}">
      <dgm:prSet/>
      <dgm:spPr/>
      <dgm:t>
        <a:bodyPr/>
        <a:lstStyle/>
        <a:p>
          <a:endParaRPr lang="en-IN"/>
        </a:p>
      </dgm:t>
    </dgm:pt>
    <dgm:pt modelId="{A2FD8FE5-5ABA-4523-A9BD-510C4862C8DC}" type="sibTrans" cxnId="{369A94D3-87B4-4B7C-A400-93E541488FB6}">
      <dgm:prSet/>
      <dgm:spPr/>
      <dgm:t>
        <a:bodyPr/>
        <a:lstStyle/>
        <a:p>
          <a:endParaRPr lang="en-IN"/>
        </a:p>
      </dgm:t>
    </dgm:pt>
    <dgm:pt modelId="{B26ED814-1973-4779-9CA9-5F04A015C460}">
      <dgm:prSet phldrT="[Text]" custT="1"/>
      <dgm:spPr/>
      <dgm:t>
        <a:bodyPr/>
        <a:lstStyle/>
        <a:p>
          <a:r>
            <a:rPr lang="en-IN" sz="2400" b="1" dirty="0">
              <a:latin typeface="Centaur" pitchFamily="18" charset="0"/>
            </a:rPr>
            <a:t>Model deployment</a:t>
          </a:r>
        </a:p>
      </dgm:t>
    </dgm:pt>
    <dgm:pt modelId="{D79DFBC8-CF41-44C0-A320-35E93A4BFFCF}" type="parTrans" cxnId="{8A2EF585-3140-4400-8131-B7B3ABC18B98}">
      <dgm:prSet/>
      <dgm:spPr/>
      <dgm:t>
        <a:bodyPr/>
        <a:lstStyle/>
        <a:p>
          <a:endParaRPr lang="en-IN"/>
        </a:p>
      </dgm:t>
    </dgm:pt>
    <dgm:pt modelId="{0C48ABF6-1FF2-4B3B-9A15-D2139447AEF2}" type="sibTrans" cxnId="{8A2EF585-3140-4400-8131-B7B3ABC18B98}">
      <dgm:prSet/>
      <dgm:spPr/>
      <dgm:t>
        <a:bodyPr/>
        <a:lstStyle/>
        <a:p>
          <a:endParaRPr lang="en-IN"/>
        </a:p>
      </dgm:t>
    </dgm:pt>
    <dgm:pt modelId="{6442A959-6DF4-47D3-8D17-AEF7F26D6312}">
      <dgm:prSet phldrT="[Text]" custT="1"/>
      <dgm:spPr/>
      <dgm:t>
        <a:bodyPr/>
        <a:lstStyle/>
        <a:p>
          <a:endParaRPr lang="en-IN" sz="2400" dirty="0">
            <a:latin typeface="Centaur" pitchFamily="18" charset="0"/>
          </a:endParaRPr>
        </a:p>
      </dgm:t>
    </dgm:pt>
    <dgm:pt modelId="{2D459FC8-E855-45FE-890F-66A2EFC32176}" type="sibTrans" cxnId="{66A81582-48F0-4E8E-B8D4-1A9833D86A7E}">
      <dgm:prSet/>
      <dgm:spPr/>
      <dgm:t>
        <a:bodyPr/>
        <a:lstStyle/>
        <a:p>
          <a:endParaRPr lang="en-IN"/>
        </a:p>
      </dgm:t>
    </dgm:pt>
    <dgm:pt modelId="{B82DF4DA-93E2-4DBB-BE1A-CA5F8AFCC23D}" type="parTrans" cxnId="{66A81582-48F0-4E8E-B8D4-1A9833D86A7E}">
      <dgm:prSet/>
      <dgm:spPr/>
      <dgm:t>
        <a:bodyPr/>
        <a:lstStyle/>
        <a:p>
          <a:endParaRPr lang="en-IN"/>
        </a:p>
      </dgm:t>
    </dgm:pt>
    <dgm:pt modelId="{CE5D6563-D10F-4884-897C-0BA0B6F68AA6}" type="pres">
      <dgm:prSet presAssocID="{AFCEFAAC-FAF6-4848-B98C-F9E1C5E434C3}" presName="Name0" presStyleCnt="0">
        <dgm:presLayoutVars>
          <dgm:dir/>
          <dgm:animLvl val="lvl"/>
          <dgm:resizeHandles val="exact"/>
        </dgm:presLayoutVars>
      </dgm:prSet>
      <dgm:spPr/>
    </dgm:pt>
    <dgm:pt modelId="{7116AA37-7021-4F50-82A5-59BCB951FF8F}" type="pres">
      <dgm:prSet presAssocID="{B26ED814-1973-4779-9CA9-5F04A015C460}" presName="boxAndChildren" presStyleCnt="0"/>
      <dgm:spPr/>
    </dgm:pt>
    <dgm:pt modelId="{95AEC0DA-E3D0-4F98-9F51-DB4EF77CAEAB}" type="pres">
      <dgm:prSet presAssocID="{B26ED814-1973-4779-9CA9-5F04A015C460}" presName="parentTextBox" presStyleLbl="node1" presStyleIdx="0" presStyleCnt="6"/>
      <dgm:spPr/>
    </dgm:pt>
    <dgm:pt modelId="{AFE6B2C8-B750-4C57-86DD-51A8060B5965}" type="pres">
      <dgm:prSet presAssocID="{B26ED814-1973-4779-9CA9-5F04A015C460}" presName="entireBox" presStyleLbl="node1" presStyleIdx="0" presStyleCnt="6"/>
      <dgm:spPr/>
    </dgm:pt>
    <dgm:pt modelId="{8BAD4727-B543-4692-95D4-E7AAAC847E65}" type="pres">
      <dgm:prSet presAssocID="{B26ED814-1973-4779-9CA9-5F04A015C460}" presName="descendantBox" presStyleCnt="0"/>
      <dgm:spPr/>
    </dgm:pt>
    <dgm:pt modelId="{DBEA7B7F-7C77-44A8-899B-40309C55DF48}" type="pres">
      <dgm:prSet presAssocID="{6442A959-6DF4-47D3-8D17-AEF7F26D6312}" presName="childTextBox" presStyleLbl="fgAccFollowNode1" presStyleIdx="0" presStyleCnt="11">
        <dgm:presLayoutVars>
          <dgm:bulletEnabled val="1"/>
        </dgm:presLayoutVars>
      </dgm:prSet>
      <dgm:spPr/>
    </dgm:pt>
    <dgm:pt modelId="{BDBAB361-A059-4D1C-A4BD-CCD2AA2AD363}" type="pres">
      <dgm:prSet presAssocID="{85EE0CDB-D9FB-4F53-A8C3-C0D02EA672D4}" presName="sp" presStyleCnt="0"/>
      <dgm:spPr/>
    </dgm:pt>
    <dgm:pt modelId="{311EEDEC-03B5-4784-9202-018196CEC69B}" type="pres">
      <dgm:prSet presAssocID="{4AA6D77C-A7FA-4952-BEAA-C6BC40431151}" presName="arrowAndChildren" presStyleCnt="0"/>
      <dgm:spPr/>
    </dgm:pt>
    <dgm:pt modelId="{D02E46D2-E7E2-4DC4-9475-92A4D90EE5B5}" type="pres">
      <dgm:prSet presAssocID="{4AA6D77C-A7FA-4952-BEAA-C6BC40431151}" presName="parentTextArrow" presStyleLbl="node1" presStyleIdx="0" presStyleCnt="6"/>
      <dgm:spPr/>
    </dgm:pt>
    <dgm:pt modelId="{A8714FE4-123C-4115-A66E-497A88E27032}" type="pres">
      <dgm:prSet presAssocID="{4AA6D77C-A7FA-4952-BEAA-C6BC40431151}" presName="arrow" presStyleLbl="node1" presStyleIdx="1" presStyleCnt="6"/>
      <dgm:spPr/>
    </dgm:pt>
    <dgm:pt modelId="{C836AC07-60F6-4674-99E0-A5E2A4A968DD}" type="pres">
      <dgm:prSet presAssocID="{4AA6D77C-A7FA-4952-BEAA-C6BC40431151}" presName="descendantArrow" presStyleCnt="0"/>
      <dgm:spPr/>
    </dgm:pt>
    <dgm:pt modelId="{787A8442-AFD0-4099-8D61-584A439449D0}" type="pres">
      <dgm:prSet presAssocID="{7F037DB2-68EB-4CD8-A1BD-6B2277D220C5}" presName="childTextArrow" presStyleLbl="fgAccFollowNode1" presStyleIdx="1" presStyleCnt="11">
        <dgm:presLayoutVars>
          <dgm:bulletEnabled val="1"/>
        </dgm:presLayoutVars>
      </dgm:prSet>
      <dgm:spPr/>
    </dgm:pt>
    <dgm:pt modelId="{66CFED6E-C327-42EC-9C15-888D01A88862}" type="pres">
      <dgm:prSet presAssocID="{BA37B584-4278-4415-92C4-717F7320F443}" presName="sp" presStyleCnt="0"/>
      <dgm:spPr/>
    </dgm:pt>
    <dgm:pt modelId="{AB682E11-EA7C-4F73-8CD9-F07235ACF85B}" type="pres">
      <dgm:prSet presAssocID="{9E33C2AD-14C4-489D-A660-0A2D4BF108DC}" presName="arrowAndChildren" presStyleCnt="0"/>
      <dgm:spPr/>
    </dgm:pt>
    <dgm:pt modelId="{4C40018A-E857-43C6-AAF6-2B4884FB9257}" type="pres">
      <dgm:prSet presAssocID="{9E33C2AD-14C4-489D-A660-0A2D4BF108DC}" presName="parentTextArrow" presStyleLbl="node1" presStyleIdx="1" presStyleCnt="6"/>
      <dgm:spPr/>
    </dgm:pt>
    <dgm:pt modelId="{55EC87D6-5595-4BAA-A02B-04CBC7A25501}" type="pres">
      <dgm:prSet presAssocID="{9E33C2AD-14C4-489D-A660-0A2D4BF108DC}" presName="arrow" presStyleLbl="node1" presStyleIdx="2" presStyleCnt="6"/>
      <dgm:spPr/>
    </dgm:pt>
    <dgm:pt modelId="{BD864F22-CC2B-4101-803B-325157F798FD}" type="pres">
      <dgm:prSet presAssocID="{9E33C2AD-14C4-489D-A660-0A2D4BF108DC}" presName="descendantArrow" presStyleCnt="0"/>
      <dgm:spPr/>
    </dgm:pt>
    <dgm:pt modelId="{0201D0C4-2606-4192-B2D7-A0FEFED88136}" type="pres">
      <dgm:prSet presAssocID="{3448F070-1059-47FA-82F1-9E80A4DB52F8}" presName="childTextArrow" presStyleLbl="fgAccFollowNode1" presStyleIdx="2" presStyleCnt="11" custLinFactNeighborX="-6032">
        <dgm:presLayoutVars>
          <dgm:bulletEnabled val="1"/>
        </dgm:presLayoutVars>
      </dgm:prSet>
      <dgm:spPr/>
    </dgm:pt>
    <dgm:pt modelId="{D2D4E8ED-01F5-477E-9432-2E3F270F6741}" type="pres">
      <dgm:prSet presAssocID="{85287F54-9B40-41C8-B334-190F95A59911}" presName="childTextArrow" presStyleLbl="fgAccFollowNode1" presStyleIdx="3" presStyleCnt="11">
        <dgm:presLayoutVars>
          <dgm:bulletEnabled val="1"/>
        </dgm:presLayoutVars>
      </dgm:prSet>
      <dgm:spPr/>
    </dgm:pt>
    <dgm:pt modelId="{A26CABA5-C4F3-41F8-82B0-A3C22C9487B1}" type="pres">
      <dgm:prSet presAssocID="{60754B45-CBAF-442C-B970-DC4D4FBB1148}" presName="sp" presStyleCnt="0"/>
      <dgm:spPr/>
    </dgm:pt>
    <dgm:pt modelId="{8B9DDDD8-BEBB-40F0-A82A-FE2C551F02B3}" type="pres">
      <dgm:prSet presAssocID="{B1A882BA-D929-4766-A7CB-35BCF8EC58D8}" presName="arrowAndChildren" presStyleCnt="0"/>
      <dgm:spPr/>
    </dgm:pt>
    <dgm:pt modelId="{1C5B461D-6141-46BE-8C98-8CCA9C02AEE3}" type="pres">
      <dgm:prSet presAssocID="{B1A882BA-D929-4766-A7CB-35BCF8EC58D8}" presName="parentTextArrow" presStyleLbl="node1" presStyleIdx="2" presStyleCnt="6"/>
      <dgm:spPr/>
    </dgm:pt>
    <dgm:pt modelId="{DEA1416F-4145-47C5-9B63-DD58DC38C321}" type="pres">
      <dgm:prSet presAssocID="{B1A882BA-D929-4766-A7CB-35BCF8EC58D8}" presName="arrow" presStyleLbl="node1" presStyleIdx="3" presStyleCnt="6"/>
      <dgm:spPr/>
    </dgm:pt>
    <dgm:pt modelId="{BECE80AF-4AAE-4C5C-9AD9-5AE9B352347D}" type="pres">
      <dgm:prSet presAssocID="{B1A882BA-D929-4766-A7CB-35BCF8EC58D8}" presName="descendantArrow" presStyleCnt="0"/>
      <dgm:spPr/>
    </dgm:pt>
    <dgm:pt modelId="{764045CA-608E-46BB-A159-C7A434F96626}" type="pres">
      <dgm:prSet presAssocID="{CB97A634-F60E-437B-A725-30B783D9A506}" presName="childTextArrow" presStyleLbl="fgAccFollowNode1" presStyleIdx="4" presStyleCnt="11">
        <dgm:presLayoutVars>
          <dgm:bulletEnabled val="1"/>
        </dgm:presLayoutVars>
      </dgm:prSet>
      <dgm:spPr/>
    </dgm:pt>
    <dgm:pt modelId="{89DF701B-F9DB-4432-8A5A-C0BC0C0EE605}" type="pres">
      <dgm:prSet presAssocID="{4414D6A4-7FED-4EC5-A38B-89CA5FF283F5}" presName="childTextArrow" presStyleLbl="fgAccFollowNode1" presStyleIdx="5" presStyleCnt="11" custLinFactNeighborX="313">
        <dgm:presLayoutVars>
          <dgm:bulletEnabled val="1"/>
        </dgm:presLayoutVars>
      </dgm:prSet>
      <dgm:spPr/>
    </dgm:pt>
    <dgm:pt modelId="{F1155026-78E6-4393-9590-113A96B93C57}" type="pres">
      <dgm:prSet presAssocID="{917893E8-759F-4B69-8B0C-9ABB8D3BC306}" presName="sp" presStyleCnt="0"/>
      <dgm:spPr/>
    </dgm:pt>
    <dgm:pt modelId="{9B8B780C-BE49-4586-B662-085FEE07059C}" type="pres">
      <dgm:prSet presAssocID="{C578E365-6803-46DC-B8DB-2589025AE153}" presName="arrowAndChildren" presStyleCnt="0"/>
      <dgm:spPr/>
    </dgm:pt>
    <dgm:pt modelId="{F8B461C1-D70D-481D-B57C-572D9E6C8169}" type="pres">
      <dgm:prSet presAssocID="{C578E365-6803-46DC-B8DB-2589025AE153}" presName="parentTextArrow" presStyleLbl="node1" presStyleIdx="3" presStyleCnt="6"/>
      <dgm:spPr/>
    </dgm:pt>
    <dgm:pt modelId="{EEE4AD63-6FA5-4516-A478-10F5127C9C27}" type="pres">
      <dgm:prSet presAssocID="{C578E365-6803-46DC-B8DB-2589025AE153}" presName="arrow" presStyleLbl="node1" presStyleIdx="4" presStyleCnt="6" custLinFactNeighborX="117" custLinFactNeighborY="883"/>
      <dgm:spPr/>
    </dgm:pt>
    <dgm:pt modelId="{916A026F-ED5C-408A-B07B-DD2D90D67705}" type="pres">
      <dgm:prSet presAssocID="{C578E365-6803-46DC-B8DB-2589025AE153}" presName="descendantArrow" presStyleCnt="0"/>
      <dgm:spPr/>
    </dgm:pt>
    <dgm:pt modelId="{F379A34C-48BF-4E3F-825B-0AAC202176A5}" type="pres">
      <dgm:prSet presAssocID="{42A88A4A-D042-4F3D-80CC-BBAAD3B4C49F}" presName="childTextArrow" presStyleLbl="fgAccFollowNode1" presStyleIdx="6" presStyleCnt="11">
        <dgm:presLayoutVars>
          <dgm:bulletEnabled val="1"/>
        </dgm:presLayoutVars>
      </dgm:prSet>
      <dgm:spPr/>
    </dgm:pt>
    <dgm:pt modelId="{44A2B733-59AC-4B10-AF81-CCD4A362683E}" type="pres">
      <dgm:prSet presAssocID="{928467DD-F8DE-46E1-8769-4FC9BB8A6A18}" presName="childTextArrow" presStyleLbl="fgAccFollowNode1" presStyleIdx="7" presStyleCnt="11">
        <dgm:presLayoutVars>
          <dgm:bulletEnabled val="1"/>
        </dgm:presLayoutVars>
      </dgm:prSet>
      <dgm:spPr/>
    </dgm:pt>
    <dgm:pt modelId="{73D61FF9-19D9-4B03-8DD0-44F21CF5E7F0}" type="pres">
      <dgm:prSet presAssocID="{14251759-1C8B-4872-B66E-B6605D96BC8E}" presName="childTextArrow" presStyleLbl="fgAccFollowNode1" presStyleIdx="8" presStyleCnt="11">
        <dgm:presLayoutVars>
          <dgm:bulletEnabled val="1"/>
        </dgm:presLayoutVars>
      </dgm:prSet>
      <dgm:spPr/>
    </dgm:pt>
    <dgm:pt modelId="{3C0BEB39-C93F-4792-AB25-B1CE5775CC59}" type="pres">
      <dgm:prSet presAssocID="{74975C21-571F-4398-9DE6-4D76EA80E65F}" presName="sp" presStyleCnt="0"/>
      <dgm:spPr/>
    </dgm:pt>
    <dgm:pt modelId="{444C51B4-FF99-4FB8-8C41-70886B5F3FC0}" type="pres">
      <dgm:prSet presAssocID="{77BAB3D5-0336-4E83-990D-569AED8D7548}" presName="arrowAndChildren" presStyleCnt="0"/>
      <dgm:spPr/>
    </dgm:pt>
    <dgm:pt modelId="{84B8DA6F-753F-4567-B198-078C08555729}" type="pres">
      <dgm:prSet presAssocID="{77BAB3D5-0336-4E83-990D-569AED8D7548}" presName="parentTextArrow" presStyleLbl="node1" presStyleIdx="4" presStyleCnt="6"/>
      <dgm:spPr/>
    </dgm:pt>
    <dgm:pt modelId="{28CD7291-66C0-4191-9983-241F91CF8DE8}" type="pres">
      <dgm:prSet presAssocID="{77BAB3D5-0336-4E83-990D-569AED8D7548}" presName="arrow" presStyleLbl="node1" presStyleIdx="5" presStyleCnt="6" custLinFactNeighborX="1005" custLinFactNeighborY="-6466"/>
      <dgm:spPr/>
    </dgm:pt>
    <dgm:pt modelId="{8A080B18-6872-44A9-9E8A-8E6785FF2ECA}" type="pres">
      <dgm:prSet presAssocID="{77BAB3D5-0336-4E83-990D-569AED8D7548}" presName="descendantArrow" presStyleCnt="0"/>
      <dgm:spPr/>
    </dgm:pt>
    <dgm:pt modelId="{808D2197-3C44-4790-A24D-48BDE887CF3C}" type="pres">
      <dgm:prSet presAssocID="{18E75154-16F0-48B7-B919-442E8E0B0FFE}" presName="childTextArrow" presStyleLbl="fgAccFollowNode1" presStyleIdx="9" presStyleCnt="11">
        <dgm:presLayoutVars>
          <dgm:bulletEnabled val="1"/>
        </dgm:presLayoutVars>
      </dgm:prSet>
      <dgm:spPr/>
    </dgm:pt>
    <dgm:pt modelId="{941D9568-7AFF-4370-B74C-716EC60DCE60}" type="pres">
      <dgm:prSet presAssocID="{95310250-8BA6-43EB-9269-8C38D8873587}" presName="childTextArrow" presStyleLbl="fgAccFollowNode1" presStyleIdx="10" presStyleCnt="11">
        <dgm:presLayoutVars>
          <dgm:bulletEnabled val="1"/>
        </dgm:presLayoutVars>
      </dgm:prSet>
      <dgm:spPr/>
    </dgm:pt>
  </dgm:ptLst>
  <dgm:cxnLst>
    <dgm:cxn modelId="{CEA71206-E139-47D0-A4D7-53DAE27098E9}" type="presOf" srcId="{77BAB3D5-0336-4E83-990D-569AED8D7548}" destId="{28CD7291-66C0-4191-9983-241F91CF8DE8}" srcOrd="1" destOrd="0" presId="urn:microsoft.com/office/officeart/2005/8/layout/process4"/>
    <dgm:cxn modelId="{206B8311-C89C-4513-A6FD-D530E17808FB}" type="presOf" srcId="{95310250-8BA6-43EB-9269-8C38D8873587}" destId="{941D9568-7AFF-4370-B74C-716EC60DCE60}" srcOrd="0" destOrd="0" presId="urn:microsoft.com/office/officeart/2005/8/layout/process4"/>
    <dgm:cxn modelId="{3F428117-803E-4617-9DF1-430E69C753F8}" type="presOf" srcId="{14251759-1C8B-4872-B66E-B6605D96BC8E}" destId="{73D61FF9-19D9-4B03-8DD0-44F21CF5E7F0}" srcOrd="0" destOrd="0" presId="urn:microsoft.com/office/officeart/2005/8/layout/process4"/>
    <dgm:cxn modelId="{179B2A1B-1FCD-4DCB-B980-3078AE6E62D0}" type="presOf" srcId="{4AA6D77C-A7FA-4952-BEAA-C6BC40431151}" destId="{D02E46D2-E7E2-4DC4-9475-92A4D90EE5B5}" srcOrd="0" destOrd="0" presId="urn:microsoft.com/office/officeart/2005/8/layout/process4"/>
    <dgm:cxn modelId="{5C36C31E-3EB6-467F-9D1F-29F550C8A996}" srcId="{77BAB3D5-0336-4E83-990D-569AED8D7548}" destId="{18E75154-16F0-48B7-B919-442E8E0B0FFE}" srcOrd="0" destOrd="0" parTransId="{2B3DD77F-E594-470A-AAB7-B1EA0A624F45}" sibTransId="{028DC7B1-EEC6-45D0-A5EE-BBE3AF710B2C}"/>
    <dgm:cxn modelId="{86F65929-5571-4B78-BFBF-50BC77EA7FF5}" type="presOf" srcId="{C578E365-6803-46DC-B8DB-2589025AE153}" destId="{F8B461C1-D70D-481D-B57C-572D9E6C8169}" srcOrd="0" destOrd="0" presId="urn:microsoft.com/office/officeart/2005/8/layout/process4"/>
    <dgm:cxn modelId="{A6C4142B-FCDD-4482-A42D-544C92E7AD33}" srcId="{AFCEFAAC-FAF6-4848-B98C-F9E1C5E434C3}" destId="{9E33C2AD-14C4-489D-A660-0A2D4BF108DC}" srcOrd="3" destOrd="0" parTransId="{7DFB62B2-5E15-44CC-A8C7-EFBC85383CFC}" sibTransId="{BA37B584-4278-4415-92C4-717F7320F443}"/>
    <dgm:cxn modelId="{30AF292F-8B43-48A2-9C46-4782AD62B34C}" type="presOf" srcId="{9E33C2AD-14C4-489D-A660-0A2D4BF108DC}" destId="{55EC87D6-5595-4BAA-A02B-04CBC7A25501}" srcOrd="1" destOrd="0" presId="urn:microsoft.com/office/officeart/2005/8/layout/process4"/>
    <dgm:cxn modelId="{5F943231-DA67-45AB-BBB8-D381A7673853}" type="presOf" srcId="{4414D6A4-7FED-4EC5-A38B-89CA5FF283F5}" destId="{89DF701B-F9DB-4432-8A5A-C0BC0C0EE605}" srcOrd="0" destOrd="0" presId="urn:microsoft.com/office/officeart/2005/8/layout/process4"/>
    <dgm:cxn modelId="{F205673B-BAF8-41A3-A82A-559070D85D1E}" type="presOf" srcId="{7F037DB2-68EB-4CD8-A1BD-6B2277D220C5}" destId="{787A8442-AFD0-4099-8D61-584A439449D0}" srcOrd="0" destOrd="0" presId="urn:microsoft.com/office/officeart/2005/8/layout/process4"/>
    <dgm:cxn modelId="{F48CEF5D-3A0B-40D4-8865-69D5D44C0533}" srcId="{AFCEFAAC-FAF6-4848-B98C-F9E1C5E434C3}" destId="{77BAB3D5-0336-4E83-990D-569AED8D7548}" srcOrd="0" destOrd="0" parTransId="{104164F2-F942-4A8E-A552-A864D3ED4DDD}" sibTransId="{74975C21-571F-4398-9DE6-4D76EA80E65F}"/>
    <dgm:cxn modelId="{B6268B5E-C0E7-4532-8D47-786620618A91}" type="presOf" srcId="{77BAB3D5-0336-4E83-990D-569AED8D7548}" destId="{84B8DA6F-753F-4567-B198-078C08555729}" srcOrd="0" destOrd="0" presId="urn:microsoft.com/office/officeart/2005/8/layout/process4"/>
    <dgm:cxn modelId="{0538545F-0C5F-439A-AEE5-3531BF29293A}" type="presOf" srcId="{B1A882BA-D929-4766-A7CB-35BCF8EC58D8}" destId="{1C5B461D-6141-46BE-8C98-8CCA9C02AEE3}" srcOrd="0" destOrd="0" presId="urn:microsoft.com/office/officeart/2005/8/layout/process4"/>
    <dgm:cxn modelId="{8508FE42-070F-42CD-8D64-0B54090C14CD}" type="presOf" srcId="{C578E365-6803-46DC-B8DB-2589025AE153}" destId="{EEE4AD63-6FA5-4516-A478-10F5127C9C27}" srcOrd="1" destOrd="0" presId="urn:microsoft.com/office/officeart/2005/8/layout/process4"/>
    <dgm:cxn modelId="{14F2DA69-D53D-4645-A678-B2437F4B188A}" type="presOf" srcId="{B26ED814-1973-4779-9CA9-5F04A015C460}" destId="{95AEC0DA-E3D0-4F98-9F51-DB4EF77CAEAB}" srcOrd="0" destOrd="0" presId="urn:microsoft.com/office/officeart/2005/8/layout/process4"/>
    <dgm:cxn modelId="{D98A3153-5EE5-42A8-8792-FE58389A84EF}" type="presOf" srcId="{85287F54-9B40-41C8-B334-190F95A59911}" destId="{D2D4E8ED-01F5-477E-9432-2E3F270F6741}" srcOrd="0" destOrd="0" presId="urn:microsoft.com/office/officeart/2005/8/layout/process4"/>
    <dgm:cxn modelId="{39624B75-3E84-43C4-B918-96F3066C1D34}" type="presOf" srcId="{42A88A4A-D042-4F3D-80CC-BBAAD3B4C49F}" destId="{F379A34C-48BF-4E3F-825B-0AAC202176A5}" srcOrd="0" destOrd="0" presId="urn:microsoft.com/office/officeart/2005/8/layout/process4"/>
    <dgm:cxn modelId="{47C0EA7F-4357-4EA7-8232-3EA69F477532}" srcId="{B1A882BA-D929-4766-A7CB-35BCF8EC58D8}" destId="{CB97A634-F60E-437B-A725-30B783D9A506}" srcOrd="0" destOrd="0" parTransId="{348E22CB-BD6D-4AEB-8BC8-FEB6D555B167}" sibTransId="{A7A12D97-FDE3-4F12-8200-B7ADC28F297D}"/>
    <dgm:cxn modelId="{61E0FE80-E510-4ED1-BBC1-C82B4B18C71D}" srcId="{9E33C2AD-14C4-489D-A660-0A2D4BF108DC}" destId="{3448F070-1059-47FA-82F1-9E80A4DB52F8}" srcOrd="0" destOrd="0" parTransId="{DE9F91C2-161A-413B-86C0-025079085097}" sibTransId="{5F4167CD-B9E3-4E7D-9FCC-C83A2C0DB9A6}"/>
    <dgm:cxn modelId="{66A81582-48F0-4E8E-B8D4-1A9833D86A7E}" srcId="{B26ED814-1973-4779-9CA9-5F04A015C460}" destId="{6442A959-6DF4-47D3-8D17-AEF7F26D6312}" srcOrd="0" destOrd="0" parTransId="{B82DF4DA-93E2-4DBB-BE1A-CA5F8AFCC23D}" sibTransId="{2D459FC8-E855-45FE-890F-66A2EFC32176}"/>
    <dgm:cxn modelId="{8A2EF585-3140-4400-8131-B7B3ABC18B98}" srcId="{AFCEFAAC-FAF6-4848-B98C-F9E1C5E434C3}" destId="{B26ED814-1973-4779-9CA9-5F04A015C460}" srcOrd="5" destOrd="0" parTransId="{D79DFBC8-CF41-44C0-A320-35E93A4BFFCF}" sibTransId="{0C48ABF6-1FF2-4B3B-9A15-D2139447AEF2}"/>
    <dgm:cxn modelId="{71BAAB8D-9F40-4643-B8D2-1D3224689E09}" srcId="{AFCEFAAC-FAF6-4848-B98C-F9E1C5E434C3}" destId="{B1A882BA-D929-4766-A7CB-35BCF8EC58D8}" srcOrd="2" destOrd="0" parTransId="{C2C155BA-3904-4324-B703-2E87B6F59C09}" sibTransId="{60754B45-CBAF-442C-B970-DC4D4FBB1148}"/>
    <dgm:cxn modelId="{0B1D0891-767B-483D-8118-97037BC239BE}" srcId="{9E33C2AD-14C4-489D-A660-0A2D4BF108DC}" destId="{85287F54-9B40-41C8-B334-190F95A59911}" srcOrd="1" destOrd="0" parTransId="{AFCFD2F5-90C5-46D5-AFD9-998C417A4BEA}" sibTransId="{97525737-FC69-429A-BAA7-E1FA987B9C11}"/>
    <dgm:cxn modelId="{9A58F39E-B4E4-40E4-B871-3ECF6E7A886D}" type="presOf" srcId="{3448F070-1059-47FA-82F1-9E80A4DB52F8}" destId="{0201D0C4-2606-4192-B2D7-A0FEFED88136}" srcOrd="0" destOrd="0" presId="urn:microsoft.com/office/officeart/2005/8/layout/process4"/>
    <dgm:cxn modelId="{046FEAAC-CB84-4C81-BAE8-641470E586B7}" srcId="{C578E365-6803-46DC-B8DB-2589025AE153}" destId="{42A88A4A-D042-4F3D-80CC-BBAAD3B4C49F}" srcOrd="0" destOrd="0" parTransId="{3E731737-B020-482E-9655-149DBCBA457A}" sibTransId="{0324AAAB-0FD7-456F-BFF3-AB5DE388F591}"/>
    <dgm:cxn modelId="{431E20C3-2F9B-44FE-A716-5D28812FD7E8}" srcId="{AFCEFAAC-FAF6-4848-B98C-F9E1C5E434C3}" destId="{C578E365-6803-46DC-B8DB-2589025AE153}" srcOrd="1" destOrd="0" parTransId="{44F7F250-4FF8-4E96-93DD-DBC56EE00919}" sibTransId="{917893E8-759F-4B69-8B0C-9ABB8D3BC306}"/>
    <dgm:cxn modelId="{ADC298C6-0651-4CCD-A721-1DD8A773B1B1}" srcId="{AFCEFAAC-FAF6-4848-B98C-F9E1C5E434C3}" destId="{4AA6D77C-A7FA-4952-BEAA-C6BC40431151}" srcOrd="4" destOrd="0" parTransId="{708F3678-7474-46B2-A9E6-241C7C0DEB93}" sibTransId="{85EE0CDB-D9FB-4F53-A8C3-C0D02EA672D4}"/>
    <dgm:cxn modelId="{B252D2CC-DC94-44A2-A07C-E2164E2612C5}" type="presOf" srcId="{9E33C2AD-14C4-489D-A660-0A2D4BF108DC}" destId="{4C40018A-E857-43C6-AAF6-2B4884FB9257}" srcOrd="0" destOrd="0" presId="urn:microsoft.com/office/officeart/2005/8/layout/process4"/>
    <dgm:cxn modelId="{DCB8D2CC-519B-4338-AD6B-480654470879}" type="presOf" srcId="{18E75154-16F0-48B7-B919-442E8E0B0FFE}" destId="{808D2197-3C44-4790-A24D-48BDE887CF3C}" srcOrd="0" destOrd="0" presId="urn:microsoft.com/office/officeart/2005/8/layout/process4"/>
    <dgm:cxn modelId="{C72294D1-5D2A-4F73-AF6D-9429F9A4C380}" srcId="{77BAB3D5-0336-4E83-990D-569AED8D7548}" destId="{95310250-8BA6-43EB-9269-8C38D8873587}" srcOrd="1" destOrd="0" parTransId="{BDB441C6-27FB-487F-98F6-07D8D3AC39CF}" sibTransId="{36A0FFB0-E6A3-4CA2-85CC-EA17BEDEB52A}"/>
    <dgm:cxn modelId="{369A94D3-87B4-4B7C-A400-93E541488FB6}" srcId="{4AA6D77C-A7FA-4952-BEAA-C6BC40431151}" destId="{7F037DB2-68EB-4CD8-A1BD-6B2277D220C5}" srcOrd="0" destOrd="0" parTransId="{69E5FF93-914B-4200-9C94-FA4112A56074}" sibTransId="{A2FD8FE5-5ABA-4523-A9BD-510C4862C8DC}"/>
    <dgm:cxn modelId="{E60EAFDB-D538-466B-8FD6-5A6E35F295D1}" srcId="{C578E365-6803-46DC-B8DB-2589025AE153}" destId="{928467DD-F8DE-46E1-8769-4FC9BB8A6A18}" srcOrd="1" destOrd="0" parTransId="{E3CE24AF-3CAE-407A-B01E-2B73432D29C5}" sibTransId="{61F5D4D9-F459-4607-B8F3-6BD96B3CB108}"/>
    <dgm:cxn modelId="{13980ADF-7FF2-4728-A99A-F05F32FF9C9C}" type="presOf" srcId="{CB97A634-F60E-437B-A725-30B783D9A506}" destId="{764045CA-608E-46BB-A159-C7A434F96626}" srcOrd="0" destOrd="0" presId="urn:microsoft.com/office/officeart/2005/8/layout/process4"/>
    <dgm:cxn modelId="{967341E0-BEA4-4A97-9163-0CFD6B407292}" type="presOf" srcId="{928467DD-F8DE-46E1-8769-4FC9BB8A6A18}" destId="{44A2B733-59AC-4B10-AF81-CCD4A362683E}" srcOrd="0" destOrd="0" presId="urn:microsoft.com/office/officeart/2005/8/layout/process4"/>
    <dgm:cxn modelId="{441A1CE2-BCE4-41A2-ADFE-27C1BE89CAB0}" type="presOf" srcId="{4AA6D77C-A7FA-4952-BEAA-C6BC40431151}" destId="{A8714FE4-123C-4115-A66E-497A88E27032}" srcOrd="1" destOrd="0" presId="urn:microsoft.com/office/officeart/2005/8/layout/process4"/>
    <dgm:cxn modelId="{D2A414E3-ECBA-4A6A-A8B0-7F5F1AF4D08F}" type="presOf" srcId="{6442A959-6DF4-47D3-8D17-AEF7F26D6312}" destId="{DBEA7B7F-7C77-44A8-899B-40309C55DF48}" srcOrd="0" destOrd="0" presId="urn:microsoft.com/office/officeart/2005/8/layout/process4"/>
    <dgm:cxn modelId="{DD9C6FE7-59F1-4A07-AF32-59AC7BDF28D6}" type="presOf" srcId="{B1A882BA-D929-4766-A7CB-35BCF8EC58D8}" destId="{DEA1416F-4145-47C5-9B63-DD58DC38C321}" srcOrd="1" destOrd="0" presId="urn:microsoft.com/office/officeart/2005/8/layout/process4"/>
    <dgm:cxn modelId="{2F1BA9F9-182C-4943-81E7-3D675FD6FFA6}" type="presOf" srcId="{AFCEFAAC-FAF6-4848-B98C-F9E1C5E434C3}" destId="{CE5D6563-D10F-4884-897C-0BA0B6F68AA6}" srcOrd="0" destOrd="0" presId="urn:microsoft.com/office/officeart/2005/8/layout/process4"/>
    <dgm:cxn modelId="{EC4488FA-0E6D-40BA-AE6B-7AF2ACAF5A4C}" type="presOf" srcId="{B26ED814-1973-4779-9CA9-5F04A015C460}" destId="{AFE6B2C8-B750-4C57-86DD-51A8060B5965}" srcOrd="1" destOrd="0" presId="urn:microsoft.com/office/officeart/2005/8/layout/process4"/>
    <dgm:cxn modelId="{6D56D4FB-4205-4325-9CAF-4AE403333AC3}" srcId="{B1A882BA-D929-4766-A7CB-35BCF8EC58D8}" destId="{4414D6A4-7FED-4EC5-A38B-89CA5FF283F5}" srcOrd="1" destOrd="0" parTransId="{4E47718C-660E-417F-AAA4-767172F8FB8B}" sibTransId="{41C7AF6D-1A5C-472B-8B58-3E282CA85C18}"/>
    <dgm:cxn modelId="{34DA3EFD-7689-4999-97E0-F0E55AE8C589}" srcId="{C578E365-6803-46DC-B8DB-2589025AE153}" destId="{14251759-1C8B-4872-B66E-B6605D96BC8E}" srcOrd="2" destOrd="0" parTransId="{15C03F2A-02B1-4FFC-B7D7-20B90EB74407}" sibTransId="{B33D4A83-AB67-4358-B7B0-D3183A1DDEF8}"/>
    <dgm:cxn modelId="{26398614-3797-46E0-B07F-C1EF68B87F05}" type="presParOf" srcId="{CE5D6563-D10F-4884-897C-0BA0B6F68AA6}" destId="{7116AA37-7021-4F50-82A5-59BCB951FF8F}" srcOrd="0" destOrd="0" presId="urn:microsoft.com/office/officeart/2005/8/layout/process4"/>
    <dgm:cxn modelId="{6CDB60C9-7FB0-4C35-A4A8-8D60DF242F1D}" type="presParOf" srcId="{7116AA37-7021-4F50-82A5-59BCB951FF8F}" destId="{95AEC0DA-E3D0-4F98-9F51-DB4EF77CAEAB}" srcOrd="0" destOrd="0" presId="urn:microsoft.com/office/officeart/2005/8/layout/process4"/>
    <dgm:cxn modelId="{0B721412-5E3B-487D-A8DD-93E94507D743}" type="presParOf" srcId="{7116AA37-7021-4F50-82A5-59BCB951FF8F}" destId="{AFE6B2C8-B750-4C57-86DD-51A8060B5965}" srcOrd="1" destOrd="0" presId="urn:microsoft.com/office/officeart/2005/8/layout/process4"/>
    <dgm:cxn modelId="{CD274E4C-0A79-4503-95BF-D165832A4C36}" type="presParOf" srcId="{7116AA37-7021-4F50-82A5-59BCB951FF8F}" destId="{8BAD4727-B543-4692-95D4-E7AAAC847E65}" srcOrd="2" destOrd="0" presId="urn:microsoft.com/office/officeart/2005/8/layout/process4"/>
    <dgm:cxn modelId="{C7E199B3-B2BF-4DE4-968E-40D22C095681}" type="presParOf" srcId="{8BAD4727-B543-4692-95D4-E7AAAC847E65}" destId="{DBEA7B7F-7C77-44A8-899B-40309C55DF48}" srcOrd="0" destOrd="0" presId="urn:microsoft.com/office/officeart/2005/8/layout/process4"/>
    <dgm:cxn modelId="{CBB2DFBD-649F-48D4-8A71-1982777F9FA8}" type="presParOf" srcId="{CE5D6563-D10F-4884-897C-0BA0B6F68AA6}" destId="{BDBAB361-A059-4D1C-A4BD-CCD2AA2AD363}" srcOrd="1" destOrd="0" presId="urn:microsoft.com/office/officeart/2005/8/layout/process4"/>
    <dgm:cxn modelId="{676154D3-6601-40B6-8C79-D07126A84515}" type="presParOf" srcId="{CE5D6563-D10F-4884-897C-0BA0B6F68AA6}" destId="{311EEDEC-03B5-4784-9202-018196CEC69B}" srcOrd="2" destOrd="0" presId="urn:microsoft.com/office/officeart/2005/8/layout/process4"/>
    <dgm:cxn modelId="{7DF54C3B-9AD1-4BB4-A556-B92C8C43C4A2}" type="presParOf" srcId="{311EEDEC-03B5-4784-9202-018196CEC69B}" destId="{D02E46D2-E7E2-4DC4-9475-92A4D90EE5B5}" srcOrd="0" destOrd="0" presId="urn:microsoft.com/office/officeart/2005/8/layout/process4"/>
    <dgm:cxn modelId="{9CC26ED2-1223-47D2-A70F-99296F939167}" type="presParOf" srcId="{311EEDEC-03B5-4784-9202-018196CEC69B}" destId="{A8714FE4-123C-4115-A66E-497A88E27032}" srcOrd="1" destOrd="0" presId="urn:microsoft.com/office/officeart/2005/8/layout/process4"/>
    <dgm:cxn modelId="{D323D419-310D-48A0-BDCF-45EEB23F3B82}" type="presParOf" srcId="{311EEDEC-03B5-4784-9202-018196CEC69B}" destId="{C836AC07-60F6-4674-99E0-A5E2A4A968DD}" srcOrd="2" destOrd="0" presId="urn:microsoft.com/office/officeart/2005/8/layout/process4"/>
    <dgm:cxn modelId="{1F0FCBC7-70AB-46A5-86FF-C2136D2F461F}" type="presParOf" srcId="{C836AC07-60F6-4674-99E0-A5E2A4A968DD}" destId="{787A8442-AFD0-4099-8D61-584A439449D0}" srcOrd="0" destOrd="0" presId="urn:microsoft.com/office/officeart/2005/8/layout/process4"/>
    <dgm:cxn modelId="{DA78CF86-2046-40E2-B47D-7F5979325F5C}" type="presParOf" srcId="{CE5D6563-D10F-4884-897C-0BA0B6F68AA6}" destId="{66CFED6E-C327-42EC-9C15-888D01A88862}" srcOrd="3" destOrd="0" presId="urn:microsoft.com/office/officeart/2005/8/layout/process4"/>
    <dgm:cxn modelId="{6DB8C788-4BF4-45FE-8562-2BE8306EA55C}" type="presParOf" srcId="{CE5D6563-D10F-4884-897C-0BA0B6F68AA6}" destId="{AB682E11-EA7C-4F73-8CD9-F07235ACF85B}" srcOrd="4" destOrd="0" presId="urn:microsoft.com/office/officeart/2005/8/layout/process4"/>
    <dgm:cxn modelId="{84754B0F-D765-4F98-94AE-B71290F89F4E}" type="presParOf" srcId="{AB682E11-EA7C-4F73-8CD9-F07235ACF85B}" destId="{4C40018A-E857-43C6-AAF6-2B4884FB9257}" srcOrd="0" destOrd="0" presId="urn:microsoft.com/office/officeart/2005/8/layout/process4"/>
    <dgm:cxn modelId="{085AA4B0-3ED5-4874-BC07-AD1984B3142A}" type="presParOf" srcId="{AB682E11-EA7C-4F73-8CD9-F07235ACF85B}" destId="{55EC87D6-5595-4BAA-A02B-04CBC7A25501}" srcOrd="1" destOrd="0" presId="urn:microsoft.com/office/officeart/2005/8/layout/process4"/>
    <dgm:cxn modelId="{5EBD3854-FA2F-451C-947E-4872508200AB}" type="presParOf" srcId="{AB682E11-EA7C-4F73-8CD9-F07235ACF85B}" destId="{BD864F22-CC2B-4101-803B-325157F798FD}" srcOrd="2" destOrd="0" presId="urn:microsoft.com/office/officeart/2005/8/layout/process4"/>
    <dgm:cxn modelId="{BB29AB04-1767-4C8B-9D90-5592A6547844}" type="presParOf" srcId="{BD864F22-CC2B-4101-803B-325157F798FD}" destId="{0201D0C4-2606-4192-B2D7-A0FEFED88136}" srcOrd="0" destOrd="0" presId="urn:microsoft.com/office/officeart/2005/8/layout/process4"/>
    <dgm:cxn modelId="{01BCDB97-DF01-48EC-B272-D536FB48A542}" type="presParOf" srcId="{BD864F22-CC2B-4101-803B-325157F798FD}" destId="{D2D4E8ED-01F5-477E-9432-2E3F270F6741}" srcOrd="1" destOrd="0" presId="urn:microsoft.com/office/officeart/2005/8/layout/process4"/>
    <dgm:cxn modelId="{063F87E9-B215-4272-BB35-0125EF3E4239}" type="presParOf" srcId="{CE5D6563-D10F-4884-897C-0BA0B6F68AA6}" destId="{A26CABA5-C4F3-41F8-82B0-A3C22C9487B1}" srcOrd="5" destOrd="0" presId="urn:microsoft.com/office/officeart/2005/8/layout/process4"/>
    <dgm:cxn modelId="{B551875E-76BF-40BA-A871-57D097CAB2E1}" type="presParOf" srcId="{CE5D6563-D10F-4884-897C-0BA0B6F68AA6}" destId="{8B9DDDD8-BEBB-40F0-A82A-FE2C551F02B3}" srcOrd="6" destOrd="0" presId="urn:microsoft.com/office/officeart/2005/8/layout/process4"/>
    <dgm:cxn modelId="{9630F1A7-0F20-4FAE-B9F4-76C6E549A553}" type="presParOf" srcId="{8B9DDDD8-BEBB-40F0-A82A-FE2C551F02B3}" destId="{1C5B461D-6141-46BE-8C98-8CCA9C02AEE3}" srcOrd="0" destOrd="0" presId="urn:microsoft.com/office/officeart/2005/8/layout/process4"/>
    <dgm:cxn modelId="{77505628-E447-4FB5-BD13-FC7DD0EF4BAC}" type="presParOf" srcId="{8B9DDDD8-BEBB-40F0-A82A-FE2C551F02B3}" destId="{DEA1416F-4145-47C5-9B63-DD58DC38C321}" srcOrd="1" destOrd="0" presId="urn:microsoft.com/office/officeart/2005/8/layout/process4"/>
    <dgm:cxn modelId="{C09DD431-C17A-48FA-9D27-AA632DFE7687}" type="presParOf" srcId="{8B9DDDD8-BEBB-40F0-A82A-FE2C551F02B3}" destId="{BECE80AF-4AAE-4C5C-9AD9-5AE9B352347D}" srcOrd="2" destOrd="0" presId="urn:microsoft.com/office/officeart/2005/8/layout/process4"/>
    <dgm:cxn modelId="{55E01503-DDF7-4D35-9B05-9730756C60F0}" type="presParOf" srcId="{BECE80AF-4AAE-4C5C-9AD9-5AE9B352347D}" destId="{764045CA-608E-46BB-A159-C7A434F96626}" srcOrd="0" destOrd="0" presId="urn:microsoft.com/office/officeart/2005/8/layout/process4"/>
    <dgm:cxn modelId="{5FAC2A3B-2326-45C4-B9E9-6DF896B51D10}" type="presParOf" srcId="{BECE80AF-4AAE-4C5C-9AD9-5AE9B352347D}" destId="{89DF701B-F9DB-4432-8A5A-C0BC0C0EE605}" srcOrd="1" destOrd="0" presId="urn:microsoft.com/office/officeart/2005/8/layout/process4"/>
    <dgm:cxn modelId="{AEA716EE-EEFF-428C-9575-EEAEDEF327EF}" type="presParOf" srcId="{CE5D6563-D10F-4884-897C-0BA0B6F68AA6}" destId="{F1155026-78E6-4393-9590-113A96B93C57}" srcOrd="7" destOrd="0" presId="urn:microsoft.com/office/officeart/2005/8/layout/process4"/>
    <dgm:cxn modelId="{A1CAEB71-A999-4D11-A482-3F0FFF34D598}" type="presParOf" srcId="{CE5D6563-D10F-4884-897C-0BA0B6F68AA6}" destId="{9B8B780C-BE49-4586-B662-085FEE07059C}" srcOrd="8" destOrd="0" presId="urn:microsoft.com/office/officeart/2005/8/layout/process4"/>
    <dgm:cxn modelId="{119A5868-CA13-400F-AAD6-2692E5B29BB1}" type="presParOf" srcId="{9B8B780C-BE49-4586-B662-085FEE07059C}" destId="{F8B461C1-D70D-481D-B57C-572D9E6C8169}" srcOrd="0" destOrd="0" presId="urn:microsoft.com/office/officeart/2005/8/layout/process4"/>
    <dgm:cxn modelId="{669A7AE6-E33B-4587-9EA5-B69A03DB16FB}" type="presParOf" srcId="{9B8B780C-BE49-4586-B662-085FEE07059C}" destId="{EEE4AD63-6FA5-4516-A478-10F5127C9C27}" srcOrd="1" destOrd="0" presId="urn:microsoft.com/office/officeart/2005/8/layout/process4"/>
    <dgm:cxn modelId="{8C53AE3A-D92C-44DA-82ED-A594ED4C02AD}" type="presParOf" srcId="{9B8B780C-BE49-4586-B662-085FEE07059C}" destId="{916A026F-ED5C-408A-B07B-DD2D90D67705}" srcOrd="2" destOrd="0" presId="urn:microsoft.com/office/officeart/2005/8/layout/process4"/>
    <dgm:cxn modelId="{A2118B6D-E691-431D-894E-1087DE3984B1}" type="presParOf" srcId="{916A026F-ED5C-408A-B07B-DD2D90D67705}" destId="{F379A34C-48BF-4E3F-825B-0AAC202176A5}" srcOrd="0" destOrd="0" presId="urn:microsoft.com/office/officeart/2005/8/layout/process4"/>
    <dgm:cxn modelId="{89700AD3-43DA-42AF-9101-40A22B64EB63}" type="presParOf" srcId="{916A026F-ED5C-408A-B07B-DD2D90D67705}" destId="{44A2B733-59AC-4B10-AF81-CCD4A362683E}" srcOrd="1" destOrd="0" presId="urn:microsoft.com/office/officeart/2005/8/layout/process4"/>
    <dgm:cxn modelId="{A7765048-D812-406B-AD23-8A7197932D3B}" type="presParOf" srcId="{916A026F-ED5C-408A-B07B-DD2D90D67705}" destId="{73D61FF9-19D9-4B03-8DD0-44F21CF5E7F0}" srcOrd="2" destOrd="0" presId="urn:microsoft.com/office/officeart/2005/8/layout/process4"/>
    <dgm:cxn modelId="{D446A1F3-C2FE-49D1-BFC9-4DD1F306E6E4}" type="presParOf" srcId="{CE5D6563-D10F-4884-897C-0BA0B6F68AA6}" destId="{3C0BEB39-C93F-4792-AB25-B1CE5775CC59}" srcOrd="9" destOrd="0" presId="urn:microsoft.com/office/officeart/2005/8/layout/process4"/>
    <dgm:cxn modelId="{CC85CC24-CB1E-4762-ACE1-EDD3E9B9F3DC}" type="presParOf" srcId="{CE5D6563-D10F-4884-897C-0BA0B6F68AA6}" destId="{444C51B4-FF99-4FB8-8C41-70886B5F3FC0}" srcOrd="10" destOrd="0" presId="urn:microsoft.com/office/officeart/2005/8/layout/process4"/>
    <dgm:cxn modelId="{07C798FA-6E3B-47B0-8AEF-678B05B65682}" type="presParOf" srcId="{444C51B4-FF99-4FB8-8C41-70886B5F3FC0}" destId="{84B8DA6F-753F-4567-B198-078C08555729}" srcOrd="0" destOrd="0" presId="urn:microsoft.com/office/officeart/2005/8/layout/process4"/>
    <dgm:cxn modelId="{A5AC585E-F9FC-43AB-8B2C-94E8F35A647B}" type="presParOf" srcId="{444C51B4-FF99-4FB8-8C41-70886B5F3FC0}" destId="{28CD7291-66C0-4191-9983-241F91CF8DE8}" srcOrd="1" destOrd="0" presId="urn:microsoft.com/office/officeart/2005/8/layout/process4"/>
    <dgm:cxn modelId="{2DD4BCA4-E2A9-4F61-B9CA-794AD9CAF0CF}" type="presParOf" srcId="{444C51B4-FF99-4FB8-8C41-70886B5F3FC0}" destId="{8A080B18-6872-44A9-9E8A-8E6785FF2ECA}" srcOrd="2" destOrd="0" presId="urn:microsoft.com/office/officeart/2005/8/layout/process4"/>
    <dgm:cxn modelId="{28918D26-44C3-40F7-8ED0-AEB9F961787D}" type="presParOf" srcId="{8A080B18-6872-44A9-9E8A-8E6785FF2ECA}" destId="{808D2197-3C44-4790-A24D-48BDE887CF3C}" srcOrd="0" destOrd="0" presId="urn:microsoft.com/office/officeart/2005/8/layout/process4"/>
    <dgm:cxn modelId="{801CE945-B8FC-4EAE-8D0A-9626C0931FEC}" type="presParOf" srcId="{8A080B18-6872-44A9-9E8A-8E6785FF2ECA}" destId="{941D9568-7AFF-4370-B74C-716EC60DCE60}"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6B2C8-B750-4C57-86DD-51A8060B5965}">
      <dsp:nvSpPr>
        <dsp:cNvPr id="0" name=""/>
        <dsp:cNvSpPr/>
      </dsp:nvSpPr>
      <dsp:spPr>
        <a:xfrm>
          <a:off x="0" y="4163385"/>
          <a:ext cx="10515600" cy="54644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Model deployment</a:t>
          </a:r>
        </a:p>
      </dsp:txBody>
      <dsp:txXfrm>
        <a:off x="0" y="4163385"/>
        <a:ext cx="10515600" cy="295078"/>
      </dsp:txXfrm>
    </dsp:sp>
    <dsp:sp modelId="{DBEA7B7F-7C77-44A8-899B-40309C55DF48}">
      <dsp:nvSpPr>
        <dsp:cNvPr id="0" name=""/>
        <dsp:cNvSpPr/>
      </dsp:nvSpPr>
      <dsp:spPr>
        <a:xfrm>
          <a:off x="0" y="4447535"/>
          <a:ext cx="10515600" cy="25136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endParaRPr lang="en-IN" sz="2400" kern="1200" dirty="0">
            <a:latin typeface="Centaur" pitchFamily="18" charset="0"/>
          </a:endParaRPr>
        </a:p>
      </dsp:txBody>
      <dsp:txXfrm>
        <a:off x="0" y="4447535"/>
        <a:ext cx="10515600" cy="251363"/>
      </dsp:txXfrm>
    </dsp:sp>
    <dsp:sp modelId="{A8714FE4-123C-4115-A66E-497A88E27032}">
      <dsp:nvSpPr>
        <dsp:cNvPr id="0" name=""/>
        <dsp:cNvSpPr/>
      </dsp:nvSpPr>
      <dsp:spPr>
        <a:xfrm rot="10800000">
          <a:off x="0" y="3331154"/>
          <a:ext cx="10515600" cy="840428"/>
        </a:xfrm>
        <a:prstGeom prst="upArrowCallou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Model evaluation</a:t>
          </a:r>
        </a:p>
      </dsp:txBody>
      <dsp:txXfrm rot="-10800000">
        <a:off x="0" y="3331154"/>
        <a:ext cx="10515600" cy="294990"/>
      </dsp:txXfrm>
    </dsp:sp>
    <dsp:sp modelId="{787A8442-AFD0-4099-8D61-584A439449D0}">
      <dsp:nvSpPr>
        <dsp:cNvPr id="0" name=""/>
        <dsp:cNvSpPr/>
      </dsp:nvSpPr>
      <dsp:spPr>
        <a:xfrm>
          <a:off x="0" y="3626144"/>
          <a:ext cx="10515600" cy="25128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Evaluating using RMSE metric</a:t>
          </a:r>
        </a:p>
      </dsp:txBody>
      <dsp:txXfrm>
        <a:off x="0" y="3626144"/>
        <a:ext cx="10515600" cy="251287"/>
      </dsp:txXfrm>
    </dsp:sp>
    <dsp:sp modelId="{55EC87D6-5595-4BAA-A02B-04CBC7A25501}">
      <dsp:nvSpPr>
        <dsp:cNvPr id="0" name=""/>
        <dsp:cNvSpPr/>
      </dsp:nvSpPr>
      <dsp:spPr>
        <a:xfrm rot="10800000">
          <a:off x="0" y="2498923"/>
          <a:ext cx="10515600" cy="840428"/>
        </a:xfrm>
        <a:prstGeom prst="upArrowCallou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Model building</a:t>
          </a:r>
        </a:p>
      </dsp:txBody>
      <dsp:txXfrm rot="-10800000">
        <a:off x="0" y="2498923"/>
        <a:ext cx="10515600" cy="294990"/>
      </dsp:txXfrm>
    </dsp:sp>
    <dsp:sp modelId="{0201D0C4-2606-4192-B2D7-A0FEFED88136}">
      <dsp:nvSpPr>
        <dsp:cNvPr id="0" name=""/>
        <dsp:cNvSpPr/>
      </dsp:nvSpPr>
      <dsp:spPr>
        <a:xfrm>
          <a:off x="0" y="2793913"/>
          <a:ext cx="5257799" cy="25128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Regression model </a:t>
          </a:r>
        </a:p>
      </dsp:txBody>
      <dsp:txXfrm>
        <a:off x="0" y="2793913"/>
        <a:ext cx="5257799" cy="251287"/>
      </dsp:txXfrm>
    </dsp:sp>
    <dsp:sp modelId="{D2D4E8ED-01F5-477E-9432-2E3F270F6741}">
      <dsp:nvSpPr>
        <dsp:cNvPr id="0" name=""/>
        <dsp:cNvSpPr/>
      </dsp:nvSpPr>
      <dsp:spPr>
        <a:xfrm>
          <a:off x="5257800" y="2793913"/>
          <a:ext cx="5257799" cy="25128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Tree model</a:t>
          </a:r>
        </a:p>
      </dsp:txBody>
      <dsp:txXfrm>
        <a:off x="5257800" y="2793913"/>
        <a:ext cx="5257799" cy="251287"/>
      </dsp:txXfrm>
    </dsp:sp>
    <dsp:sp modelId="{DEA1416F-4145-47C5-9B63-DD58DC38C321}">
      <dsp:nvSpPr>
        <dsp:cNvPr id="0" name=""/>
        <dsp:cNvSpPr/>
      </dsp:nvSpPr>
      <dsp:spPr>
        <a:xfrm rot="10800000">
          <a:off x="0" y="1666691"/>
          <a:ext cx="10515600" cy="840428"/>
        </a:xfrm>
        <a:prstGeom prst="upArrowCallou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Data pre processing</a:t>
          </a:r>
        </a:p>
      </dsp:txBody>
      <dsp:txXfrm rot="-10800000">
        <a:off x="0" y="1666691"/>
        <a:ext cx="10515600" cy="294990"/>
      </dsp:txXfrm>
    </dsp:sp>
    <dsp:sp modelId="{764045CA-608E-46BB-A159-C7A434F96626}">
      <dsp:nvSpPr>
        <dsp:cNvPr id="0" name=""/>
        <dsp:cNvSpPr/>
      </dsp:nvSpPr>
      <dsp:spPr>
        <a:xfrm>
          <a:off x="0" y="1961681"/>
          <a:ext cx="5257799" cy="251287"/>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Data type conversion</a:t>
          </a:r>
        </a:p>
      </dsp:txBody>
      <dsp:txXfrm>
        <a:off x="0" y="1961681"/>
        <a:ext cx="5257799" cy="251287"/>
      </dsp:txXfrm>
    </dsp:sp>
    <dsp:sp modelId="{89DF701B-F9DB-4432-8A5A-C0BC0C0EE605}">
      <dsp:nvSpPr>
        <dsp:cNvPr id="0" name=""/>
        <dsp:cNvSpPr/>
      </dsp:nvSpPr>
      <dsp:spPr>
        <a:xfrm>
          <a:off x="5257800" y="1961681"/>
          <a:ext cx="5257799" cy="25128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Normalization</a:t>
          </a:r>
          <a:r>
            <a:rPr lang="en-IN" sz="1900" b="1" kern="1200" dirty="0"/>
            <a:t>/ </a:t>
          </a:r>
          <a:r>
            <a:rPr lang="en-IN" sz="2400" b="1" kern="1200" dirty="0">
              <a:latin typeface="Centaur" pitchFamily="18" charset="0"/>
            </a:rPr>
            <a:t>Standardization</a:t>
          </a:r>
        </a:p>
      </dsp:txBody>
      <dsp:txXfrm>
        <a:off x="5257800" y="1961681"/>
        <a:ext cx="5257799" cy="251287"/>
      </dsp:txXfrm>
    </dsp:sp>
    <dsp:sp modelId="{EEE4AD63-6FA5-4516-A478-10F5127C9C27}">
      <dsp:nvSpPr>
        <dsp:cNvPr id="0" name=""/>
        <dsp:cNvSpPr/>
      </dsp:nvSpPr>
      <dsp:spPr>
        <a:xfrm rot="10800000">
          <a:off x="0" y="841881"/>
          <a:ext cx="10515600" cy="840428"/>
        </a:xfrm>
        <a:prstGeom prst="upArrowCallou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EDA</a:t>
          </a:r>
        </a:p>
      </dsp:txBody>
      <dsp:txXfrm rot="-10800000">
        <a:off x="0" y="841881"/>
        <a:ext cx="10515600" cy="294990"/>
      </dsp:txXfrm>
    </dsp:sp>
    <dsp:sp modelId="{F379A34C-48BF-4E3F-825B-0AAC202176A5}">
      <dsp:nvSpPr>
        <dsp:cNvPr id="0" name=""/>
        <dsp:cNvSpPr/>
      </dsp:nvSpPr>
      <dsp:spPr>
        <a:xfrm>
          <a:off x="5134" y="1129450"/>
          <a:ext cx="3501776" cy="25128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Outlier treatment</a:t>
          </a:r>
        </a:p>
      </dsp:txBody>
      <dsp:txXfrm>
        <a:off x="5134" y="1129450"/>
        <a:ext cx="3501776" cy="251287"/>
      </dsp:txXfrm>
    </dsp:sp>
    <dsp:sp modelId="{44A2B733-59AC-4B10-AF81-CCD4A362683E}">
      <dsp:nvSpPr>
        <dsp:cNvPr id="0" name=""/>
        <dsp:cNvSpPr/>
      </dsp:nvSpPr>
      <dsp:spPr>
        <a:xfrm>
          <a:off x="3506911" y="1129450"/>
          <a:ext cx="3501776" cy="25128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Feature Engineering</a:t>
          </a:r>
        </a:p>
      </dsp:txBody>
      <dsp:txXfrm>
        <a:off x="3506911" y="1129450"/>
        <a:ext cx="3501776" cy="251287"/>
      </dsp:txXfrm>
    </dsp:sp>
    <dsp:sp modelId="{73D61FF9-19D9-4B03-8DD0-44F21CF5E7F0}">
      <dsp:nvSpPr>
        <dsp:cNvPr id="0" name=""/>
        <dsp:cNvSpPr/>
      </dsp:nvSpPr>
      <dsp:spPr>
        <a:xfrm>
          <a:off x="7008688" y="1129450"/>
          <a:ext cx="3501776" cy="25128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Data visualisation</a:t>
          </a:r>
        </a:p>
      </dsp:txBody>
      <dsp:txXfrm>
        <a:off x="7008688" y="1129450"/>
        <a:ext cx="3501776" cy="251287"/>
      </dsp:txXfrm>
    </dsp:sp>
    <dsp:sp modelId="{28CD7291-66C0-4191-9983-241F91CF8DE8}">
      <dsp:nvSpPr>
        <dsp:cNvPr id="0" name=""/>
        <dsp:cNvSpPr/>
      </dsp:nvSpPr>
      <dsp:spPr>
        <a:xfrm rot="10800000">
          <a:off x="0" y="0"/>
          <a:ext cx="10515600" cy="840428"/>
        </a:xfrm>
        <a:prstGeom prst="upArrowCallou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Centaur" pitchFamily="18" charset="0"/>
            </a:rPr>
            <a:t>Data cleansing</a:t>
          </a:r>
        </a:p>
      </dsp:txBody>
      <dsp:txXfrm rot="-10800000">
        <a:off x="0" y="0"/>
        <a:ext cx="10515600" cy="294990"/>
      </dsp:txXfrm>
    </dsp:sp>
    <dsp:sp modelId="{808D2197-3C44-4790-A24D-48BDE887CF3C}">
      <dsp:nvSpPr>
        <dsp:cNvPr id="0" name=""/>
        <dsp:cNvSpPr/>
      </dsp:nvSpPr>
      <dsp:spPr>
        <a:xfrm>
          <a:off x="0" y="297219"/>
          <a:ext cx="5257799" cy="251287"/>
        </a:xfrm>
        <a:prstGeom prst="rect">
          <a:avLst/>
        </a:prstGeom>
        <a:solidFill>
          <a:schemeClr val="accent6">
            <a:tint val="40000"/>
            <a:alpha val="90000"/>
            <a:hueOff val="0"/>
            <a:satOff val="0"/>
            <a:lumOff val="0"/>
            <a:alphaOff val="0"/>
          </a:schemeClr>
        </a:solidFill>
        <a:ln w="19050"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Duplicate values removal</a:t>
          </a:r>
        </a:p>
      </dsp:txBody>
      <dsp:txXfrm>
        <a:off x="0" y="297219"/>
        <a:ext cx="5257799" cy="251287"/>
      </dsp:txXfrm>
    </dsp:sp>
    <dsp:sp modelId="{941D9568-7AFF-4370-B74C-716EC60DCE60}">
      <dsp:nvSpPr>
        <dsp:cNvPr id="0" name=""/>
        <dsp:cNvSpPr/>
      </dsp:nvSpPr>
      <dsp:spPr>
        <a:xfrm>
          <a:off x="5257800" y="297219"/>
          <a:ext cx="5257799" cy="25128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Centaur" pitchFamily="18" charset="0"/>
            </a:rPr>
            <a:t>Missing values treatment</a:t>
          </a:r>
        </a:p>
      </dsp:txBody>
      <dsp:txXfrm>
        <a:off x="5257800" y="297219"/>
        <a:ext cx="5257799" cy="2512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08-11-2022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414330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316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0488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295363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8775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8923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521837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820490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897837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99455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26280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27233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7C03C-2152-4298-97EA-BB5F60E13193}"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88338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7C03C-2152-4298-97EA-BB5F60E13193}"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292064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7C03C-2152-4298-97EA-BB5F60E13193}"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72674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7C03C-2152-4298-97EA-BB5F60E13193}"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864886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7C03C-2152-4298-97EA-BB5F60E13193}"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218928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7C03C-2152-4298-97EA-BB5F60E13193}"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63203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754923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31274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55218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66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183085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293924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52937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7C03C-2152-4298-97EA-BB5F60E13193}"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405175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A7C03C-2152-4298-97EA-BB5F60E13193}"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3583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A7C03C-2152-4298-97EA-BB5F60E13193}"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4268872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A7C03C-2152-4298-97EA-BB5F60E13193}"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87980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7C03C-2152-4298-97EA-BB5F60E13193}"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95242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A7C03C-2152-4298-97EA-BB5F60E13193}"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23467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A7C03C-2152-4298-97EA-BB5F60E13193}"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820515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A7C03C-2152-4298-97EA-BB5F60E13193}" type="datetimeFigureOut">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6478667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A7C03C-2152-4298-97EA-BB5F60E13193}" type="datetimeFigureOut">
              <a:rPr lang="en-IN" smtClean="0"/>
              <a:t>08-11-2022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427922520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a:xfrm>
            <a:off x="5225144" y="6629400"/>
            <a:ext cx="2257448" cy="228599"/>
          </a:xfrm>
        </p:spPr>
        <p:txBody>
          <a:bodyPr/>
          <a:lstStyle/>
          <a:p>
            <a:fld id="{00770AC0-521A-4761-B605-21BC84785148}" type="datetime3">
              <a:rPr lang="en-US" sz="1600" b="1"/>
              <a:pPr/>
              <a:t>8 November 2022</a:t>
            </a:fld>
            <a:endParaRPr lang="en-US" sz="1600" b="1" dirty="0"/>
          </a:p>
        </p:txBody>
      </p:sp>
      <p:sp>
        <p:nvSpPr>
          <p:cNvPr id="5" name="Footer Placeholder 4"/>
          <p:cNvSpPr>
            <a:spLocks noGrp="1"/>
          </p:cNvSpPr>
          <p:nvPr>
            <p:ph type="ftr" sz="quarter" idx="11"/>
          </p:nvPr>
        </p:nvSpPr>
        <p:spPr>
          <a:xfrm>
            <a:off x="509383" y="6561136"/>
            <a:ext cx="6297612" cy="365125"/>
          </a:xfrm>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1671735" y="1928456"/>
            <a:ext cx="6518845" cy="1446550"/>
          </a:xfrm>
          <a:prstGeom prst="rect">
            <a:avLst/>
          </a:prstGeom>
        </p:spPr>
        <p:txBody>
          <a:bodyPr wrap="square">
            <a:spAutoFit/>
          </a:bodyPr>
          <a:lstStyle/>
          <a:p>
            <a:pPr algn="ctr"/>
            <a:r>
              <a:rPr lang="en-US" sz="3200" b="1" dirty="0">
                <a:latin typeface="Arial" panose="020B0604020202020204" pitchFamily="34" charset="0"/>
                <a:cs typeface="Arial" panose="020B0604020202020204" pitchFamily="34" charset="0"/>
              </a:rPr>
              <a:t>Title of the Project : </a:t>
            </a:r>
            <a:r>
              <a:rPr lang="en-US" sz="2800" i="1" dirty="0">
                <a:latin typeface="Arial" panose="020B0604020202020204" pitchFamily="34" charset="0"/>
                <a:cs typeface="Arial" panose="020B0604020202020204" pitchFamily="34" charset="0"/>
              </a:rPr>
              <a:t>ELECRTIC MOTOR TEMPERATURE PREDICTION</a:t>
            </a:r>
            <a:endParaRPr lang="en-US" sz="2800" b="1" dirty="0"/>
          </a:p>
        </p:txBody>
      </p:sp>
      <p:sp>
        <p:nvSpPr>
          <p:cNvPr id="8" name="Rectangle 7"/>
          <p:cNvSpPr/>
          <p:nvPr/>
        </p:nvSpPr>
        <p:spPr>
          <a:xfrm>
            <a:off x="1981200" y="3631754"/>
            <a:ext cx="8328213" cy="1520609"/>
          </a:xfrm>
          <a:prstGeom prst="rect">
            <a:avLst/>
          </a:prstGeom>
        </p:spPr>
        <p:txBody>
          <a:bodyPr wrap="square">
            <a:spAutoFit/>
          </a:bodyPr>
          <a:lstStyle/>
          <a:p>
            <a:r>
              <a:rPr lang="en-US" sz="2800" b="1" dirty="0">
                <a:latin typeface="Arial" pitchFamily="34" charset="0"/>
                <a:cs typeface="Arial" pitchFamily="34" charset="0"/>
              </a:rPr>
              <a:t>Project Supervisor  </a:t>
            </a:r>
            <a:r>
              <a:rPr lang="en-US" sz="2800" dirty="0">
                <a:latin typeface="Arial" pitchFamily="34" charset="0"/>
                <a:cs typeface="Arial" pitchFamily="34" charset="0"/>
              </a:rPr>
              <a:t>:  DR.S.JAYANTHI </a:t>
            </a:r>
          </a:p>
          <a:p>
            <a:r>
              <a:rPr lang="en-US" sz="2800" b="1" dirty="0">
                <a:latin typeface="Arial" pitchFamily="34" charset="0"/>
                <a:cs typeface="Arial" pitchFamily="34" charset="0"/>
              </a:rPr>
              <a:t>Name of the Student  </a:t>
            </a:r>
            <a:r>
              <a:rPr lang="en-US" sz="2800" dirty="0">
                <a:latin typeface="Arial" pitchFamily="34" charset="0"/>
                <a:cs typeface="Arial" pitchFamily="34" charset="0"/>
              </a:rPr>
              <a:t>:  </a:t>
            </a:r>
            <a:r>
              <a:rPr lang="en-US" sz="2000" dirty="0">
                <a:latin typeface="Arial" pitchFamily="34" charset="0"/>
                <a:cs typeface="Arial" pitchFamily="34" charset="0"/>
              </a:rPr>
              <a:t>LINGAMPALLI  BHARATH SAI</a:t>
            </a:r>
          </a:p>
          <a:p>
            <a:pPr>
              <a:lnSpc>
                <a:spcPct val="150000"/>
              </a:lnSpc>
            </a:pPr>
            <a:r>
              <a:rPr lang="en-US" sz="2800" b="1" dirty="0">
                <a:latin typeface="Arial" pitchFamily="34" charset="0"/>
                <a:cs typeface="Arial" pitchFamily="34" charset="0"/>
              </a:rPr>
              <a:t>Register Number  </a:t>
            </a:r>
            <a:r>
              <a:rPr lang="en-US" sz="2800" dirty="0">
                <a:latin typeface="Arial" pitchFamily="34" charset="0"/>
                <a:cs typeface="Arial" pitchFamily="34" charset="0"/>
              </a:rPr>
              <a:t>:  40110674 </a:t>
            </a:r>
          </a:p>
        </p:txBody>
      </p:sp>
      <p:pic>
        <p:nvPicPr>
          <p:cNvPr id="9" name="Picture 8" descr="new letter head July30_2020.png"/>
          <p:cNvPicPr/>
          <p:nvPr/>
        </p:nvPicPr>
        <p:blipFill>
          <a:blip r:embed="rId2" cstate="print"/>
          <a:stretch>
            <a:fillRect/>
          </a:stretch>
        </p:blipFill>
        <p:spPr>
          <a:xfrm>
            <a:off x="0" y="1"/>
            <a:ext cx="96012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21" y="388322"/>
            <a:ext cx="7234037" cy="503755"/>
          </a:xfrm>
        </p:spPr>
        <p:txBody>
          <a:bodyPr>
            <a:normAutofit fontScale="90000"/>
          </a:bodyPr>
          <a:lstStyle/>
          <a:p>
            <a:pPr algn="l"/>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8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8" name="TextBox 7">
            <a:extLst>
              <a:ext uri="{FF2B5EF4-FFF2-40B4-BE49-F238E27FC236}">
                <a16:creationId xmlns:a16="http://schemas.microsoft.com/office/drawing/2014/main" id="{4FAED8B2-AC29-B138-40AF-C191865D34C5}"/>
              </a:ext>
            </a:extLst>
          </p:cNvPr>
          <p:cNvSpPr txBox="1"/>
          <p:nvPr/>
        </p:nvSpPr>
        <p:spPr>
          <a:xfrm>
            <a:off x="547676" y="535695"/>
            <a:ext cx="8042987" cy="646331"/>
          </a:xfrm>
          <a:prstGeom prst="rect">
            <a:avLst/>
          </a:prstGeom>
          <a:noFill/>
        </p:spPr>
        <p:txBody>
          <a:bodyPr wrap="square" rtlCol="0">
            <a:spAutoFit/>
          </a:bodyPr>
          <a:lstStyle/>
          <a:p>
            <a:r>
              <a:rPr lang="en-US" sz="3600" b="1" i="0" u="sng" strike="noStrike" cap="none" dirty="0">
                <a:solidFill>
                  <a:srgbClr val="002776"/>
                </a:solidFill>
                <a:latin typeface="Centaur" pitchFamily="18" charset="0"/>
                <a:sym typeface="Arial"/>
              </a:rPr>
              <a:t>Exploratory Data Analysis (EDA)</a:t>
            </a:r>
            <a:endParaRPr lang="en-IN" sz="3600" dirty="0"/>
          </a:p>
        </p:txBody>
      </p:sp>
      <p:pic>
        <p:nvPicPr>
          <p:cNvPr id="10" name="Picture 6" descr="C:\Users\nandini\Desktop\download.png">
            <a:extLst>
              <a:ext uri="{FF2B5EF4-FFF2-40B4-BE49-F238E27FC236}">
                <a16:creationId xmlns:a16="http://schemas.microsoft.com/office/drawing/2014/main" id="{96A51417-2D45-8BD6-45A8-05253CC6BCC4}"/>
              </a:ext>
            </a:extLst>
          </p:cNvPr>
          <p:cNvPicPr>
            <a:picLocks noChangeAspect="1" noChangeArrowheads="1"/>
          </p:cNvPicPr>
          <p:nvPr/>
        </p:nvPicPr>
        <p:blipFill>
          <a:blip r:embed="rId2"/>
          <a:srcRect/>
          <a:stretch>
            <a:fillRect/>
          </a:stretch>
        </p:blipFill>
        <p:spPr bwMode="auto">
          <a:xfrm>
            <a:off x="418531" y="1318391"/>
            <a:ext cx="5677469" cy="4942401"/>
          </a:xfrm>
          <a:prstGeom prst="rect">
            <a:avLst/>
          </a:prstGeom>
          <a:noFill/>
        </p:spPr>
      </p:pic>
      <p:sp>
        <p:nvSpPr>
          <p:cNvPr id="11" name="TextBox 10">
            <a:extLst>
              <a:ext uri="{FF2B5EF4-FFF2-40B4-BE49-F238E27FC236}">
                <a16:creationId xmlns:a16="http://schemas.microsoft.com/office/drawing/2014/main" id="{2C647627-2470-5EB4-14D0-F24435C55E14}"/>
              </a:ext>
            </a:extLst>
          </p:cNvPr>
          <p:cNvSpPr txBox="1"/>
          <p:nvPr/>
        </p:nvSpPr>
        <p:spPr>
          <a:xfrm>
            <a:off x="7035282" y="1495416"/>
            <a:ext cx="4178559" cy="3693319"/>
          </a:xfrm>
          <a:prstGeom prst="rect">
            <a:avLst/>
          </a:prstGeom>
          <a:noFill/>
        </p:spPr>
        <p:txBody>
          <a:bodyPr wrap="square" rtlCol="0">
            <a:spAutoFit/>
          </a:bodyPr>
          <a:lstStyle/>
          <a:p>
            <a:r>
              <a:rPr lang="en-US" sz="2400" b="1" u="sng" dirty="0">
                <a:latin typeface="Centaur" pitchFamily="18" charset="0"/>
              </a:rPr>
              <a:t>Highly Correlated Features:</a:t>
            </a:r>
          </a:p>
          <a:p>
            <a:endParaRPr lang="en-US" sz="2400" b="1" u="sng" dirty="0">
              <a:latin typeface="Centaur" pitchFamily="18" charset="0"/>
            </a:endParaRPr>
          </a:p>
          <a:p>
            <a:pPr marL="342900" indent="-342900">
              <a:buFont typeface="Wingdings" panose="05000000000000000000" pitchFamily="2" charset="2"/>
              <a:buChar char="v"/>
            </a:pPr>
            <a:r>
              <a:rPr lang="en-US" sz="2400" dirty="0">
                <a:latin typeface="Centaur" pitchFamily="18" charset="0"/>
              </a:rPr>
              <a:t>Coolant &amp; </a:t>
            </a:r>
            <a:r>
              <a:rPr lang="en-US" sz="2400" dirty="0" err="1">
                <a:latin typeface="Centaur" pitchFamily="18" charset="0"/>
              </a:rPr>
              <a:t>Stator_yoke</a:t>
            </a:r>
            <a:endParaRPr lang="en-US" sz="2400" dirty="0">
              <a:latin typeface="Centaur" pitchFamily="18" charset="0"/>
            </a:endParaRPr>
          </a:p>
          <a:p>
            <a:pPr marL="342900" indent="-342900">
              <a:buFont typeface="Wingdings" panose="05000000000000000000" pitchFamily="2" charset="2"/>
              <a:buChar char="v"/>
            </a:pPr>
            <a:r>
              <a:rPr lang="en-US" sz="2400" dirty="0">
                <a:latin typeface="Centaur" pitchFamily="18" charset="0"/>
              </a:rPr>
              <a:t>Torque &amp; </a:t>
            </a:r>
            <a:r>
              <a:rPr lang="en-US" sz="2400" dirty="0" err="1">
                <a:latin typeface="Centaur" pitchFamily="18" charset="0"/>
              </a:rPr>
              <a:t>i_q</a:t>
            </a:r>
            <a:endParaRPr lang="en-US" sz="2400" dirty="0">
              <a:latin typeface="Centaur" pitchFamily="18" charset="0"/>
            </a:endParaRPr>
          </a:p>
          <a:p>
            <a:pPr marL="342900" indent="-342900">
              <a:buFont typeface="Wingdings" panose="05000000000000000000" pitchFamily="2" charset="2"/>
              <a:buChar char="v"/>
            </a:pPr>
            <a:r>
              <a:rPr lang="en-US" sz="2400" dirty="0" err="1">
                <a:latin typeface="Centaur" pitchFamily="18" charset="0"/>
              </a:rPr>
              <a:t>i_q</a:t>
            </a:r>
            <a:r>
              <a:rPr lang="en-US" sz="2400" dirty="0">
                <a:latin typeface="Centaur" pitchFamily="18" charset="0"/>
              </a:rPr>
              <a:t> &amp; Torque</a:t>
            </a:r>
          </a:p>
          <a:p>
            <a:pPr marL="342900" indent="-342900">
              <a:buFont typeface="Wingdings" panose="05000000000000000000" pitchFamily="2" charset="2"/>
              <a:buChar char="v"/>
            </a:pPr>
            <a:r>
              <a:rPr lang="en-US" sz="2400" dirty="0">
                <a:latin typeface="Centaur" pitchFamily="18" charset="0"/>
              </a:rPr>
              <a:t>pm &amp; </a:t>
            </a:r>
            <a:r>
              <a:rPr lang="en-US" sz="2400" dirty="0" err="1">
                <a:latin typeface="Centaur" pitchFamily="18" charset="0"/>
              </a:rPr>
              <a:t>Stator_winding</a:t>
            </a:r>
            <a:endParaRPr lang="en-US" sz="2400" dirty="0">
              <a:latin typeface="Centaur" pitchFamily="18" charset="0"/>
            </a:endParaRPr>
          </a:p>
          <a:p>
            <a:pPr marL="342900" indent="-342900">
              <a:buFont typeface="Wingdings" panose="05000000000000000000" pitchFamily="2" charset="2"/>
              <a:buChar char="v"/>
            </a:pPr>
            <a:r>
              <a:rPr lang="en-US" sz="2400" dirty="0" err="1">
                <a:latin typeface="Centaur" pitchFamily="18" charset="0"/>
              </a:rPr>
              <a:t>Staor_yoke</a:t>
            </a:r>
            <a:r>
              <a:rPr lang="en-US" sz="2400" dirty="0">
                <a:latin typeface="Centaur" pitchFamily="18" charset="0"/>
              </a:rPr>
              <a:t> &amp; </a:t>
            </a:r>
            <a:r>
              <a:rPr lang="en-US" sz="2400" dirty="0" err="1">
                <a:latin typeface="Centaur" pitchFamily="18" charset="0"/>
              </a:rPr>
              <a:t>Stator_tooth</a:t>
            </a:r>
            <a:endParaRPr lang="en-US" sz="2400" dirty="0">
              <a:latin typeface="Centaur" pitchFamily="18" charset="0"/>
            </a:endParaRPr>
          </a:p>
          <a:p>
            <a:pPr marL="342900" indent="-342900">
              <a:buFont typeface="Wingdings" panose="05000000000000000000" pitchFamily="2" charset="2"/>
              <a:buChar char="v"/>
            </a:pPr>
            <a:r>
              <a:rPr lang="en-US" sz="2400" dirty="0" err="1">
                <a:latin typeface="Centaur" pitchFamily="18" charset="0"/>
              </a:rPr>
              <a:t>Stator_tooth</a:t>
            </a:r>
            <a:r>
              <a:rPr lang="en-US" sz="2400" dirty="0">
                <a:latin typeface="Centaur" pitchFamily="18" charset="0"/>
              </a:rPr>
              <a:t> &amp; </a:t>
            </a:r>
            <a:r>
              <a:rPr lang="en-US" sz="2400" dirty="0" err="1">
                <a:latin typeface="Centaur" pitchFamily="18" charset="0"/>
              </a:rPr>
              <a:t>Stator_winding</a:t>
            </a:r>
            <a:endParaRPr lang="en-US" sz="2400" dirty="0">
              <a:latin typeface="Centaur" pitchFamily="18" charset="0"/>
            </a:endParaRPr>
          </a:p>
          <a:p>
            <a:pPr marL="342900" indent="-342900">
              <a:buFont typeface="Wingdings" panose="05000000000000000000" pitchFamily="2" charset="2"/>
              <a:buChar char="v"/>
            </a:pPr>
            <a:r>
              <a:rPr lang="en-US" sz="2400" dirty="0" err="1">
                <a:latin typeface="Centaur" pitchFamily="18" charset="0"/>
              </a:rPr>
              <a:t>Stator_winding</a:t>
            </a:r>
            <a:r>
              <a:rPr lang="en-US" sz="2400" dirty="0">
                <a:latin typeface="Centaur" pitchFamily="18" charset="0"/>
              </a:rPr>
              <a:t> &amp; </a:t>
            </a:r>
            <a:r>
              <a:rPr lang="en-US" sz="2400" dirty="0" err="1">
                <a:latin typeface="Centaur" pitchFamily="18" charset="0"/>
              </a:rPr>
              <a:t>Stator_tooth</a:t>
            </a:r>
            <a:endParaRPr lang="en-US" sz="2400" dirty="0">
              <a:latin typeface="Centaur" pitchFamily="18" charset="0"/>
            </a:endParaRPr>
          </a:p>
          <a:p>
            <a:endParaRPr lang="en-IN" dirty="0"/>
          </a:p>
        </p:txBody>
      </p:sp>
      <p:sp>
        <p:nvSpPr>
          <p:cNvPr id="13" name="TextBox 12">
            <a:extLst>
              <a:ext uri="{FF2B5EF4-FFF2-40B4-BE49-F238E27FC236}">
                <a16:creationId xmlns:a16="http://schemas.microsoft.com/office/drawing/2014/main" id="{0D3D32D5-8608-4E3C-1EC9-60E647B47621}"/>
              </a:ext>
            </a:extLst>
          </p:cNvPr>
          <p:cNvSpPr txBox="1"/>
          <p:nvPr/>
        </p:nvSpPr>
        <p:spPr>
          <a:xfrm>
            <a:off x="978159" y="157780"/>
            <a:ext cx="5338665" cy="646331"/>
          </a:xfrm>
          <a:prstGeom prst="rect">
            <a:avLst/>
          </a:prstGeom>
          <a:noFill/>
        </p:spPr>
        <p:txBody>
          <a:bodyPr wrap="square" rtlCol="0">
            <a:spAutoFit/>
          </a:bodyPr>
          <a:lstStyle/>
          <a:p>
            <a:r>
              <a:rPr lang="en-US" dirty="0"/>
              <a:t>SAMPLE SNAPSHOTS</a:t>
            </a:r>
          </a:p>
          <a:p>
            <a:endParaRPr lang="en-IN" dirty="0"/>
          </a:p>
        </p:txBody>
      </p:sp>
    </p:spTree>
    <p:extLst>
      <p:ext uri="{BB962C8B-B14F-4D97-AF65-F5344CB8AC3E}">
        <p14:creationId xmlns:p14="http://schemas.microsoft.com/office/powerpoint/2010/main" val="158092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B23A-8DAA-2637-1567-FAB130E66D52}"/>
              </a:ext>
            </a:extLst>
          </p:cNvPr>
          <p:cNvSpPr>
            <a:spLocks noGrp="1"/>
          </p:cNvSpPr>
          <p:nvPr>
            <p:ph type="title"/>
          </p:nvPr>
        </p:nvSpPr>
        <p:spPr>
          <a:xfrm>
            <a:off x="356061" y="184179"/>
            <a:ext cx="10515600" cy="1325563"/>
          </a:xfrm>
        </p:spPr>
        <p:txBody>
          <a:bodyPr/>
          <a:lstStyle/>
          <a:p>
            <a:r>
              <a:rPr lang="en-US" sz="4400" b="1" i="0" u="sng" strike="noStrike" cap="none" dirty="0">
                <a:solidFill>
                  <a:srgbClr val="002776"/>
                </a:solidFill>
                <a:latin typeface="Centaur" pitchFamily="18" charset="0"/>
                <a:sym typeface="Arial"/>
              </a:rPr>
              <a:t>Exploratory Data Analysis (EDA)</a:t>
            </a:r>
            <a:endParaRPr lang="en-IN" dirty="0"/>
          </a:p>
        </p:txBody>
      </p:sp>
      <p:pic>
        <p:nvPicPr>
          <p:cNvPr id="4" name="Content Placeholder 3" descr="C:\Users\nandini\Desktop\download (2).png">
            <a:extLst>
              <a:ext uri="{FF2B5EF4-FFF2-40B4-BE49-F238E27FC236}">
                <a16:creationId xmlns:a16="http://schemas.microsoft.com/office/drawing/2014/main" id="{139D23EE-3216-D6A9-9DC8-849A8A0A02AB}"/>
              </a:ext>
            </a:extLst>
          </p:cNvPr>
          <p:cNvPicPr>
            <a:picLocks noGrp="1" noChangeAspect="1" noChangeArrowheads="1"/>
          </p:cNvPicPr>
          <p:nvPr>
            <p:ph idx="1"/>
          </p:nvPr>
        </p:nvPicPr>
        <p:blipFill>
          <a:blip r:embed="rId2"/>
          <a:srcRect/>
          <a:stretch>
            <a:fillRect/>
          </a:stretch>
        </p:blipFill>
        <p:spPr bwMode="auto">
          <a:xfrm>
            <a:off x="576410" y="1509742"/>
            <a:ext cx="7304055" cy="5024062"/>
          </a:xfrm>
          <a:prstGeom prst="rect">
            <a:avLst/>
          </a:prstGeom>
          <a:noFill/>
        </p:spPr>
      </p:pic>
      <p:sp>
        <p:nvSpPr>
          <p:cNvPr id="5" name="TextBox 4">
            <a:extLst>
              <a:ext uri="{FF2B5EF4-FFF2-40B4-BE49-F238E27FC236}">
                <a16:creationId xmlns:a16="http://schemas.microsoft.com/office/drawing/2014/main" id="{E0B58AB4-D352-CA82-B65B-D740D96ECA8D}"/>
              </a:ext>
            </a:extLst>
          </p:cNvPr>
          <p:cNvSpPr txBox="1"/>
          <p:nvPr/>
        </p:nvSpPr>
        <p:spPr>
          <a:xfrm>
            <a:off x="8229600" y="1296785"/>
            <a:ext cx="3606339" cy="4247317"/>
          </a:xfrm>
          <a:prstGeom prst="rect">
            <a:avLst/>
          </a:prstGeom>
          <a:noFill/>
        </p:spPr>
        <p:txBody>
          <a:bodyPr wrap="square" rtlCol="0">
            <a:spAutoFit/>
          </a:bodyPr>
          <a:lstStyle/>
          <a:p>
            <a:pPr marL="114300" lvl="0">
              <a:buSzPts val="1800"/>
            </a:pPr>
            <a:r>
              <a:rPr lang="en-US" sz="2800" b="1" u="sng" dirty="0">
                <a:latin typeface="Centaur" pitchFamily="18" charset="0"/>
              </a:rPr>
              <a:t>Outliers:</a:t>
            </a:r>
          </a:p>
          <a:p>
            <a:pPr marL="114300" lvl="0">
              <a:buSzPts val="1800"/>
            </a:pPr>
            <a:endParaRPr lang="en-US" sz="2800" b="1" u="sng" dirty="0">
              <a:latin typeface="Centaur" pitchFamily="18" charset="0"/>
            </a:endParaRPr>
          </a:p>
          <a:p>
            <a:pPr marL="571500" lvl="0" indent="-457200">
              <a:buSzPts val="1800"/>
              <a:buFont typeface="Wingdings" panose="05000000000000000000" pitchFamily="2" charset="2"/>
              <a:buChar char="v"/>
            </a:pPr>
            <a:r>
              <a:rPr lang="en-US" sz="2800" dirty="0">
                <a:latin typeface="Centaur" pitchFamily="18" charset="0"/>
              </a:rPr>
              <a:t>Ambient</a:t>
            </a:r>
          </a:p>
          <a:p>
            <a:pPr marL="571500" lvl="0" indent="-457200">
              <a:buSzPts val="1800"/>
              <a:buFont typeface="Wingdings" panose="05000000000000000000" pitchFamily="2" charset="2"/>
              <a:buChar char="v"/>
            </a:pPr>
            <a:r>
              <a:rPr lang="en-US" sz="2800" dirty="0" err="1">
                <a:latin typeface="Centaur" pitchFamily="18" charset="0"/>
              </a:rPr>
              <a:t>u_d</a:t>
            </a:r>
            <a:endParaRPr lang="en-US" sz="2800" dirty="0">
              <a:latin typeface="Centaur" pitchFamily="18" charset="0"/>
            </a:endParaRPr>
          </a:p>
          <a:p>
            <a:pPr marL="571500" lvl="0" indent="-457200">
              <a:buSzPts val="1800"/>
              <a:buFont typeface="Wingdings" panose="05000000000000000000" pitchFamily="2" charset="2"/>
              <a:buChar char="v"/>
            </a:pPr>
            <a:r>
              <a:rPr lang="en-US" sz="2800" dirty="0">
                <a:latin typeface="Centaur" pitchFamily="18" charset="0"/>
              </a:rPr>
              <a:t>Torque</a:t>
            </a:r>
          </a:p>
          <a:p>
            <a:pPr marL="571500" lvl="0" indent="-457200">
              <a:buSzPts val="1800"/>
              <a:buFont typeface="Wingdings" panose="05000000000000000000" pitchFamily="2" charset="2"/>
              <a:buChar char="v"/>
            </a:pPr>
            <a:r>
              <a:rPr lang="en-US" sz="2800" dirty="0" err="1">
                <a:latin typeface="Centaur" pitchFamily="18" charset="0"/>
              </a:rPr>
              <a:t>i_q</a:t>
            </a:r>
            <a:endParaRPr lang="en-US" sz="2800" dirty="0">
              <a:latin typeface="Centaur" pitchFamily="18" charset="0"/>
            </a:endParaRPr>
          </a:p>
          <a:p>
            <a:pPr marL="571500" lvl="0" indent="-457200">
              <a:buSzPts val="1800"/>
              <a:buFont typeface="Wingdings" panose="05000000000000000000" pitchFamily="2" charset="2"/>
              <a:buChar char="v"/>
            </a:pPr>
            <a:r>
              <a:rPr lang="en-US" sz="2800" dirty="0">
                <a:latin typeface="Centaur" pitchFamily="18" charset="0"/>
              </a:rPr>
              <a:t>pm</a:t>
            </a:r>
          </a:p>
          <a:p>
            <a:pPr marL="571500" lvl="0" indent="-457200">
              <a:buSzPts val="1800"/>
              <a:buFont typeface="Wingdings" panose="05000000000000000000" pitchFamily="2" charset="2"/>
              <a:buChar char="Ø"/>
            </a:pPr>
            <a:r>
              <a:rPr lang="en-US" sz="2800" dirty="0">
                <a:latin typeface="Centaur" pitchFamily="18" charset="0"/>
              </a:rPr>
              <a:t>Outliers are removed Using IQR Technique</a:t>
            </a:r>
          </a:p>
          <a:p>
            <a:endParaRPr lang="en-IN" dirty="0"/>
          </a:p>
        </p:txBody>
      </p:sp>
    </p:spTree>
    <p:extLst>
      <p:ext uri="{BB962C8B-B14F-4D97-AF65-F5344CB8AC3E}">
        <p14:creationId xmlns:p14="http://schemas.microsoft.com/office/powerpoint/2010/main" val="298542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2E2F-4702-26C8-05C1-4C57F4E78D63}"/>
              </a:ext>
            </a:extLst>
          </p:cNvPr>
          <p:cNvSpPr>
            <a:spLocks noGrp="1"/>
          </p:cNvSpPr>
          <p:nvPr>
            <p:ph type="title"/>
          </p:nvPr>
        </p:nvSpPr>
        <p:spPr>
          <a:xfrm>
            <a:off x="838200" y="365125"/>
            <a:ext cx="10515600" cy="1081289"/>
          </a:xfrm>
        </p:spPr>
        <p:txBody>
          <a:bodyPr>
            <a:normAutofit fontScale="90000"/>
          </a:bodyPr>
          <a:lstStyle/>
          <a:p>
            <a:r>
              <a:rPr lang="en-US" b="1" u="sng" dirty="0">
                <a:solidFill>
                  <a:schemeClr val="tx2">
                    <a:lumMod val="50000"/>
                  </a:schemeClr>
                </a:solidFill>
                <a:latin typeface="Centaur" pitchFamily="18" charset="0"/>
                <a:sym typeface="Arial"/>
              </a:rPr>
              <a:t>Feature Engineering</a:t>
            </a:r>
            <a:br>
              <a:rPr lang="en-US" sz="4400" b="1" i="0" u="sng" strike="noStrike" cap="none" dirty="0">
                <a:solidFill>
                  <a:srgbClr val="000000"/>
                </a:solidFill>
                <a:latin typeface="Centaur" pitchFamily="18" charset="0"/>
                <a:sym typeface="Arial"/>
              </a:rPr>
            </a:br>
            <a:endParaRPr lang="en-IN" dirty="0"/>
          </a:p>
        </p:txBody>
      </p:sp>
      <p:pic>
        <p:nvPicPr>
          <p:cNvPr id="4" name="Picture 2">
            <a:extLst>
              <a:ext uri="{FF2B5EF4-FFF2-40B4-BE49-F238E27FC236}">
                <a16:creationId xmlns:a16="http://schemas.microsoft.com/office/drawing/2014/main" id="{C5F5C353-DFD6-2998-588F-6972EBBB4D38}"/>
              </a:ext>
            </a:extLst>
          </p:cNvPr>
          <p:cNvPicPr>
            <a:picLocks noGrp="1" noChangeAspect="1" noChangeArrowheads="1"/>
          </p:cNvPicPr>
          <p:nvPr>
            <p:ph idx="1"/>
          </p:nvPr>
        </p:nvPicPr>
        <p:blipFill>
          <a:blip r:embed="rId2"/>
          <a:srcRect l="19300" t="36007" r="67273" b="21642"/>
          <a:stretch>
            <a:fillRect/>
          </a:stretch>
        </p:blipFill>
        <p:spPr bwMode="auto">
          <a:xfrm>
            <a:off x="838199" y="1080655"/>
            <a:ext cx="3584171" cy="518714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1FD39ABC-33CB-B350-9A3E-1749C0131ECC}"/>
              </a:ext>
            </a:extLst>
          </p:cNvPr>
          <p:cNvSpPr txBox="1"/>
          <p:nvPr/>
        </p:nvSpPr>
        <p:spPr>
          <a:xfrm>
            <a:off x="5519651" y="1230284"/>
            <a:ext cx="5834149" cy="4678204"/>
          </a:xfrm>
          <a:prstGeom prst="rect">
            <a:avLst/>
          </a:prstGeom>
          <a:noFill/>
        </p:spPr>
        <p:txBody>
          <a:bodyPr wrap="square" rtlCol="0">
            <a:spAutoFit/>
          </a:bodyPr>
          <a:lstStyle/>
          <a:p>
            <a:pPr marL="114300" lvl="0">
              <a:buSzPts val="1800"/>
            </a:pPr>
            <a:r>
              <a:rPr lang="en-US" sz="2800" b="1" u="sng" dirty="0">
                <a:latin typeface="Centaur" pitchFamily="18" charset="0"/>
              </a:rPr>
              <a:t>Feature Selection Technique:</a:t>
            </a:r>
          </a:p>
          <a:p>
            <a:pPr marL="114300" lvl="0">
              <a:buSzPts val="1800"/>
            </a:pPr>
            <a:endParaRPr lang="en-US" sz="2800" b="1" u="sng" dirty="0">
              <a:latin typeface="Centaur" pitchFamily="18" charset="0"/>
            </a:endParaRPr>
          </a:p>
          <a:p>
            <a:pPr marL="400050" lvl="0" indent="-285750">
              <a:buSzPts val="1800"/>
              <a:buFont typeface="Wingdings" pitchFamily="2" charset="2"/>
              <a:buChar char="Ø"/>
            </a:pPr>
            <a:r>
              <a:rPr lang="en-US" sz="2800" b="1" dirty="0">
                <a:latin typeface="Centaur" pitchFamily="18" charset="0"/>
              </a:rPr>
              <a:t>Consider the variables with </a:t>
            </a:r>
            <a:r>
              <a:rPr lang="en-US" sz="2800" b="1" dirty="0" err="1">
                <a:latin typeface="Centaur" pitchFamily="18" charset="0"/>
              </a:rPr>
              <a:t>f_score</a:t>
            </a:r>
            <a:r>
              <a:rPr lang="en-US" sz="2800" b="1" dirty="0">
                <a:latin typeface="Centaur" pitchFamily="18" charset="0"/>
              </a:rPr>
              <a:t> higher than 0.5.</a:t>
            </a:r>
          </a:p>
          <a:p>
            <a:pPr marL="400050" lvl="0" indent="-285750">
              <a:buSzPts val="1800"/>
            </a:pPr>
            <a:r>
              <a:rPr lang="en-US" sz="2800" dirty="0" err="1">
                <a:latin typeface="Centaur" pitchFamily="18" charset="0"/>
              </a:rPr>
              <a:t>stator_tooth</a:t>
            </a:r>
            <a:r>
              <a:rPr lang="en-US" sz="2800" dirty="0">
                <a:latin typeface="Centaur" pitchFamily="18" charset="0"/>
              </a:rPr>
              <a:t>, </a:t>
            </a:r>
            <a:r>
              <a:rPr lang="en-US" sz="2800" dirty="0" err="1">
                <a:latin typeface="Centaur" pitchFamily="18" charset="0"/>
              </a:rPr>
              <a:t>stator_winding</a:t>
            </a:r>
            <a:r>
              <a:rPr lang="en-US" sz="2800" dirty="0">
                <a:latin typeface="Centaur" pitchFamily="18" charset="0"/>
              </a:rPr>
              <a:t>, </a:t>
            </a:r>
            <a:r>
              <a:rPr lang="en-US" sz="2800" dirty="0" err="1">
                <a:latin typeface="Centaur" pitchFamily="18" charset="0"/>
              </a:rPr>
              <a:t>stator_yoke</a:t>
            </a:r>
            <a:r>
              <a:rPr lang="en-US" sz="2800" dirty="0">
                <a:latin typeface="Centaur" pitchFamily="18" charset="0"/>
              </a:rPr>
              <a:t>, ambient, coolant, </a:t>
            </a:r>
            <a:r>
              <a:rPr lang="en-US" sz="2800" dirty="0" err="1">
                <a:latin typeface="Centaur" pitchFamily="18" charset="0"/>
              </a:rPr>
              <a:t>i_d</a:t>
            </a:r>
            <a:r>
              <a:rPr lang="en-US" sz="2800" dirty="0">
                <a:latin typeface="Centaur" pitchFamily="18" charset="0"/>
              </a:rPr>
              <a:t>, </a:t>
            </a:r>
          </a:p>
          <a:p>
            <a:pPr marL="400050" lvl="0" indent="-285750">
              <a:buSzPts val="1800"/>
            </a:pPr>
            <a:r>
              <a:rPr lang="en-US" sz="2800" dirty="0" err="1">
                <a:latin typeface="Centaur" pitchFamily="18" charset="0"/>
              </a:rPr>
              <a:t>motor_speed</a:t>
            </a:r>
            <a:r>
              <a:rPr lang="en-US" sz="2800" dirty="0">
                <a:latin typeface="Centaur" pitchFamily="18" charset="0"/>
              </a:rPr>
              <a:t>, </a:t>
            </a:r>
            <a:r>
              <a:rPr lang="en-US" sz="2800" dirty="0" err="1">
                <a:latin typeface="Centaur" pitchFamily="18" charset="0"/>
              </a:rPr>
              <a:t>u_q</a:t>
            </a:r>
            <a:r>
              <a:rPr lang="en-US" sz="2800" dirty="0">
                <a:latin typeface="Centaur" pitchFamily="18" charset="0"/>
              </a:rPr>
              <a:t>, </a:t>
            </a:r>
            <a:r>
              <a:rPr lang="en-US" sz="2800" dirty="0" err="1">
                <a:latin typeface="Centaur" pitchFamily="18" charset="0"/>
              </a:rPr>
              <a:t>i_q</a:t>
            </a:r>
            <a:r>
              <a:rPr lang="en-US" sz="2800" dirty="0">
                <a:latin typeface="Centaur" pitchFamily="18" charset="0"/>
              </a:rPr>
              <a:t>, torque, </a:t>
            </a:r>
            <a:r>
              <a:rPr lang="en-US" sz="2800" dirty="0" err="1">
                <a:latin typeface="Centaur" pitchFamily="18" charset="0"/>
              </a:rPr>
              <a:t>u_d</a:t>
            </a:r>
            <a:r>
              <a:rPr lang="en-US" sz="2800" dirty="0">
                <a:latin typeface="Centaur" pitchFamily="18" charset="0"/>
              </a:rPr>
              <a:t>.</a:t>
            </a:r>
          </a:p>
          <a:p>
            <a:pPr marL="400050" lvl="0" indent="-285750">
              <a:buSzPts val="1800"/>
            </a:pPr>
            <a:endParaRPr lang="en-US" sz="2800" dirty="0">
              <a:latin typeface="Centaur" pitchFamily="18" charset="0"/>
            </a:endParaRPr>
          </a:p>
          <a:p>
            <a:pPr marL="400050" lvl="0" indent="-285750">
              <a:buSzPts val="1800"/>
            </a:pPr>
            <a:r>
              <a:rPr lang="en-US" sz="2800" b="1" dirty="0">
                <a:latin typeface="Centaur" pitchFamily="18" charset="0"/>
              </a:rPr>
              <a:t>Considered all the features as values are more than 0.5</a:t>
            </a:r>
          </a:p>
          <a:p>
            <a:endParaRPr lang="en-IN" dirty="0"/>
          </a:p>
        </p:txBody>
      </p:sp>
    </p:spTree>
    <p:extLst>
      <p:ext uri="{BB962C8B-B14F-4D97-AF65-F5344CB8AC3E}">
        <p14:creationId xmlns:p14="http://schemas.microsoft.com/office/powerpoint/2010/main" val="814232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5695-DBF3-B003-0C67-5EBF6821188D}"/>
              </a:ext>
            </a:extLst>
          </p:cNvPr>
          <p:cNvSpPr>
            <a:spLocks noGrp="1"/>
          </p:cNvSpPr>
          <p:nvPr>
            <p:ph type="title"/>
          </p:nvPr>
        </p:nvSpPr>
        <p:spPr/>
        <p:txBody>
          <a:bodyPr/>
          <a:lstStyle/>
          <a:p>
            <a:r>
              <a:rPr lang="en-US" sz="4400" b="1" i="0" u="sng" strike="noStrike" cap="none" dirty="0">
                <a:solidFill>
                  <a:srgbClr val="000000"/>
                </a:solidFill>
                <a:latin typeface="Centaur" pitchFamily="18" charset="0"/>
                <a:sym typeface="Arial"/>
              </a:rPr>
              <a:t>Model Building</a:t>
            </a:r>
            <a:br>
              <a:rPr lang="en-US" sz="4400" b="1" i="0" u="sng" strike="noStrike" cap="none" dirty="0">
                <a:solidFill>
                  <a:srgbClr val="000000"/>
                </a:solidFill>
                <a:latin typeface="Centaur" pitchFamily="18" charset="0"/>
                <a:sym typeface="Arial"/>
              </a:rPr>
            </a:br>
            <a:endParaRPr lang="en-IN" dirty="0"/>
          </a:p>
        </p:txBody>
      </p:sp>
      <p:sp>
        <p:nvSpPr>
          <p:cNvPr id="3" name="Content Placeholder 2">
            <a:extLst>
              <a:ext uri="{FF2B5EF4-FFF2-40B4-BE49-F238E27FC236}">
                <a16:creationId xmlns:a16="http://schemas.microsoft.com/office/drawing/2014/main" id="{6A2E590D-9E8A-EBF0-9A4B-59E36278D08F}"/>
              </a:ext>
            </a:extLst>
          </p:cNvPr>
          <p:cNvSpPr>
            <a:spLocks noGrp="1"/>
          </p:cNvSpPr>
          <p:nvPr>
            <p:ph idx="1"/>
          </p:nvPr>
        </p:nvSpPr>
        <p:spPr>
          <a:xfrm>
            <a:off x="838200" y="1286934"/>
            <a:ext cx="10515600" cy="4890030"/>
          </a:xfrm>
        </p:spPr>
        <p:txBody>
          <a:bodyPr>
            <a:normAutofit fontScale="92500" lnSpcReduction="10000"/>
          </a:bodyPr>
          <a:lstStyle/>
          <a:p>
            <a:pPr marL="0" marR="0" lvl="0" indent="0" algn="l" rtl="0">
              <a:lnSpc>
                <a:spcPct val="100000"/>
              </a:lnSpc>
              <a:spcBef>
                <a:spcPts val="0"/>
              </a:spcBef>
              <a:spcAft>
                <a:spcPts val="0"/>
              </a:spcAft>
              <a:buClr>
                <a:srgbClr val="002776"/>
              </a:buClr>
              <a:buSzPts val="2800"/>
              <a:buFont typeface="Arial"/>
              <a:buNone/>
            </a:pPr>
            <a:r>
              <a:rPr lang="en-US" sz="2800" i="0" u="none" strike="noStrike" cap="none" dirty="0">
                <a:solidFill>
                  <a:srgbClr val="000000"/>
                </a:solidFill>
                <a:latin typeface="Centaur" pitchFamily="18" charset="0"/>
                <a:sym typeface="Arial"/>
              </a:rPr>
              <a:t>In this project, We investigate the usage of  different models to predict the output </a:t>
            </a:r>
          </a:p>
          <a:p>
            <a:pPr marL="0" marR="0" lvl="0" indent="0" algn="l" rtl="0">
              <a:lnSpc>
                <a:spcPct val="100000"/>
              </a:lnSpc>
              <a:spcBef>
                <a:spcPts val="0"/>
              </a:spcBef>
              <a:spcAft>
                <a:spcPts val="0"/>
              </a:spcAft>
              <a:buClr>
                <a:srgbClr val="002776"/>
              </a:buClr>
              <a:buSzPts val="2800"/>
              <a:buFont typeface="Arial"/>
              <a:buNone/>
            </a:pPr>
            <a:r>
              <a:rPr lang="en-US" sz="2800" i="0" u="none" strike="noStrike" cap="none" dirty="0">
                <a:solidFill>
                  <a:srgbClr val="000000"/>
                </a:solidFill>
                <a:latin typeface="Centaur" pitchFamily="18" charset="0"/>
                <a:sym typeface="Arial"/>
              </a:rPr>
              <a:t>temperature</a:t>
            </a:r>
          </a:p>
          <a:p>
            <a:pPr marL="0" marR="0" lvl="0" indent="0" algn="l" rtl="0">
              <a:lnSpc>
                <a:spcPct val="100000"/>
              </a:lnSpc>
              <a:spcBef>
                <a:spcPts val="0"/>
              </a:spcBef>
              <a:spcAft>
                <a:spcPts val="0"/>
              </a:spcAft>
              <a:buClr>
                <a:srgbClr val="002776"/>
              </a:buClr>
              <a:buSzPts val="2800"/>
              <a:buFont typeface="Arial"/>
              <a:buNone/>
            </a:pPr>
            <a:endParaRPr lang="en-US" sz="2800" i="0" u="none" strike="noStrike" cap="none" dirty="0">
              <a:solidFill>
                <a:srgbClr val="000000"/>
              </a:solidFill>
              <a:latin typeface="Centaur" pitchFamily="18" charset="0"/>
              <a:sym typeface="Arial"/>
            </a:endParaRPr>
          </a:p>
          <a:p>
            <a:pPr marL="0" marR="0" lvl="0" indent="0" algn="l" rtl="0">
              <a:lnSpc>
                <a:spcPct val="100000"/>
              </a:lnSpc>
              <a:spcBef>
                <a:spcPts val="0"/>
              </a:spcBef>
              <a:spcAft>
                <a:spcPts val="0"/>
              </a:spcAft>
              <a:buClr>
                <a:srgbClr val="002776"/>
              </a:buClr>
              <a:buSzPts val="2800"/>
              <a:buFont typeface="Arial"/>
              <a:buNone/>
            </a:pPr>
            <a:r>
              <a:rPr lang="en-US" sz="4400" b="1" i="0" u="sng" strike="noStrike" cap="none" dirty="0">
                <a:solidFill>
                  <a:srgbClr val="000000"/>
                </a:solidFill>
                <a:latin typeface="Centaur" pitchFamily="18" charset="0"/>
                <a:sym typeface="Arial"/>
              </a:rPr>
              <a:t>Regressor Models</a:t>
            </a:r>
          </a:p>
          <a:p>
            <a:pPr marL="0" marR="0" lvl="0" indent="0" algn="l" rtl="0">
              <a:lnSpc>
                <a:spcPct val="100000"/>
              </a:lnSpc>
              <a:spcBef>
                <a:spcPts val="0"/>
              </a:spcBef>
              <a:spcAft>
                <a:spcPts val="0"/>
              </a:spcAft>
              <a:buClr>
                <a:srgbClr val="002776"/>
              </a:buClr>
              <a:buSzPts val="2800"/>
              <a:buFont typeface="Arial"/>
              <a:buNone/>
            </a:pPr>
            <a:endParaRPr lang="en-US" sz="4400" b="1" i="0" u="sng" strike="noStrike" cap="none" dirty="0">
              <a:solidFill>
                <a:srgbClr val="000000"/>
              </a:solidFill>
              <a:latin typeface="Centaur" pitchFamily="18" charset="0"/>
              <a:sym typeface="Arial"/>
            </a:endParaRPr>
          </a:p>
          <a:p>
            <a:pPr marL="457200" marR="0" lvl="0" indent="-457200" algn="l" rtl="0">
              <a:lnSpc>
                <a:spcPct val="100000"/>
              </a:lnSpc>
              <a:spcBef>
                <a:spcPts val="0"/>
              </a:spcBef>
              <a:spcAft>
                <a:spcPts val="0"/>
              </a:spcAft>
              <a:buClr>
                <a:srgbClr val="002776"/>
              </a:buClr>
              <a:buSzPts val="2800"/>
              <a:buFont typeface="+mj-lt"/>
              <a:buAutoNum type="arabicParenR"/>
            </a:pPr>
            <a:r>
              <a:rPr lang="en-US" sz="2800" i="0" strike="noStrike" cap="none" dirty="0">
                <a:solidFill>
                  <a:srgbClr val="000000"/>
                </a:solidFill>
                <a:latin typeface="Centaur" pitchFamily="18" charset="0"/>
                <a:sym typeface="Arial"/>
              </a:rPr>
              <a:t>Linear Regressor</a:t>
            </a:r>
          </a:p>
          <a:p>
            <a:pPr marL="457200" marR="0" lvl="0" indent="-457200" algn="l" rtl="0">
              <a:lnSpc>
                <a:spcPct val="100000"/>
              </a:lnSpc>
              <a:spcBef>
                <a:spcPts val="0"/>
              </a:spcBef>
              <a:spcAft>
                <a:spcPts val="0"/>
              </a:spcAft>
              <a:buClr>
                <a:srgbClr val="002776"/>
              </a:buClr>
              <a:buSzPts val="2800"/>
              <a:buFont typeface="+mj-lt"/>
              <a:buAutoNum type="arabicParenR"/>
            </a:pPr>
            <a:r>
              <a:rPr lang="en-US" sz="2800" dirty="0" err="1">
                <a:latin typeface="Centaur" pitchFamily="18" charset="0"/>
              </a:rPr>
              <a:t>K_Nearest</a:t>
            </a:r>
            <a:r>
              <a:rPr lang="en-US" sz="2800" dirty="0">
                <a:latin typeface="Centaur" pitchFamily="18" charset="0"/>
              </a:rPr>
              <a:t> </a:t>
            </a:r>
            <a:r>
              <a:rPr lang="en-US" sz="2800" dirty="0" err="1">
                <a:latin typeface="Centaur" pitchFamily="18" charset="0"/>
              </a:rPr>
              <a:t>Neighbour</a:t>
            </a:r>
            <a:r>
              <a:rPr lang="en-US" sz="2800" dirty="0">
                <a:latin typeface="Centaur" pitchFamily="18" charset="0"/>
              </a:rPr>
              <a:t> s Regressor</a:t>
            </a:r>
          </a:p>
          <a:p>
            <a:pPr marL="457200" marR="0" lvl="0" indent="-457200" algn="l" rtl="0">
              <a:lnSpc>
                <a:spcPct val="100000"/>
              </a:lnSpc>
              <a:spcBef>
                <a:spcPts val="0"/>
              </a:spcBef>
              <a:spcAft>
                <a:spcPts val="0"/>
              </a:spcAft>
              <a:buClr>
                <a:srgbClr val="002776"/>
              </a:buClr>
              <a:buSzPts val="2800"/>
              <a:buFont typeface="+mj-lt"/>
              <a:buAutoNum type="arabicParenR"/>
            </a:pPr>
            <a:r>
              <a:rPr lang="en-US" sz="2800" i="0" strike="noStrike" cap="none" dirty="0" err="1">
                <a:solidFill>
                  <a:srgbClr val="000000"/>
                </a:solidFill>
                <a:latin typeface="Centaur" pitchFamily="18" charset="0"/>
                <a:sym typeface="Arial"/>
              </a:rPr>
              <a:t>XG_Boosting</a:t>
            </a:r>
            <a:r>
              <a:rPr lang="en-US" sz="2800" i="0" strike="noStrike" cap="none" dirty="0">
                <a:solidFill>
                  <a:srgbClr val="000000"/>
                </a:solidFill>
                <a:latin typeface="Centaur" pitchFamily="18" charset="0"/>
                <a:sym typeface="Arial"/>
              </a:rPr>
              <a:t> Regressor</a:t>
            </a:r>
          </a:p>
          <a:p>
            <a:pPr marL="457200" marR="0" lvl="0" indent="-457200" algn="l" rtl="0">
              <a:lnSpc>
                <a:spcPct val="100000"/>
              </a:lnSpc>
              <a:spcBef>
                <a:spcPts val="0"/>
              </a:spcBef>
              <a:spcAft>
                <a:spcPts val="0"/>
              </a:spcAft>
              <a:buClr>
                <a:srgbClr val="002776"/>
              </a:buClr>
              <a:buSzPts val="2800"/>
              <a:buFont typeface="+mj-lt"/>
              <a:buAutoNum type="arabicParenR"/>
            </a:pPr>
            <a:r>
              <a:rPr lang="en-US" sz="2800" dirty="0" err="1">
                <a:latin typeface="Centaur" pitchFamily="18" charset="0"/>
              </a:rPr>
              <a:t>Ada_Boosting</a:t>
            </a:r>
            <a:r>
              <a:rPr lang="en-US" sz="2800" dirty="0">
                <a:latin typeface="Centaur" pitchFamily="18" charset="0"/>
              </a:rPr>
              <a:t> Regressor</a:t>
            </a:r>
          </a:p>
          <a:p>
            <a:pPr marL="514350" marR="0" lvl="0" indent="-514350" algn="l" rtl="0">
              <a:lnSpc>
                <a:spcPct val="100000"/>
              </a:lnSpc>
              <a:spcBef>
                <a:spcPts val="0"/>
              </a:spcBef>
              <a:spcAft>
                <a:spcPts val="0"/>
              </a:spcAft>
              <a:buClr>
                <a:srgbClr val="002776"/>
              </a:buClr>
              <a:buSzPts val="2800"/>
              <a:buFont typeface="+mj-lt"/>
              <a:buAutoNum type="arabicParenR"/>
            </a:pPr>
            <a:r>
              <a:rPr lang="en-US" sz="2800" i="0" strike="noStrike" cap="none" dirty="0">
                <a:solidFill>
                  <a:srgbClr val="000000"/>
                </a:solidFill>
                <a:latin typeface="Centaur" pitchFamily="18" charset="0"/>
                <a:sym typeface="Arial"/>
              </a:rPr>
              <a:t>Random Forest Regressor</a:t>
            </a:r>
          </a:p>
          <a:p>
            <a:pPr marL="457200" marR="0" lvl="0" indent="-457200" algn="l" rtl="0">
              <a:lnSpc>
                <a:spcPct val="100000"/>
              </a:lnSpc>
              <a:spcBef>
                <a:spcPts val="0"/>
              </a:spcBef>
              <a:spcAft>
                <a:spcPts val="0"/>
              </a:spcAft>
              <a:buClr>
                <a:srgbClr val="002776"/>
              </a:buClr>
              <a:buSzPts val="2800"/>
              <a:buFont typeface="+mj-lt"/>
              <a:buAutoNum type="arabicParenR"/>
            </a:pPr>
            <a:r>
              <a:rPr lang="en-US" sz="2800" dirty="0">
                <a:latin typeface="Centaur" pitchFamily="18" charset="0"/>
              </a:rPr>
              <a:t>Decision Tree Regressor</a:t>
            </a:r>
            <a:endParaRPr lang="en-US" sz="2800" i="0" strike="noStrike" cap="none" dirty="0">
              <a:solidFill>
                <a:srgbClr val="000000"/>
              </a:solidFill>
              <a:latin typeface="Centaur" pitchFamily="18" charset="0"/>
              <a:sym typeface="Arial"/>
            </a:endParaRPr>
          </a:p>
          <a:p>
            <a:pPr marL="0" indent="0">
              <a:buNone/>
            </a:pPr>
            <a:endParaRPr lang="en-IN" dirty="0"/>
          </a:p>
        </p:txBody>
      </p:sp>
    </p:spTree>
    <p:extLst>
      <p:ext uri="{BB962C8B-B14F-4D97-AF65-F5344CB8AC3E}">
        <p14:creationId xmlns:p14="http://schemas.microsoft.com/office/powerpoint/2010/main" val="370123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F6F1-3A9E-3291-AFC3-ED66D738A001}"/>
              </a:ext>
            </a:extLst>
          </p:cNvPr>
          <p:cNvSpPr>
            <a:spLocks noGrp="1"/>
          </p:cNvSpPr>
          <p:nvPr>
            <p:ph type="title"/>
          </p:nvPr>
        </p:nvSpPr>
        <p:spPr>
          <a:xfrm>
            <a:off x="0" y="357717"/>
            <a:ext cx="10515600" cy="1325563"/>
          </a:xfrm>
        </p:spPr>
        <p:txBody>
          <a:bodyPr/>
          <a:lstStyle/>
          <a:p>
            <a:r>
              <a:rPr lang="en-US" sz="4400" b="1" u="sng" dirty="0">
                <a:latin typeface="Centaur" pitchFamily="18" charset="0"/>
              </a:rPr>
              <a:t>1. Linear Regressor Model</a:t>
            </a:r>
            <a:br>
              <a:rPr lang="en-US" sz="4400" b="1" i="0" u="sng" strike="noStrike" cap="none" dirty="0">
                <a:solidFill>
                  <a:srgbClr val="000000"/>
                </a:solidFill>
                <a:latin typeface="Centaur" pitchFamily="18" charset="0"/>
                <a:sym typeface="Arial"/>
              </a:rPr>
            </a:br>
            <a:endParaRPr lang="en-IN" dirty="0"/>
          </a:p>
        </p:txBody>
      </p:sp>
      <p:pic>
        <p:nvPicPr>
          <p:cNvPr id="4" name="Content Placeholder 3" descr="C:\Users\nandini\Desktop\download (9).png">
            <a:extLst>
              <a:ext uri="{FF2B5EF4-FFF2-40B4-BE49-F238E27FC236}">
                <a16:creationId xmlns:a16="http://schemas.microsoft.com/office/drawing/2014/main" id="{C87CBB47-2FAD-967F-491F-834DDB629D09}"/>
              </a:ext>
            </a:extLst>
          </p:cNvPr>
          <p:cNvPicPr>
            <a:picLocks noGrp="1" noChangeAspect="1" noChangeArrowheads="1"/>
          </p:cNvPicPr>
          <p:nvPr>
            <p:ph idx="1"/>
          </p:nvPr>
        </p:nvPicPr>
        <p:blipFill>
          <a:blip r:embed="rId2"/>
          <a:stretch>
            <a:fillRect/>
          </a:stretch>
        </p:blipFill>
        <p:spPr bwMode="auto">
          <a:xfrm>
            <a:off x="5648939" y="2702936"/>
            <a:ext cx="5409524" cy="3847619"/>
          </a:xfrm>
          <a:prstGeom prst="rect">
            <a:avLst/>
          </a:prstGeom>
          <a:noFill/>
        </p:spPr>
      </p:pic>
      <p:pic>
        <p:nvPicPr>
          <p:cNvPr id="6" name="Picture 5">
            <a:extLst>
              <a:ext uri="{FF2B5EF4-FFF2-40B4-BE49-F238E27FC236}">
                <a16:creationId xmlns:a16="http://schemas.microsoft.com/office/drawing/2014/main" id="{0BF4AAEE-B365-6B1F-2C53-FB8455AEEB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48" y="1080992"/>
            <a:ext cx="3899237" cy="1621944"/>
          </a:xfrm>
          <a:prstGeom prst="rect">
            <a:avLst/>
          </a:prstGeom>
        </p:spPr>
      </p:pic>
      <p:sp>
        <p:nvSpPr>
          <p:cNvPr id="10" name="TextBox 9">
            <a:extLst>
              <a:ext uri="{FF2B5EF4-FFF2-40B4-BE49-F238E27FC236}">
                <a16:creationId xmlns:a16="http://schemas.microsoft.com/office/drawing/2014/main" id="{A20233A3-E7D5-24F9-FD20-FD99C112A52F}"/>
              </a:ext>
            </a:extLst>
          </p:cNvPr>
          <p:cNvSpPr txBox="1"/>
          <p:nvPr/>
        </p:nvSpPr>
        <p:spPr>
          <a:xfrm>
            <a:off x="5718897" y="1121739"/>
            <a:ext cx="5499437" cy="3046988"/>
          </a:xfrm>
          <a:prstGeom prst="rect">
            <a:avLst/>
          </a:prstGeom>
          <a:noFill/>
        </p:spPr>
        <p:txBody>
          <a:bodyPr wrap="square" rtlCol="0">
            <a:spAutoFit/>
          </a:bodyPr>
          <a:lstStyle/>
          <a:p>
            <a:r>
              <a:rPr lang="en-US" sz="2400" dirty="0">
                <a:latin typeface="Centaur" pitchFamily="18" charset="0"/>
              </a:rPr>
              <a:t>Linear Regression is </a:t>
            </a:r>
            <a:r>
              <a:rPr lang="en-US" sz="2400" b="1" dirty="0">
                <a:latin typeface="Centaur" pitchFamily="18" charset="0"/>
              </a:rPr>
              <a:t>a supervised machine learning algorithm where the predicted output is continuous and has a constant slope</a:t>
            </a:r>
            <a:r>
              <a:rPr lang="en-US" sz="2400" dirty="0">
                <a:latin typeface="Centaur" pitchFamily="18" charset="0"/>
              </a:rPr>
              <a:t>. It's used to predict values within a continuous range</a:t>
            </a:r>
          </a:p>
          <a:p>
            <a:endParaRPr lang="en-US" sz="2400" dirty="0">
              <a:latin typeface="Centaur" pitchFamily="18" charset="0"/>
            </a:endParaRPr>
          </a:p>
          <a:p>
            <a:endParaRPr lang="en-US" sz="2400" dirty="0">
              <a:latin typeface="Centaur" pitchFamily="18" charset="0"/>
            </a:endParaRPr>
          </a:p>
          <a:p>
            <a:endParaRPr lang="en-US" sz="2400" dirty="0">
              <a:latin typeface="Centaur" pitchFamily="18" charset="0"/>
            </a:endParaRPr>
          </a:p>
          <a:p>
            <a:endParaRPr lang="en-IN" sz="2400" dirty="0"/>
          </a:p>
        </p:txBody>
      </p:sp>
      <p:sp>
        <p:nvSpPr>
          <p:cNvPr id="11" name="TextBox 10">
            <a:extLst>
              <a:ext uri="{FF2B5EF4-FFF2-40B4-BE49-F238E27FC236}">
                <a16:creationId xmlns:a16="http://schemas.microsoft.com/office/drawing/2014/main" id="{A6BE6286-5DF2-65A7-CF50-80FE838673A9}"/>
              </a:ext>
            </a:extLst>
          </p:cNvPr>
          <p:cNvSpPr txBox="1"/>
          <p:nvPr/>
        </p:nvSpPr>
        <p:spPr>
          <a:xfrm>
            <a:off x="217848" y="3429000"/>
            <a:ext cx="4812028" cy="1938992"/>
          </a:xfrm>
          <a:prstGeom prst="rect">
            <a:avLst/>
          </a:prstGeom>
          <a:noFill/>
        </p:spPr>
        <p:txBody>
          <a:bodyPr wrap="square" rtlCol="0">
            <a:spAutoFit/>
          </a:bodyPr>
          <a:lstStyle/>
          <a:p>
            <a:pPr marL="114300" lvl="0">
              <a:buSzPts val="1800"/>
            </a:pPr>
            <a:r>
              <a:rPr lang="en-US" sz="2000" b="1" dirty="0">
                <a:latin typeface="Centaur" pitchFamily="18" charset="0"/>
              </a:rPr>
              <a:t>Train Accuracy   : </a:t>
            </a:r>
            <a:r>
              <a:rPr lang="en-US" sz="2000" dirty="0">
                <a:latin typeface="Centaur" pitchFamily="18" charset="0"/>
              </a:rPr>
              <a:t>77.20002736974052</a:t>
            </a:r>
            <a:r>
              <a:rPr lang="en-US" sz="2000" b="1" dirty="0">
                <a:latin typeface="Centaur" pitchFamily="18" charset="0"/>
              </a:rPr>
              <a:t> </a:t>
            </a:r>
          </a:p>
          <a:p>
            <a:pPr marL="114300" lvl="0">
              <a:buSzPts val="1800"/>
            </a:pPr>
            <a:r>
              <a:rPr lang="en-US" sz="2000" b="1" dirty="0">
                <a:latin typeface="Centaur" pitchFamily="18" charset="0"/>
              </a:rPr>
              <a:t>Test Accuracy     : </a:t>
            </a:r>
            <a:r>
              <a:rPr lang="en-US" sz="2000" dirty="0">
                <a:latin typeface="Centaur" pitchFamily="18" charset="0"/>
              </a:rPr>
              <a:t>77.2865856222581</a:t>
            </a:r>
            <a:endParaRPr lang="en-US" sz="2000" b="1" dirty="0">
              <a:latin typeface="Centaur" pitchFamily="18" charset="0"/>
            </a:endParaRPr>
          </a:p>
          <a:p>
            <a:pPr marL="114300" lvl="0">
              <a:buSzPts val="1800"/>
            </a:pPr>
            <a:r>
              <a:rPr lang="en-US" sz="2000" b="1" dirty="0">
                <a:latin typeface="Centaur" pitchFamily="18" charset="0"/>
              </a:rPr>
              <a:t>Accuracy             : </a:t>
            </a:r>
            <a:r>
              <a:rPr lang="en-US" sz="2000" dirty="0">
                <a:latin typeface="Centaur" pitchFamily="18" charset="0"/>
              </a:rPr>
              <a:t>77.2865856222581</a:t>
            </a:r>
            <a:endParaRPr lang="en-US" sz="2000" b="1" dirty="0">
              <a:latin typeface="Centaur" pitchFamily="18" charset="0"/>
            </a:endParaRPr>
          </a:p>
          <a:p>
            <a:pPr marL="114300" lvl="0">
              <a:buSzPts val="1800"/>
            </a:pPr>
            <a:r>
              <a:rPr lang="en-US" sz="2000" b="1" dirty="0">
                <a:latin typeface="Centaur" pitchFamily="18" charset="0"/>
              </a:rPr>
              <a:t>RMSE                : </a:t>
            </a:r>
            <a:r>
              <a:rPr lang="en-US" sz="2000" dirty="0">
                <a:latin typeface="Centaur" pitchFamily="18" charset="0"/>
              </a:rPr>
              <a:t>0.477019305740762</a:t>
            </a:r>
            <a:endParaRPr lang="en-US" sz="2000" b="1" dirty="0">
              <a:latin typeface="Centaur" pitchFamily="18" charset="0"/>
            </a:endParaRPr>
          </a:p>
          <a:p>
            <a:pPr marL="114300" lvl="0">
              <a:buSzPts val="1800"/>
            </a:pPr>
            <a:r>
              <a:rPr lang="en-US" sz="2000" b="1" dirty="0">
                <a:latin typeface="Centaur" pitchFamily="18" charset="0"/>
              </a:rPr>
              <a:t>MAE                  : </a:t>
            </a:r>
            <a:r>
              <a:rPr lang="en-US" sz="2000" dirty="0">
                <a:latin typeface="Centaur" pitchFamily="18" charset="0"/>
              </a:rPr>
              <a:t>0.36319074962992165</a:t>
            </a:r>
            <a:endParaRPr lang="en-US" sz="2000" b="1" dirty="0">
              <a:latin typeface="Centaur" pitchFamily="18" charset="0"/>
            </a:endParaRPr>
          </a:p>
          <a:p>
            <a:endParaRPr lang="en-IN" sz="2000" dirty="0"/>
          </a:p>
        </p:txBody>
      </p:sp>
    </p:spTree>
    <p:extLst>
      <p:ext uri="{BB962C8B-B14F-4D97-AF65-F5344CB8AC3E}">
        <p14:creationId xmlns:p14="http://schemas.microsoft.com/office/powerpoint/2010/main" val="85059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03DB2A-FC30-4DAE-B47C-174D5407FB02}"/>
              </a:ext>
            </a:extLst>
          </p:cNvPr>
          <p:cNvSpPr txBox="1">
            <a:spLocks noGrp="1"/>
          </p:cNvSpPr>
          <p:nvPr>
            <p:ph type="title"/>
          </p:nvPr>
        </p:nvSpPr>
        <p:spPr>
          <a:xfrm>
            <a:off x="245533" y="265538"/>
            <a:ext cx="10515600" cy="830997"/>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2800"/>
              <a:buFont typeface="Arial"/>
              <a:buNone/>
            </a:pPr>
            <a:r>
              <a:rPr lang="en-US" sz="4800" b="1" i="0" u="sng" strike="noStrike" cap="none" dirty="0">
                <a:solidFill>
                  <a:srgbClr val="000000"/>
                </a:solidFill>
                <a:latin typeface="Centaur" pitchFamily="18" charset="0"/>
                <a:sym typeface="Arial"/>
              </a:rPr>
              <a:t>2. KNN Regressor Model</a:t>
            </a:r>
          </a:p>
        </p:txBody>
      </p:sp>
      <p:pic>
        <p:nvPicPr>
          <p:cNvPr id="10" name="Picture 2" descr="C:\Users\nandini\Desktop\e05cac5a4e6359c59d74d471969c0267.jpg">
            <a:extLst>
              <a:ext uri="{FF2B5EF4-FFF2-40B4-BE49-F238E27FC236}">
                <a16:creationId xmlns:a16="http://schemas.microsoft.com/office/drawing/2014/main" id="{BB897DD8-3B7F-99DC-55C5-9555C8112936}"/>
              </a:ext>
            </a:extLst>
          </p:cNvPr>
          <p:cNvPicPr>
            <a:picLocks noGrp="1" noChangeAspect="1" noChangeArrowheads="1"/>
          </p:cNvPicPr>
          <p:nvPr>
            <p:ph idx="1"/>
          </p:nvPr>
        </p:nvPicPr>
        <p:blipFill>
          <a:blip r:embed="rId2"/>
          <a:srcRect b="60398"/>
          <a:stretch>
            <a:fillRect/>
          </a:stretch>
        </p:blipFill>
        <p:spPr bwMode="auto">
          <a:xfrm>
            <a:off x="558800" y="1508363"/>
            <a:ext cx="3041372" cy="1611830"/>
          </a:xfrm>
          <a:prstGeom prst="rect">
            <a:avLst/>
          </a:prstGeom>
          <a:noFill/>
        </p:spPr>
      </p:pic>
      <p:sp>
        <p:nvSpPr>
          <p:cNvPr id="11" name="TextBox 10">
            <a:extLst>
              <a:ext uri="{FF2B5EF4-FFF2-40B4-BE49-F238E27FC236}">
                <a16:creationId xmlns:a16="http://schemas.microsoft.com/office/drawing/2014/main" id="{C962AC3D-C8ED-145B-CE30-9FD15993DB9E}"/>
              </a:ext>
            </a:extLst>
          </p:cNvPr>
          <p:cNvSpPr txBox="1"/>
          <p:nvPr/>
        </p:nvSpPr>
        <p:spPr>
          <a:xfrm>
            <a:off x="4318000" y="1181201"/>
            <a:ext cx="7315200" cy="1938992"/>
          </a:xfrm>
          <a:prstGeom prst="rect">
            <a:avLst/>
          </a:prstGeom>
          <a:noFill/>
        </p:spPr>
        <p:txBody>
          <a:bodyPr wrap="square" rtlCol="0">
            <a:spAutoFit/>
          </a:bodyPr>
          <a:lstStyle/>
          <a:p>
            <a:r>
              <a:rPr lang="en-US" sz="2400" dirty="0">
                <a:latin typeface="Centaur" pitchFamily="18" charset="0"/>
              </a:rPr>
              <a:t>Implementation of KNN regression is to </a:t>
            </a:r>
            <a:r>
              <a:rPr lang="en-US" sz="2400" b="1" dirty="0">
                <a:latin typeface="Centaur" pitchFamily="18" charset="0"/>
              </a:rPr>
              <a:t>calculate the average of the numerical target of the K nearest neighbors</a:t>
            </a:r>
            <a:r>
              <a:rPr lang="en-US" sz="2400" dirty="0">
                <a:latin typeface="Centaur" pitchFamily="18" charset="0"/>
              </a:rPr>
              <a:t>. Another approach uses an inverse distance weighted average of the K nearest neighbors. KNN regression uses the same distance functions as KNN classification</a:t>
            </a:r>
            <a:endParaRPr lang="en-IN" sz="2400" dirty="0"/>
          </a:p>
        </p:txBody>
      </p:sp>
      <p:pic>
        <p:nvPicPr>
          <p:cNvPr id="12" name="Picture 3" descr="C:\Users\nandini\Desktop\download (10).png">
            <a:extLst>
              <a:ext uri="{FF2B5EF4-FFF2-40B4-BE49-F238E27FC236}">
                <a16:creationId xmlns:a16="http://schemas.microsoft.com/office/drawing/2014/main" id="{F5395338-8585-169F-51F5-3E69A5B4A945}"/>
              </a:ext>
            </a:extLst>
          </p:cNvPr>
          <p:cNvPicPr>
            <a:picLocks noChangeAspect="1" noChangeArrowheads="1"/>
          </p:cNvPicPr>
          <p:nvPr/>
        </p:nvPicPr>
        <p:blipFill>
          <a:blip r:embed="rId3"/>
          <a:srcRect/>
          <a:stretch>
            <a:fillRect/>
          </a:stretch>
        </p:blipFill>
        <p:spPr bwMode="auto">
          <a:xfrm>
            <a:off x="6096000" y="3063923"/>
            <a:ext cx="5063319" cy="3528539"/>
          </a:xfrm>
          <a:prstGeom prst="rect">
            <a:avLst/>
          </a:prstGeom>
          <a:noFill/>
        </p:spPr>
      </p:pic>
      <p:sp>
        <p:nvSpPr>
          <p:cNvPr id="13" name="TextBox 12">
            <a:extLst>
              <a:ext uri="{FF2B5EF4-FFF2-40B4-BE49-F238E27FC236}">
                <a16:creationId xmlns:a16="http://schemas.microsoft.com/office/drawing/2014/main" id="{DEB65E07-A83F-4881-071B-D2F90D350192}"/>
              </a:ext>
            </a:extLst>
          </p:cNvPr>
          <p:cNvSpPr txBox="1"/>
          <p:nvPr/>
        </p:nvSpPr>
        <p:spPr>
          <a:xfrm>
            <a:off x="558800" y="3725333"/>
            <a:ext cx="5300133" cy="1908215"/>
          </a:xfrm>
          <a:prstGeom prst="rect">
            <a:avLst/>
          </a:prstGeom>
          <a:noFill/>
        </p:spPr>
        <p:txBody>
          <a:bodyPr wrap="square" rtlCol="0">
            <a:spAutoFit/>
          </a:bodyPr>
          <a:lstStyle/>
          <a:p>
            <a:pPr marL="114300" lvl="0">
              <a:buSzPts val="1800"/>
            </a:pPr>
            <a:r>
              <a:rPr lang="en-US" sz="2000" b="1" dirty="0">
                <a:latin typeface="Centaur" pitchFamily="18" charset="0"/>
              </a:rPr>
              <a:t>Train Accuracy  : </a:t>
            </a:r>
            <a:r>
              <a:rPr lang="en-US" sz="2000" dirty="0">
                <a:latin typeface="Centaur" pitchFamily="18" charset="0"/>
              </a:rPr>
              <a:t>99.25082110735671</a:t>
            </a:r>
            <a:endParaRPr lang="en-US" sz="2000" b="1" dirty="0">
              <a:latin typeface="Centaur" pitchFamily="18" charset="0"/>
            </a:endParaRPr>
          </a:p>
          <a:p>
            <a:pPr marL="114300" lvl="0">
              <a:buSzPts val="1800"/>
            </a:pPr>
            <a:r>
              <a:rPr lang="en-US" sz="2000" b="1" dirty="0">
                <a:latin typeface="Centaur" pitchFamily="18" charset="0"/>
              </a:rPr>
              <a:t>Test Accuracy    : </a:t>
            </a:r>
            <a:r>
              <a:rPr lang="en-US" sz="2000" dirty="0">
                <a:latin typeface="Centaur" pitchFamily="18" charset="0"/>
              </a:rPr>
              <a:t>98.99361645443634</a:t>
            </a:r>
            <a:endParaRPr lang="en-US" sz="2000" b="1" dirty="0">
              <a:latin typeface="Centaur" pitchFamily="18" charset="0"/>
            </a:endParaRPr>
          </a:p>
          <a:p>
            <a:pPr marL="114300" lvl="0">
              <a:buSzPts val="1800"/>
            </a:pPr>
            <a:r>
              <a:rPr lang="en-US" sz="2000" b="1" dirty="0">
                <a:latin typeface="Centaur" pitchFamily="18" charset="0"/>
              </a:rPr>
              <a:t>Accuracy            : </a:t>
            </a:r>
            <a:r>
              <a:rPr lang="en-US" sz="2000" dirty="0">
                <a:latin typeface="Centaur" pitchFamily="18" charset="0"/>
              </a:rPr>
              <a:t>98.99361645443634</a:t>
            </a:r>
            <a:endParaRPr lang="en-US" sz="2000" b="1" dirty="0">
              <a:latin typeface="Centaur" pitchFamily="18" charset="0"/>
            </a:endParaRPr>
          </a:p>
          <a:p>
            <a:pPr marL="114300" lvl="0">
              <a:buSzPts val="1800"/>
            </a:pPr>
            <a:r>
              <a:rPr lang="en-US" sz="2000" b="1" dirty="0">
                <a:latin typeface="Centaur" pitchFamily="18" charset="0"/>
              </a:rPr>
              <a:t>RMSE	             : </a:t>
            </a:r>
            <a:r>
              <a:rPr lang="en-US" sz="2000" dirty="0">
                <a:latin typeface="Centaur" pitchFamily="18" charset="0"/>
              </a:rPr>
              <a:t>0.1002711612245651</a:t>
            </a:r>
            <a:endParaRPr lang="en-US" sz="2000" b="1" dirty="0">
              <a:latin typeface="Centaur" pitchFamily="18" charset="0"/>
            </a:endParaRPr>
          </a:p>
          <a:p>
            <a:pPr marL="114300" lvl="0">
              <a:buSzPts val="1800"/>
            </a:pPr>
            <a:r>
              <a:rPr lang="en-US" sz="2000" b="1" dirty="0">
                <a:latin typeface="Centaur" pitchFamily="18" charset="0"/>
              </a:rPr>
              <a:t>MAE	             : </a:t>
            </a:r>
            <a:r>
              <a:rPr lang="en-US" sz="2000" dirty="0">
                <a:latin typeface="Centaur" pitchFamily="18" charset="0"/>
              </a:rPr>
              <a:t>0.03393914566552563</a:t>
            </a:r>
            <a:endParaRPr lang="en-US" sz="2000" b="1" dirty="0">
              <a:latin typeface="Centaur" pitchFamily="18" charset="0"/>
            </a:endParaRPr>
          </a:p>
          <a:p>
            <a:endParaRPr lang="en-IN" dirty="0"/>
          </a:p>
        </p:txBody>
      </p:sp>
    </p:spTree>
    <p:extLst>
      <p:ext uri="{BB962C8B-B14F-4D97-AF65-F5344CB8AC3E}">
        <p14:creationId xmlns:p14="http://schemas.microsoft.com/office/powerpoint/2010/main" val="506909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48A0-0F18-7110-5C5B-0B979B5CFA1C}"/>
              </a:ext>
            </a:extLst>
          </p:cNvPr>
          <p:cNvSpPr>
            <a:spLocks noGrp="1"/>
          </p:cNvSpPr>
          <p:nvPr>
            <p:ph type="title"/>
          </p:nvPr>
        </p:nvSpPr>
        <p:spPr>
          <a:xfrm>
            <a:off x="143933" y="212725"/>
            <a:ext cx="10515600" cy="1325563"/>
          </a:xfrm>
        </p:spPr>
        <p:txBody>
          <a:bodyPr/>
          <a:lstStyle/>
          <a:p>
            <a:r>
              <a:rPr lang="en-US" sz="4400" b="1" i="0" u="sng" strike="noStrike" cap="none" dirty="0">
                <a:solidFill>
                  <a:srgbClr val="000000"/>
                </a:solidFill>
                <a:latin typeface="Centaur" pitchFamily="18" charset="0"/>
                <a:sym typeface="Arial"/>
              </a:rPr>
              <a:t>3. </a:t>
            </a:r>
            <a:r>
              <a:rPr lang="en-US" sz="4400" b="1" i="0" u="sng" strike="noStrike" cap="none" dirty="0" err="1">
                <a:solidFill>
                  <a:srgbClr val="000000"/>
                </a:solidFill>
                <a:latin typeface="Centaur" pitchFamily="18" charset="0"/>
                <a:sym typeface="Arial"/>
              </a:rPr>
              <a:t>XG_Boosting</a:t>
            </a:r>
            <a:r>
              <a:rPr lang="en-US" sz="4400" b="1" i="0" u="sng" strike="noStrike" cap="none" dirty="0">
                <a:solidFill>
                  <a:srgbClr val="000000"/>
                </a:solidFill>
                <a:latin typeface="Centaur" pitchFamily="18" charset="0"/>
                <a:sym typeface="Arial"/>
              </a:rPr>
              <a:t> Regressor Model</a:t>
            </a:r>
            <a:br>
              <a:rPr lang="en-US" sz="4400" b="1" i="0" u="sng" strike="noStrike" cap="none" dirty="0">
                <a:solidFill>
                  <a:srgbClr val="000000"/>
                </a:solidFill>
                <a:latin typeface="Centaur" pitchFamily="18" charset="0"/>
                <a:sym typeface="Arial"/>
              </a:rPr>
            </a:br>
            <a:endParaRPr lang="en-IN" dirty="0"/>
          </a:p>
        </p:txBody>
      </p:sp>
      <p:pic>
        <p:nvPicPr>
          <p:cNvPr id="7" name="Content Placeholder 6">
            <a:extLst>
              <a:ext uri="{FF2B5EF4-FFF2-40B4-BE49-F238E27FC236}">
                <a16:creationId xmlns:a16="http://schemas.microsoft.com/office/drawing/2014/main" id="{0EB5E3C6-1EB7-1661-AE2C-0C0F89D6FA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10" y="1072092"/>
            <a:ext cx="4545189" cy="2204508"/>
          </a:xfrm>
        </p:spPr>
      </p:pic>
      <p:sp>
        <p:nvSpPr>
          <p:cNvPr id="8" name="TextBox 7">
            <a:extLst>
              <a:ext uri="{FF2B5EF4-FFF2-40B4-BE49-F238E27FC236}">
                <a16:creationId xmlns:a16="http://schemas.microsoft.com/office/drawing/2014/main" id="{4A891AE5-5845-D087-62A6-A45D3B2AF674}"/>
              </a:ext>
            </a:extLst>
          </p:cNvPr>
          <p:cNvSpPr txBox="1"/>
          <p:nvPr/>
        </p:nvSpPr>
        <p:spPr>
          <a:xfrm>
            <a:off x="5604933" y="1228990"/>
            <a:ext cx="5706534" cy="1661993"/>
          </a:xfrm>
          <a:prstGeom prst="rect">
            <a:avLst/>
          </a:prstGeom>
          <a:noFill/>
        </p:spPr>
        <p:txBody>
          <a:bodyPr wrap="square" rtlCol="0">
            <a:spAutoFit/>
          </a:bodyPr>
          <a:lstStyle/>
          <a:p>
            <a:r>
              <a:rPr lang="en-US" sz="2800" dirty="0" err="1">
                <a:latin typeface="Centaur" pitchFamily="18" charset="0"/>
              </a:rPr>
              <a:t>XGBoost</a:t>
            </a:r>
            <a:r>
              <a:rPr lang="en-US" sz="2800" dirty="0">
                <a:latin typeface="Centaur" pitchFamily="18" charset="0"/>
              </a:rPr>
              <a:t> is </a:t>
            </a:r>
            <a:r>
              <a:rPr lang="en-US" sz="2800" b="1" dirty="0">
                <a:latin typeface="Centaur" pitchFamily="18" charset="0"/>
              </a:rPr>
              <a:t>an efficient implementation of gradient boosting that can be used for regression predictive modeling</a:t>
            </a:r>
            <a:r>
              <a:rPr lang="en-US" sz="2800" dirty="0">
                <a:latin typeface="Centaur" pitchFamily="18" charset="0"/>
              </a:rPr>
              <a:t>.</a:t>
            </a:r>
          </a:p>
          <a:p>
            <a:endParaRPr lang="en-IN" dirty="0"/>
          </a:p>
        </p:txBody>
      </p:sp>
      <p:pic>
        <p:nvPicPr>
          <p:cNvPr id="9" name="Picture 1" descr="C:\Users\nandini\Desktop\download (11).png">
            <a:extLst>
              <a:ext uri="{FF2B5EF4-FFF2-40B4-BE49-F238E27FC236}">
                <a16:creationId xmlns:a16="http://schemas.microsoft.com/office/drawing/2014/main" id="{D8255F58-894A-2FD9-2791-C5A778215C47}"/>
              </a:ext>
            </a:extLst>
          </p:cNvPr>
          <p:cNvPicPr>
            <a:picLocks noChangeAspect="1" noChangeArrowheads="1"/>
          </p:cNvPicPr>
          <p:nvPr/>
        </p:nvPicPr>
        <p:blipFill>
          <a:blip r:embed="rId3"/>
          <a:srcRect/>
          <a:stretch>
            <a:fillRect/>
          </a:stretch>
        </p:blipFill>
        <p:spPr bwMode="auto">
          <a:xfrm>
            <a:off x="5770476" y="2890983"/>
            <a:ext cx="5540991" cy="3548418"/>
          </a:xfrm>
          <a:prstGeom prst="rect">
            <a:avLst/>
          </a:prstGeom>
          <a:noFill/>
        </p:spPr>
      </p:pic>
      <p:sp>
        <p:nvSpPr>
          <p:cNvPr id="10" name="TextBox 9">
            <a:extLst>
              <a:ext uri="{FF2B5EF4-FFF2-40B4-BE49-F238E27FC236}">
                <a16:creationId xmlns:a16="http://schemas.microsoft.com/office/drawing/2014/main" id="{4ABC31E2-7D6B-CD5C-FFBF-06466F8EF6E1}"/>
              </a:ext>
            </a:extLst>
          </p:cNvPr>
          <p:cNvSpPr txBox="1"/>
          <p:nvPr/>
        </p:nvSpPr>
        <p:spPr>
          <a:xfrm>
            <a:off x="534810" y="3826933"/>
            <a:ext cx="4934657" cy="2215991"/>
          </a:xfrm>
          <a:prstGeom prst="rect">
            <a:avLst/>
          </a:prstGeom>
          <a:noFill/>
        </p:spPr>
        <p:txBody>
          <a:bodyPr wrap="square" rtlCol="0">
            <a:spAutoFit/>
          </a:bodyPr>
          <a:lstStyle/>
          <a:p>
            <a:pPr marL="114300" lvl="0">
              <a:buSzPts val="1800"/>
            </a:pPr>
            <a:r>
              <a:rPr lang="en-US" sz="2400" b="1" dirty="0">
                <a:latin typeface="Centaur" pitchFamily="18" charset="0"/>
              </a:rPr>
              <a:t>Train Accuracy : </a:t>
            </a:r>
            <a:r>
              <a:rPr lang="en-US" sz="2400" dirty="0">
                <a:latin typeface="Centaur" pitchFamily="18" charset="0"/>
              </a:rPr>
              <a:t>96.80005738617857</a:t>
            </a:r>
            <a:r>
              <a:rPr lang="en-US" sz="2400" b="1" dirty="0">
                <a:latin typeface="Centaur" pitchFamily="18" charset="0"/>
              </a:rPr>
              <a:t> </a:t>
            </a:r>
          </a:p>
          <a:p>
            <a:pPr marL="114300" lvl="0">
              <a:buSzPts val="1800"/>
            </a:pPr>
            <a:r>
              <a:rPr lang="en-US" sz="2400" b="1" dirty="0">
                <a:latin typeface="Centaur" pitchFamily="18" charset="0"/>
              </a:rPr>
              <a:t>Test Accuracy   : </a:t>
            </a:r>
            <a:r>
              <a:rPr lang="en-US" sz="2400" dirty="0">
                <a:latin typeface="Centaur" pitchFamily="18" charset="0"/>
              </a:rPr>
              <a:t>96.68480926514954</a:t>
            </a:r>
            <a:endParaRPr lang="en-US" sz="2400" b="1" dirty="0">
              <a:latin typeface="Centaur" pitchFamily="18" charset="0"/>
            </a:endParaRPr>
          </a:p>
          <a:p>
            <a:pPr marL="114300" lvl="0">
              <a:buSzPts val="1800"/>
            </a:pPr>
            <a:r>
              <a:rPr lang="en-US" sz="2400" b="1" dirty="0">
                <a:latin typeface="Centaur" pitchFamily="18" charset="0"/>
              </a:rPr>
              <a:t>Accuracy           :</a:t>
            </a:r>
            <a:r>
              <a:rPr lang="en-US" sz="2400" dirty="0">
                <a:latin typeface="Centaur" pitchFamily="18" charset="0"/>
              </a:rPr>
              <a:t> 96.68480926514954</a:t>
            </a:r>
            <a:endParaRPr lang="en-US" sz="2400" b="1" dirty="0">
              <a:latin typeface="Centaur" pitchFamily="18" charset="0"/>
            </a:endParaRPr>
          </a:p>
          <a:p>
            <a:pPr marL="114300" lvl="0">
              <a:buSzPts val="1800"/>
            </a:pPr>
            <a:r>
              <a:rPr lang="en-US" sz="2400" b="1" dirty="0">
                <a:latin typeface="Centaur" pitchFamily="18" charset="0"/>
              </a:rPr>
              <a:t>RMSE              : </a:t>
            </a:r>
            <a:r>
              <a:rPr lang="en-US" sz="2400" dirty="0">
                <a:latin typeface="Centaur" pitchFamily="18" charset="0"/>
              </a:rPr>
              <a:t>0.1819904256500817</a:t>
            </a:r>
            <a:r>
              <a:rPr lang="en-US" sz="2400" b="1" dirty="0">
                <a:latin typeface="Centaur" pitchFamily="18" charset="0"/>
              </a:rPr>
              <a:t> </a:t>
            </a:r>
          </a:p>
          <a:p>
            <a:pPr marL="114300" lvl="0">
              <a:buSzPts val="1800"/>
            </a:pPr>
            <a:r>
              <a:rPr lang="en-US" sz="2400" b="1" dirty="0">
                <a:latin typeface="Centaur" pitchFamily="18" charset="0"/>
              </a:rPr>
              <a:t>MAE                : </a:t>
            </a:r>
            <a:r>
              <a:rPr lang="en-US" sz="2400" dirty="0">
                <a:latin typeface="Centaur" pitchFamily="18" charset="0"/>
              </a:rPr>
              <a:t>0.1282162559270821</a:t>
            </a:r>
            <a:endParaRPr lang="en-US" sz="2400" b="1" dirty="0">
              <a:latin typeface="Centaur" pitchFamily="18" charset="0"/>
            </a:endParaRPr>
          </a:p>
          <a:p>
            <a:endParaRPr lang="en-IN" dirty="0"/>
          </a:p>
        </p:txBody>
      </p:sp>
    </p:spTree>
    <p:extLst>
      <p:ext uri="{BB962C8B-B14F-4D97-AF65-F5344CB8AC3E}">
        <p14:creationId xmlns:p14="http://schemas.microsoft.com/office/powerpoint/2010/main" val="13539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0262-5D5E-349A-A9E4-946DC0699877}"/>
              </a:ext>
            </a:extLst>
          </p:cNvPr>
          <p:cNvSpPr>
            <a:spLocks noGrp="1"/>
          </p:cNvSpPr>
          <p:nvPr>
            <p:ph type="title"/>
          </p:nvPr>
        </p:nvSpPr>
        <p:spPr>
          <a:xfrm>
            <a:off x="194733" y="161925"/>
            <a:ext cx="10515600" cy="1325563"/>
          </a:xfrm>
        </p:spPr>
        <p:txBody>
          <a:bodyPr>
            <a:normAutofit fontScale="90000"/>
          </a:bodyPr>
          <a:lstStyle/>
          <a:p>
            <a:r>
              <a:rPr lang="en-US" sz="4800" b="1" i="0" u="sng" strike="noStrike" cap="none" dirty="0">
                <a:solidFill>
                  <a:srgbClr val="000000"/>
                </a:solidFill>
                <a:latin typeface="Centaur" pitchFamily="18" charset="0"/>
                <a:sym typeface="Arial"/>
              </a:rPr>
              <a:t>4. </a:t>
            </a:r>
            <a:r>
              <a:rPr lang="en-US" sz="4800" b="1" i="0" u="sng" strike="noStrike" cap="none" dirty="0" err="1">
                <a:solidFill>
                  <a:srgbClr val="000000"/>
                </a:solidFill>
                <a:latin typeface="Centaur" pitchFamily="18" charset="0"/>
                <a:sym typeface="Arial"/>
              </a:rPr>
              <a:t>Ada_Boosting</a:t>
            </a:r>
            <a:r>
              <a:rPr lang="en-US" sz="4800" b="1" i="0" u="sng" strike="noStrike" cap="none" dirty="0">
                <a:solidFill>
                  <a:srgbClr val="000000"/>
                </a:solidFill>
                <a:latin typeface="Centaur" pitchFamily="18" charset="0"/>
                <a:sym typeface="Arial"/>
              </a:rPr>
              <a:t> Regressor Model</a:t>
            </a:r>
            <a:br>
              <a:rPr lang="en-US" sz="4400" b="1" i="0" u="sng" strike="noStrike" cap="none" dirty="0">
                <a:solidFill>
                  <a:srgbClr val="000000"/>
                </a:solidFill>
                <a:latin typeface="Centaur" pitchFamily="18" charset="0"/>
                <a:sym typeface="Arial"/>
              </a:rPr>
            </a:br>
            <a:endParaRPr lang="en-IN" dirty="0"/>
          </a:p>
        </p:txBody>
      </p:sp>
      <p:pic>
        <p:nvPicPr>
          <p:cNvPr id="5" name="Content Placeholder 4">
            <a:extLst>
              <a:ext uri="{FF2B5EF4-FFF2-40B4-BE49-F238E27FC236}">
                <a16:creationId xmlns:a16="http://schemas.microsoft.com/office/drawing/2014/main" id="{CF839E05-68FB-FBE8-E870-09FD05E2A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966" y="948267"/>
            <a:ext cx="3276600" cy="2021152"/>
          </a:xfrm>
        </p:spPr>
      </p:pic>
      <p:sp>
        <p:nvSpPr>
          <p:cNvPr id="6" name="TextBox 5">
            <a:extLst>
              <a:ext uri="{FF2B5EF4-FFF2-40B4-BE49-F238E27FC236}">
                <a16:creationId xmlns:a16="http://schemas.microsoft.com/office/drawing/2014/main" id="{05553FD1-9652-5F63-1C3A-4AD88D42D045}"/>
              </a:ext>
            </a:extLst>
          </p:cNvPr>
          <p:cNvSpPr txBox="1"/>
          <p:nvPr/>
        </p:nvSpPr>
        <p:spPr>
          <a:xfrm>
            <a:off x="4385733" y="1086592"/>
            <a:ext cx="6976534" cy="2215991"/>
          </a:xfrm>
          <a:prstGeom prst="rect">
            <a:avLst/>
          </a:prstGeom>
          <a:noFill/>
        </p:spPr>
        <p:txBody>
          <a:bodyPr wrap="square" rtlCol="0">
            <a:spAutoFit/>
          </a:bodyPr>
          <a:lstStyle/>
          <a:p>
            <a:r>
              <a:rPr lang="en-US" sz="2400" dirty="0">
                <a:latin typeface="Centaur" pitchFamily="18" charset="0"/>
              </a:rPr>
              <a:t>An AdaBoost regressor. An AdaBoost regressor is a meta-estimator that begins by fitting a regressor on the original dataset and then fits additional copies of the regressor on the same dataset but where the weights of instances are adjusted according to the error of the current prediction.</a:t>
            </a:r>
          </a:p>
          <a:p>
            <a:endParaRPr lang="en-IN" dirty="0"/>
          </a:p>
        </p:txBody>
      </p:sp>
      <p:pic>
        <p:nvPicPr>
          <p:cNvPr id="7" name="Picture 1" descr="C:\Users\nandini\Desktop\download (12).png">
            <a:extLst>
              <a:ext uri="{FF2B5EF4-FFF2-40B4-BE49-F238E27FC236}">
                <a16:creationId xmlns:a16="http://schemas.microsoft.com/office/drawing/2014/main" id="{23973036-27A5-89EF-8993-C4D214004DF0}"/>
              </a:ext>
            </a:extLst>
          </p:cNvPr>
          <p:cNvPicPr>
            <a:picLocks noChangeAspect="1" noChangeArrowheads="1"/>
          </p:cNvPicPr>
          <p:nvPr/>
        </p:nvPicPr>
        <p:blipFill>
          <a:blip r:embed="rId3"/>
          <a:srcRect/>
          <a:stretch>
            <a:fillRect/>
          </a:stretch>
        </p:blipFill>
        <p:spPr bwMode="auto">
          <a:xfrm>
            <a:off x="5258685" y="3061036"/>
            <a:ext cx="5595582" cy="3635039"/>
          </a:xfrm>
          <a:prstGeom prst="rect">
            <a:avLst/>
          </a:prstGeom>
          <a:noFill/>
        </p:spPr>
      </p:pic>
      <p:sp>
        <p:nvSpPr>
          <p:cNvPr id="9" name="TextBox 8">
            <a:extLst>
              <a:ext uri="{FF2B5EF4-FFF2-40B4-BE49-F238E27FC236}">
                <a16:creationId xmlns:a16="http://schemas.microsoft.com/office/drawing/2014/main" id="{1A7A1846-AC78-7399-9AD0-45258B07E89E}"/>
              </a:ext>
            </a:extLst>
          </p:cNvPr>
          <p:cNvSpPr txBox="1"/>
          <p:nvPr/>
        </p:nvSpPr>
        <p:spPr>
          <a:xfrm>
            <a:off x="511791" y="3429000"/>
            <a:ext cx="4746894" cy="1908215"/>
          </a:xfrm>
          <a:prstGeom prst="rect">
            <a:avLst/>
          </a:prstGeom>
          <a:noFill/>
        </p:spPr>
        <p:txBody>
          <a:bodyPr wrap="square" rtlCol="0">
            <a:spAutoFit/>
          </a:bodyPr>
          <a:lstStyle/>
          <a:p>
            <a:pPr marL="114300" lvl="0">
              <a:buSzPts val="1800"/>
            </a:pPr>
            <a:r>
              <a:rPr lang="en-US" sz="2000" b="1" dirty="0">
                <a:latin typeface="Centaur" pitchFamily="18" charset="0"/>
              </a:rPr>
              <a:t>Train Accuracy : </a:t>
            </a:r>
            <a:r>
              <a:rPr lang="en-US" sz="2000" dirty="0">
                <a:latin typeface="Centaur" pitchFamily="18" charset="0"/>
              </a:rPr>
              <a:t>69.14297352452014</a:t>
            </a:r>
            <a:r>
              <a:rPr lang="en-US" sz="2000" b="1" dirty="0">
                <a:latin typeface="Centaur" pitchFamily="18" charset="0"/>
              </a:rPr>
              <a:t> </a:t>
            </a:r>
          </a:p>
          <a:p>
            <a:pPr marL="114300" lvl="0">
              <a:buSzPts val="1800"/>
            </a:pPr>
            <a:r>
              <a:rPr lang="en-US" sz="2000" b="1" dirty="0">
                <a:latin typeface="Centaur" pitchFamily="18" charset="0"/>
              </a:rPr>
              <a:t>Test Accuracy   : </a:t>
            </a:r>
            <a:r>
              <a:rPr lang="en-US" sz="2000" dirty="0">
                <a:latin typeface="Centaur" pitchFamily="18" charset="0"/>
              </a:rPr>
              <a:t>69.08893732419581</a:t>
            </a:r>
            <a:r>
              <a:rPr lang="en-US" sz="2000" b="1" dirty="0">
                <a:latin typeface="Centaur" pitchFamily="18" charset="0"/>
              </a:rPr>
              <a:t>   </a:t>
            </a:r>
          </a:p>
          <a:p>
            <a:pPr marL="114300" lvl="0">
              <a:buSzPts val="1800"/>
            </a:pPr>
            <a:r>
              <a:rPr lang="en-US" sz="2000" b="1" dirty="0">
                <a:latin typeface="Centaur" pitchFamily="18" charset="0"/>
              </a:rPr>
              <a:t>Accuracy           :</a:t>
            </a:r>
            <a:r>
              <a:rPr lang="en-US" sz="2000" dirty="0">
                <a:latin typeface="Centaur" pitchFamily="18" charset="0"/>
              </a:rPr>
              <a:t> 69.08893732419581</a:t>
            </a:r>
            <a:r>
              <a:rPr lang="en-US" sz="2000" b="1" dirty="0">
                <a:latin typeface="Centaur" pitchFamily="18" charset="0"/>
              </a:rPr>
              <a:t> </a:t>
            </a:r>
          </a:p>
          <a:p>
            <a:pPr marL="114300" lvl="0">
              <a:buSzPts val="1800"/>
            </a:pPr>
            <a:r>
              <a:rPr lang="en-US" sz="2000" b="1" dirty="0">
                <a:latin typeface="Centaur" pitchFamily="18" charset="0"/>
              </a:rPr>
              <a:t>RMSE              : </a:t>
            </a:r>
            <a:r>
              <a:rPr lang="en-US" sz="2000" dirty="0">
                <a:latin typeface="Centaur" pitchFamily="18" charset="0"/>
              </a:rPr>
              <a:t>0.5557138855929603</a:t>
            </a:r>
            <a:endParaRPr lang="en-US" sz="2000" b="1" dirty="0">
              <a:latin typeface="Centaur" pitchFamily="18" charset="0"/>
            </a:endParaRPr>
          </a:p>
          <a:p>
            <a:pPr marL="114300" lvl="0">
              <a:buSzPts val="1800"/>
            </a:pPr>
            <a:r>
              <a:rPr lang="en-US" sz="2000" b="1" dirty="0">
                <a:latin typeface="Centaur" pitchFamily="18" charset="0"/>
              </a:rPr>
              <a:t>MAE                : </a:t>
            </a:r>
            <a:r>
              <a:rPr lang="en-US" sz="2000" dirty="0">
                <a:latin typeface="Centaur" pitchFamily="18" charset="0"/>
              </a:rPr>
              <a:t>0.4545678955507581</a:t>
            </a:r>
            <a:endParaRPr lang="en-US" sz="2000" b="1" dirty="0">
              <a:latin typeface="Centaur" pitchFamily="18" charset="0"/>
            </a:endParaRPr>
          </a:p>
          <a:p>
            <a:endParaRPr lang="en-IN" dirty="0"/>
          </a:p>
        </p:txBody>
      </p:sp>
    </p:spTree>
    <p:extLst>
      <p:ext uri="{BB962C8B-B14F-4D97-AF65-F5344CB8AC3E}">
        <p14:creationId xmlns:p14="http://schemas.microsoft.com/office/powerpoint/2010/main" val="390276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5152-8A2F-E59F-4B34-56132C899587}"/>
              </a:ext>
            </a:extLst>
          </p:cNvPr>
          <p:cNvSpPr>
            <a:spLocks noGrp="1"/>
          </p:cNvSpPr>
          <p:nvPr>
            <p:ph type="title"/>
          </p:nvPr>
        </p:nvSpPr>
        <p:spPr>
          <a:xfrm>
            <a:off x="237066" y="280458"/>
            <a:ext cx="10515600" cy="1325563"/>
          </a:xfrm>
        </p:spPr>
        <p:txBody>
          <a:bodyPr/>
          <a:lstStyle/>
          <a:p>
            <a:r>
              <a:rPr lang="nb-NO" sz="4400" b="1" i="0" u="sng" strike="noStrike" cap="none" dirty="0">
                <a:solidFill>
                  <a:srgbClr val="000000"/>
                </a:solidFill>
                <a:latin typeface="Centaur" pitchFamily="18" charset="0"/>
                <a:sym typeface="Arial"/>
              </a:rPr>
              <a:t>5. Random Forest Regressor Model</a:t>
            </a:r>
            <a:br>
              <a:rPr lang="nb-NO" sz="4400" b="1" i="0" u="sng" strike="noStrike" cap="none" dirty="0">
                <a:solidFill>
                  <a:srgbClr val="000000"/>
                </a:solidFill>
                <a:latin typeface="Centaur" pitchFamily="18" charset="0"/>
                <a:sym typeface="Arial"/>
              </a:rPr>
            </a:br>
            <a:endParaRPr lang="en-IN" dirty="0"/>
          </a:p>
        </p:txBody>
      </p:sp>
      <p:sp>
        <p:nvSpPr>
          <p:cNvPr id="3" name="Content Placeholder 2">
            <a:extLst>
              <a:ext uri="{FF2B5EF4-FFF2-40B4-BE49-F238E27FC236}">
                <a16:creationId xmlns:a16="http://schemas.microsoft.com/office/drawing/2014/main" id="{13CDC5A4-F3A6-6DB9-1C5E-810F37A8074E}"/>
              </a:ext>
            </a:extLst>
          </p:cNvPr>
          <p:cNvSpPr>
            <a:spLocks noGrp="1"/>
          </p:cNvSpPr>
          <p:nvPr>
            <p:ph idx="1"/>
          </p:nvPr>
        </p:nvSpPr>
        <p:spPr>
          <a:xfrm>
            <a:off x="4961466" y="1202267"/>
            <a:ext cx="6392333" cy="2226733"/>
          </a:xfrm>
        </p:spPr>
        <p:txBody>
          <a:bodyPr>
            <a:normAutofit fontScale="92500" lnSpcReduction="20000"/>
          </a:bodyPr>
          <a:lstStyle/>
          <a:p>
            <a:pPr marL="0" indent="0">
              <a:buNone/>
            </a:pPr>
            <a:r>
              <a:rPr lang="en-US" sz="2800" dirty="0">
                <a:latin typeface="Centaur" pitchFamily="18" charset="0"/>
              </a:rPr>
              <a:t>Random Forest Regression is </a:t>
            </a:r>
            <a:r>
              <a:rPr lang="en-US" sz="2800" b="1" dirty="0">
                <a:latin typeface="Centaur" pitchFamily="18" charset="0"/>
              </a:rPr>
              <a:t>a supervised learning algorithm that uses ensemble learning method for regression</a:t>
            </a:r>
            <a:r>
              <a:rPr lang="en-US" sz="2800" dirty="0">
                <a:latin typeface="Centaur" pitchFamily="18" charset="0"/>
              </a:rPr>
              <a:t>. Ensemble learning method is a technique that combines predictions from multiple machine learning algorithms to make a more accurate prediction than a single model</a:t>
            </a:r>
            <a:endParaRPr lang="en-IN" dirty="0"/>
          </a:p>
        </p:txBody>
      </p:sp>
      <p:pic>
        <p:nvPicPr>
          <p:cNvPr id="5" name="Picture 4">
            <a:extLst>
              <a:ext uri="{FF2B5EF4-FFF2-40B4-BE49-F238E27FC236}">
                <a16:creationId xmlns:a16="http://schemas.microsoft.com/office/drawing/2014/main" id="{5227A724-AF43-EAF2-210D-16A09968F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6" y="1202267"/>
            <a:ext cx="4123267" cy="1989667"/>
          </a:xfrm>
          <a:prstGeom prst="rect">
            <a:avLst/>
          </a:prstGeom>
        </p:spPr>
      </p:pic>
      <p:pic>
        <p:nvPicPr>
          <p:cNvPr id="6" name="Picture 1" descr="C:\Users\nandini\Desktop\download (13).png">
            <a:extLst>
              <a:ext uri="{FF2B5EF4-FFF2-40B4-BE49-F238E27FC236}">
                <a16:creationId xmlns:a16="http://schemas.microsoft.com/office/drawing/2014/main" id="{5A1A34F0-465D-76E1-01D5-091D1F79FB9D}"/>
              </a:ext>
            </a:extLst>
          </p:cNvPr>
          <p:cNvPicPr>
            <a:picLocks noChangeAspect="1" noChangeArrowheads="1"/>
          </p:cNvPicPr>
          <p:nvPr/>
        </p:nvPicPr>
        <p:blipFill>
          <a:blip r:embed="rId3"/>
          <a:srcRect/>
          <a:stretch>
            <a:fillRect/>
          </a:stretch>
        </p:blipFill>
        <p:spPr bwMode="auto">
          <a:xfrm>
            <a:off x="5494866" y="3191934"/>
            <a:ext cx="5348109" cy="3385608"/>
          </a:xfrm>
          <a:prstGeom prst="rect">
            <a:avLst/>
          </a:prstGeom>
          <a:noFill/>
        </p:spPr>
      </p:pic>
      <p:sp>
        <p:nvSpPr>
          <p:cNvPr id="7" name="TextBox 6">
            <a:extLst>
              <a:ext uri="{FF2B5EF4-FFF2-40B4-BE49-F238E27FC236}">
                <a16:creationId xmlns:a16="http://schemas.microsoft.com/office/drawing/2014/main" id="{4995E429-4D3D-E9E9-6896-6C220ED2D2BA}"/>
              </a:ext>
            </a:extLst>
          </p:cNvPr>
          <p:cNvSpPr txBox="1"/>
          <p:nvPr/>
        </p:nvSpPr>
        <p:spPr>
          <a:xfrm>
            <a:off x="372533" y="3623733"/>
            <a:ext cx="4859867" cy="1908215"/>
          </a:xfrm>
          <a:prstGeom prst="rect">
            <a:avLst/>
          </a:prstGeom>
          <a:noFill/>
        </p:spPr>
        <p:txBody>
          <a:bodyPr wrap="square" rtlCol="0">
            <a:spAutoFit/>
          </a:bodyPr>
          <a:lstStyle/>
          <a:p>
            <a:pPr marL="114300" lvl="0">
              <a:buSzPts val="1800"/>
            </a:pPr>
            <a:r>
              <a:rPr lang="en-US" sz="2000" b="1" dirty="0">
                <a:latin typeface="Centaur" pitchFamily="18" charset="0"/>
              </a:rPr>
              <a:t>Train Accuracy  : </a:t>
            </a:r>
            <a:r>
              <a:rPr lang="en-US" sz="2000" dirty="0">
                <a:latin typeface="Centaur" pitchFamily="18" charset="0"/>
              </a:rPr>
              <a:t>99.98630124207375</a:t>
            </a:r>
            <a:r>
              <a:rPr lang="en-US" sz="2000" b="1" dirty="0">
                <a:latin typeface="Centaur" pitchFamily="18" charset="0"/>
              </a:rPr>
              <a:t> </a:t>
            </a:r>
          </a:p>
          <a:p>
            <a:pPr marL="114300" lvl="0">
              <a:buSzPts val="1800"/>
            </a:pPr>
            <a:r>
              <a:rPr lang="en-US" sz="2000" b="1" dirty="0">
                <a:latin typeface="Centaur" pitchFamily="18" charset="0"/>
              </a:rPr>
              <a:t>Test Accuracy    : </a:t>
            </a:r>
            <a:r>
              <a:rPr lang="en-US" sz="2000" dirty="0">
                <a:latin typeface="Centaur" pitchFamily="18" charset="0"/>
              </a:rPr>
              <a:t>99.91253332429235</a:t>
            </a:r>
            <a:endParaRPr lang="en-US" sz="2000" b="1" dirty="0">
              <a:latin typeface="Centaur" pitchFamily="18" charset="0"/>
            </a:endParaRPr>
          </a:p>
          <a:p>
            <a:pPr marL="114300" lvl="0">
              <a:buSzPts val="1800"/>
            </a:pPr>
            <a:r>
              <a:rPr lang="en-US" sz="2000" b="1" dirty="0">
                <a:latin typeface="Centaur" pitchFamily="18" charset="0"/>
              </a:rPr>
              <a:t>Accuracy            : </a:t>
            </a:r>
            <a:r>
              <a:rPr lang="en-US" sz="2000" dirty="0">
                <a:latin typeface="Centaur" pitchFamily="18" charset="0"/>
              </a:rPr>
              <a:t>99.91253332429235</a:t>
            </a:r>
            <a:endParaRPr lang="en-US" sz="2000" b="1" dirty="0">
              <a:latin typeface="Centaur" pitchFamily="18" charset="0"/>
            </a:endParaRPr>
          </a:p>
          <a:p>
            <a:pPr marL="114300" lvl="0">
              <a:buSzPts val="1800"/>
            </a:pPr>
            <a:r>
              <a:rPr lang="en-US" sz="2000" b="1" dirty="0">
                <a:latin typeface="Centaur" pitchFamily="18" charset="0"/>
              </a:rPr>
              <a:t>RMSE               : </a:t>
            </a:r>
            <a:r>
              <a:rPr lang="en-US" sz="2000" dirty="0">
                <a:latin typeface="Centaur" pitchFamily="18" charset="0"/>
              </a:rPr>
              <a:t>0.029560759708905922</a:t>
            </a:r>
            <a:endParaRPr lang="en-US" sz="2000" b="1" dirty="0">
              <a:latin typeface="Centaur" pitchFamily="18" charset="0"/>
            </a:endParaRPr>
          </a:p>
          <a:p>
            <a:pPr marL="114300" lvl="0">
              <a:buSzPts val="1800"/>
            </a:pPr>
            <a:r>
              <a:rPr lang="en-US" sz="2000" b="1" dirty="0">
                <a:latin typeface="Centaur" pitchFamily="18" charset="0"/>
              </a:rPr>
              <a:t>MAE                 : </a:t>
            </a:r>
            <a:r>
              <a:rPr lang="en-US" sz="2000" dirty="0">
                <a:latin typeface="Centaur" pitchFamily="18" charset="0"/>
              </a:rPr>
              <a:t>0.008142496245745994</a:t>
            </a:r>
            <a:endParaRPr lang="en-US" sz="2000" b="1" dirty="0">
              <a:latin typeface="Centaur" pitchFamily="18" charset="0"/>
            </a:endParaRPr>
          </a:p>
          <a:p>
            <a:endParaRPr lang="en-IN" dirty="0"/>
          </a:p>
        </p:txBody>
      </p:sp>
    </p:spTree>
    <p:extLst>
      <p:ext uri="{BB962C8B-B14F-4D97-AF65-F5344CB8AC3E}">
        <p14:creationId xmlns:p14="http://schemas.microsoft.com/office/powerpoint/2010/main" val="246802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62C3-BD97-7688-2CC3-A95F99057B8B}"/>
              </a:ext>
            </a:extLst>
          </p:cNvPr>
          <p:cNvSpPr>
            <a:spLocks noGrp="1"/>
          </p:cNvSpPr>
          <p:nvPr>
            <p:ph type="title"/>
          </p:nvPr>
        </p:nvSpPr>
        <p:spPr>
          <a:xfrm>
            <a:off x="127000" y="18255"/>
            <a:ext cx="10515600" cy="1325563"/>
          </a:xfrm>
        </p:spPr>
        <p:txBody>
          <a:bodyPr>
            <a:normAutofit fontScale="90000"/>
          </a:bodyPr>
          <a:lstStyle/>
          <a:p>
            <a:r>
              <a:rPr lang="en-US" sz="4800" b="1" i="0" u="sng" strike="noStrike" cap="none" dirty="0">
                <a:solidFill>
                  <a:srgbClr val="000000"/>
                </a:solidFill>
                <a:latin typeface="Centaur" pitchFamily="18" charset="0"/>
                <a:sym typeface="Arial"/>
              </a:rPr>
              <a:t>6. Decision Tree Model</a:t>
            </a:r>
            <a:br>
              <a:rPr lang="en-US" sz="4400" b="1" i="0" u="sng" strike="noStrike" cap="none" dirty="0">
                <a:solidFill>
                  <a:srgbClr val="000000"/>
                </a:solidFill>
                <a:latin typeface="Centaur" pitchFamily="18" charset="0"/>
                <a:sym typeface="Arial"/>
              </a:rPr>
            </a:br>
            <a:endParaRPr lang="en-IN" dirty="0"/>
          </a:p>
        </p:txBody>
      </p:sp>
      <p:sp>
        <p:nvSpPr>
          <p:cNvPr id="3" name="Content Placeholder 2">
            <a:extLst>
              <a:ext uri="{FF2B5EF4-FFF2-40B4-BE49-F238E27FC236}">
                <a16:creationId xmlns:a16="http://schemas.microsoft.com/office/drawing/2014/main" id="{9744727F-F589-3818-A322-3AF07D30B42E}"/>
              </a:ext>
            </a:extLst>
          </p:cNvPr>
          <p:cNvSpPr>
            <a:spLocks noGrp="1"/>
          </p:cNvSpPr>
          <p:nvPr>
            <p:ph idx="1"/>
          </p:nvPr>
        </p:nvSpPr>
        <p:spPr>
          <a:xfrm>
            <a:off x="4724400" y="1029757"/>
            <a:ext cx="6985000" cy="2170643"/>
          </a:xfrm>
        </p:spPr>
        <p:txBody>
          <a:bodyPr>
            <a:normAutofit fontScale="92500" lnSpcReduction="20000"/>
          </a:bodyPr>
          <a:lstStyle/>
          <a:p>
            <a:r>
              <a:rPr lang="en-US" sz="2800" dirty="0">
                <a:latin typeface="Centaur" pitchFamily="18" charset="0"/>
              </a:rPr>
              <a:t>Decision tree builds </a:t>
            </a:r>
            <a:r>
              <a:rPr lang="en-US" sz="2800" b="1" dirty="0">
                <a:latin typeface="Centaur" pitchFamily="18" charset="0"/>
              </a:rPr>
              <a:t>regression or classification models in the form of a tree structure</a:t>
            </a:r>
            <a:r>
              <a:rPr lang="en-US" sz="2800" dirty="0">
                <a:latin typeface="Centaur" pitchFamily="18" charset="0"/>
              </a:rPr>
              <a:t>. It breaks down a dataset into smaller and smaller subsets while at the same time an associated decision tree is incrementally developed. Decision trees can handle both categorical and numerical data</a:t>
            </a:r>
          </a:p>
          <a:p>
            <a:endParaRPr lang="en-IN" dirty="0"/>
          </a:p>
        </p:txBody>
      </p:sp>
      <p:pic>
        <p:nvPicPr>
          <p:cNvPr id="5" name="Picture 4">
            <a:extLst>
              <a:ext uri="{FF2B5EF4-FFF2-40B4-BE49-F238E27FC236}">
                <a16:creationId xmlns:a16="http://schemas.microsoft.com/office/drawing/2014/main" id="{4C81591B-FA7E-57A4-4C4C-CC44DF84B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99" y="1029757"/>
            <a:ext cx="3869267" cy="1962369"/>
          </a:xfrm>
          <a:prstGeom prst="rect">
            <a:avLst/>
          </a:prstGeom>
        </p:spPr>
      </p:pic>
      <p:pic>
        <p:nvPicPr>
          <p:cNvPr id="8" name="Picture 7" descr="C:\Users\nandini\Desktop\download (14).png">
            <a:extLst>
              <a:ext uri="{FF2B5EF4-FFF2-40B4-BE49-F238E27FC236}">
                <a16:creationId xmlns:a16="http://schemas.microsoft.com/office/drawing/2014/main" id="{D739CDB6-F5E5-373E-8DA1-BEDCBCBB0C53}"/>
              </a:ext>
            </a:extLst>
          </p:cNvPr>
          <p:cNvPicPr>
            <a:picLocks noChangeAspect="1" noChangeArrowheads="1"/>
          </p:cNvPicPr>
          <p:nvPr/>
        </p:nvPicPr>
        <p:blipFill>
          <a:blip r:embed="rId3"/>
          <a:srcRect/>
          <a:stretch>
            <a:fillRect/>
          </a:stretch>
        </p:blipFill>
        <p:spPr bwMode="auto">
          <a:xfrm>
            <a:off x="5574805" y="2992126"/>
            <a:ext cx="5284190" cy="3696541"/>
          </a:xfrm>
          <a:prstGeom prst="rect">
            <a:avLst/>
          </a:prstGeom>
          <a:noFill/>
        </p:spPr>
      </p:pic>
      <p:sp>
        <p:nvSpPr>
          <p:cNvPr id="9" name="TextBox 8">
            <a:extLst>
              <a:ext uri="{FF2B5EF4-FFF2-40B4-BE49-F238E27FC236}">
                <a16:creationId xmlns:a16="http://schemas.microsoft.com/office/drawing/2014/main" id="{35BBA454-5126-64CC-6E61-6C4AF723C36E}"/>
              </a:ext>
            </a:extLst>
          </p:cNvPr>
          <p:cNvSpPr txBox="1"/>
          <p:nvPr/>
        </p:nvSpPr>
        <p:spPr>
          <a:xfrm>
            <a:off x="290616" y="3429000"/>
            <a:ext cx="5284189" cy="2215991"/>
          </a:xfrm>
          <a:prstGeom prst="rect">
            <a:avLst/>
          </a:prstGeom>
          <a:noFill/>
        </p:spPr>
        <p:txBody>
          <a:bodyPr wrap="square" rtlCol="0">
            <a:spAutoFit/>
          </a:bodyPr>
          <a:lstStyle/>
          <a:p>
            <a:pPr marL="114300" lvl="0">
              <a:buSzPts val="1800"/>
            </a:pPr>
            <a:r>
              <a:rPr lang="en-US" sz="2400" b="1" dirty="0">
                <a:latin typeface="Centaur" pitchFamily="18" charset="0"/>
              </a:rPr>
              <a:t>Train Accuracy  : </a:t>
            </a:r>
            <a:r>
              <a:rPr lang="en-US" sz="2400" dirty="0">
                <a:latin typeface="Centaur" pitchFamily="18" charset="0"/>
              </a:rPr>
              <a:t>100.0</a:t>
            </a:r>
            <a:r>
              <a:rPr lang="en-US" sz="2400" b="1" dirty="0">
                <a:latin typeface="Centaur" pitchFamily="18" charset="0"/>
              </a:rPr>
              <a:t> </a:t>
            </a:r>
          </a:p>
          <a:p>
            <a:pPr marL="114300" lvl="0">
              <a:buSzPts val="1800"/>
            </a:pPr>
            <a:r>
              <a:rPr lang="en-US" sz="2400" b="1" dirty="0">
                <a:latin typeface="Centaur" pitchFamily="18" charset="0"/>
              </a:rPr>
              <a:t>Test Accuracy    : </a:t>
            </a:r>
            <a:r>
              <a:rPr lang="en-US" sz="2400" dirty="0">
                <a:latin typeface="Centaur" pitchFamily="18" charset="0"/>
              </a:rPr>
              <a:t>99.74606875523865</a:t>
            </a:r>
            <a:endParaRPr lang="en-US" sz="2400" b="1" dirty="0">
              <a:latin typeface="Centaur" pitchFamily="18" charset="0"/>
            </a:endParaRPr>
          </a:p>
          <a:p>
            <a:pPr marL="114300" lvl="0">
              <a:buSzPts val="1800"/>
            </a:pPr>
            <a:r>
              <a:rPr lang="en-US" sz="2400" b="1" dirty="0">
                <a:latin typeface="Centaur" pitchFamily="18" charset="0"/>
              </a:rPr>
              <a:t>Accuracy            : </a:t>
            </a:r>
            <a:r>
              <a:rPr lang="en-US" sz="2400" dirty="0">
                <a:latin typeface="Centaur" pitchFamily="18" charset="0"/>
              </a:rPr>
              <a:t>99.74606875523865</a:t>
            </a:r>
            <a:endParaRPr lang="en-US" sz="2400" b="1" dirty="0">
              <a:latin typeface="Centaur" pitchFamily="18" charset="0"/>
            </a:endParaRPr>
          </a:p>
          <a:p>
            <a:pPr marL="114300" lvl="0">
              <a:buSzPts val="1800"/>
            </a:pPr>
            <a:r>
              <a:rPr lang="en-US" sz="2400" b="1" dirty="0">
                <a:latin typeface="Centaur" pitchFamily="18" charset="0"/>
              </a:rPr>
              <a:t>RMSE               : </a:t>
            </a:r>
            <a:r>
              <a:rPr lang="en-US" sz="2400" dirty="0">
                <a:latin typeface="Centaur" pitchFamily="18" charset="0"/>
              </a:rPr>
              <a:t>0.05036772689905369</a:t>
            </a:r>
            <a:endParaRPr lang="en-US" sz="2400" b="1" dirty="0">
              <a:latin typeface="Centaur" pitchFamily="18" charset="0"/>
            </a:endParaRPr>
          </a:p>
          <a:p>
            <a:pPr marL="114300" lvl="0">
              <a:buSzPts val="1800"/>
            </a:pPr>
            <a:r>
              <a:rPr lang="en-US" sz="2400" b="1" dirty="0">
                <a:latin typeface="Centaur" pitchFamily="18" charset="0"/>
              </a:rPr>
              <a:t>MAE                 : </a:t>
            </a:r>
            <a:r>
              <a:rPr lang="en-US" sz="2400" dirty="0">
                <a:latin typeface="Centaur" pitchFamily="18" charset="0"/>
              </a:rPr>
              <a:t>0.007917195580808811</a:t>
            </a:r>
            <a:endParaRPr lang="en-US" sz="2400" b="1" dirty="0">
              <a:latin typeface="Centaur" pitchFamily="18" charset="0"/>
            </a:endParaRPr>
          </a:p>
          <a:p>
            <a:endParaRPr lang="en-IN" dirty="0"/>
          </a:p>
        </p:txBody>
      </p:sp>
    </p:spTree>
    <p:extLst>
      <p:ext uri="{BB962C8B-B14F-4D97-AF65-F5344CB8AC3E}">
        <p14:creationId xmlns:p14="http://schemas.microsoft.com/office/powerpoint/2010/main" val="1434559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84729" y="365932"/>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Course Certificate</a:t>
            </a:r>
          </a:p>
        </p:txBody>
      </p:sp>
      <p:pic>
        <p:nvPicPr>
          <p:cNvPr id="3" name="Picture 2">
            <a:extLst>
              <a:ext uri="{FF2B5EF4-FFF2-40B4-BE49-F238E27FC236}">
                <a16:creationId xmlns:a16="http://schemas.microsoft.com/office/drawing/2014/main" id="{616D30C6-6AE7-B853-204D-12C74E594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443" y="1156996"/>
            <a:ext cx="9895114" cy="5430416"/>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55FC-9F99-CC63-A971-BE6523B38F97}"/>
              </a:ext>
            </a:extLst>
          </p:cNvPr>
          <p:cNvSpPr>
            <a:spLocks noGrp="1"/>
          </p:cNvSpPr>
          <p:nvPr>
            <p:ph type="title"/>
          </p:nvPr>
        </p:nvSpPr>
        <p:spPr>
          <a:xfrm>
            <a:off x="296334" y="195792"/>
            <a:ext cx="10515600" cy="1325563"/>
          </a:xfrm>
        </p:spPr>
        <p:txBody>
          <a:bodyPr>
            <a:normAutofit fontScale="90000"/>
          </a:bodyPr>
          <a:lstStyle/>
          <a:p>
            <a:r>
              <a:rPr lang="en-US" sz="5400" b="1" i="0" u="sng" strike="noStrike" cap="none" dirty="0">
                <a:solidFill>
                  <a:srgbClr val="000000"/>
                </a:solidFill>
                <a:latin typeface="Centaur" pitchFamily="18" charset="0"/>
                <a:sym typeface="Arial"/>
              </a:rPr>
              <a:t>Algorithm </a:t>
            </a:r>
            <a:r>
              <a:rPr lang="en-US" sz="5400" b="1" u="sng" dirty="0">
                <a:latin typeface="Centaur" pitchFamily="18" charset="0"/>
              </a:rPr>
              <a:t>V</a:t>
            </a:r>
            <a:r>
              <a:rPr lang="en-US" sz="5400" b="1" i="0" u="sng" strike="noStrike" cap="none" dirty="0">
                <a:solidFill>
                  <a:srgbClr val="000000"/>
                </a:solidFill>
                <a:latin typeface="Centaur" pitchFamily="18" charset="0"/>
                <a:sym typeface="Arial"/>
              </a:rPr>
              <a:t>s Training Accuracy</a:t>
            </a:r>
            <a:br>
              <a:rPr lang="en-US" sz="4400" b="1" i="0" u="sng" strike="noStrike" cap="none" dirty="0">
                <a:solidFill>
                  <a:srgbClr val="000000"/>
                </a:solidFill>
                <a:latin typeface="Centaur" pitchFamily="18" charset="0"/>
                <a:sym typeface="Arial"/>
              </a:rPr>
            </a:br>
            <a:endParaRPr lang="en-IN" dirty="0"/>
          </a:p>
        </p:txBody>
      </p:sp>
      <p:pic>
        <p:nvPicPr>
          <p:cNvPr id="4" name="Picture 2" descr="C:\Users\nandini\Desktop\download (3).png">
            <a:extLst>
              <a:ext uri="{FF2B5EF4-FFF2-40B4-BE49-F238E27FC236}">
                <a16:creationId xmlns:a16="http://schemas.microsoft.com/office/drawing/2014/main" id="{4509AC24-329B-6531-F90D-1823C66009B9}"/>
              </a:ext>
            </a:extLst>
          </p:cNvPr>
          <p:cNvPicPr>
            <a:picLocks noGrp="1" noChangeAspect="1" noChangeArrowheads="1"/>
          </p:cNvPicPr>
          <p:nvPr>
            <p:ph idx="1"/>
          </p:nvPr>
        </p:nvPicPr>
        <p:blipFill>
          <a:blip r:embed="rId2"/>
          <a:srcRect/>
          <a:stretch>
            <a:fillRect/>
          </a:stretch>
        </p:blipFill>
        <p:spPr bwMode="auto">
          <a:xfrm>
            <a:off x="1380065" y="1168400"/>
            <a:ext cx="9220201" cy="5215467"/>
          </a:xfrm>
          <a:prstGeom prst="rect">
            <a:avLst/>
          </a:prstGeom>
          <a:noFill/>
        </p:spPr>
      </p:pic>
    </p:spTree>
    <p:extLst>
      <p:ext uri="{BB962C8B-B14F-4D97-AF65-F5344CB8AC3E}">
        <p14:creationId xmlns:p14="http://schemas.microsoft.com/office/powerpoint/2010/main" val="2889227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0CA7-95BD-BC7C-0F1F-55ACD702D3D9}"/>
              </a:ext>
            </a:extLst>
          </p:cNvPr>
          <p:cNvSpPr>
            <a:spLocks noGrp="1"/>
          </p:cNvSpPr>
          <p:nvPr>
            <p:ph type="title"/>
          </p:nvPr>
        </p:nvSpPr>
        <p:spPr>
          <a:xfrm>
            <a:off x="381000" y="277720"/>
            <a:ext cx="10515600" cy="1325563"/>
          </a:xfrm>
        </p:spPr>
        <p:txBody>
          <a:bodyPr>
            <a:normAutofit fontScale="90000"/>
          </a:bodyPr>
          <a:lstStyle/>
          <a:p>
            <a:r>
              <a:rPr lang="en-US" sz="4400" b="1" i="0" u="sng" strike="noStrike" cap="none" dirty="0">
                <a:solidFill>
                  <a:srgbClr val="000000"/>
                </a:solidFill>
                <a:latin typeface="Centaur" pitchFamily="18" charset="0"/>
                <a:sym typeface="Arial"/>
              </a:rPr>
              <a:t>Algorithm </a:t>
            </a:r>
            <a:r>
              <a:rPr lang="en-US" sz="4400" b="1" u="sng" dirty="0">
                <a:latin typeface="Centaur" pitchFamily="18" charset="0"/>
              </a:rPr>
              <a:t>V</a:t>
            </a:r>
            <a:r>
              <a:rPr lang="en-US" sz="4400" b="1" i="0" u="sng" strike="noStrike" cap="none" dirty="0">
                <a:solidFill>
                  <a:srgbClr val="000000"/>
                </a:solidFill>
                <a:latin typeface="Centaur" pitchFamily="18" charset="0"/>
                <a:sym typeface="Arial"/>
              </a:rPr>
              <a:t>s Testing Accuracy</a:t>
            </a:r>
            <a:br>
              <a:rPr lang="en-US" sz="4800" b="1" i="0" u="sng" strike="noStrike" cap="none" dirty="0">
                <a:solidFill>
                  <a:srgbClr val="000000"/>
                </a:solidFill>
                <a:latin typeface="Centaur" pitchFamily="18" charset="0"/>
                <a:sym typeface="Arial"/>
              </a:rPr>
            </a:br>
            <a:endParaRPr lang="en-IN" sz="4800" dirty="0"/>
          </a:p>
        </p:txBody>
      </p:sp>
      <p:pic>
        <p:nvPicPr>
          <p:cNvPr id="4" name="Picture 2" descr="C:\Users\nandini\Desktop\download (4).png">
            <a:extLst>
              <a:ext uri="{FF2B5EF4-FFF2-40B4-BE49-F238E27FC236}">
                <a16:creationId xmlns:a16="http://schemas.microsoft.com/office/drawing/2014/main" id="{E6FDCE0A-2C42-C684-7332-F89DBED407C6}"/>
              </a:ext>
            </a:extLst>
          </p:cNvPr>
          <p:cNvPicPr>
            <a:picLocks noChangeAspect="1" noChangeArrowheads="1"/>
          </p:cNvPicPr>
          <p:nvPr/>
        </p:nvPicPr>
        <p:blipFill>
          <a:blip r:embed="rId2"/>
          <a:srcRect/>
          <a:stretch>
            <a:fillRect/>
          </a:stretch>
        </p:blipFill>
        <p:spPr bwMode="auto">
          <a:xfrm>
            <a:off x="667237" y="1236133"/>
            <a:ext cx="9916096" cy="5344147"/>
          </a:xfrm>
          <a:prstGeom prst="rect">
            <a:avLst/>
          </a:prstGeom>
          <a:noFill/>
        </p:spPr>
      </p:pic>
    </p:spTree>
    <p:extLst>
      <p:ext uri="{BB962C8B-B14F-4D97-AF65-F5344CB8AC3E}">
        <p14:creationId xmlns:p14="http://schemas.microsoft.com/office/powerpoint/2010/main" val="401506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B95B-3B5C-DF0F-7F21-04F52F55339D}"/>
              </a:ext>
            </a:extLst>
          </p:cNvPr>
          <p:cNvSpPr>
            <a:spLocks noGrp="1"/>
          </p:cNvSpPr>
          <p:nvPr>
            <p:ph type="title"/>
          </p:nvPr>
        </p:nvSpPr>
        <p:spPr>
          <a:xfrm>
            <a:off x="313267" y="161925"/>
            <a:ext cx="10515600" cy="1325563"/>
          </a:xfrm>
        </p:spPr>
        <p:txBody>
          <a:bodyPr/>
          <a:lstStyle/>
          <a:p>
            <a:r>
              <a:rPr lang="pt-BR" sz="4400" b="1" i="0" u="sng" strike="noStrike" cap="none" dirty="0">
                <a:solidFill>
                  <a:srgbClr val="000000"/>
                </a:solidFill>
                <a:latin typeface="Centaur" pitchFamily="18" charset="0"/>
                <a:sym typeface="Arial"/>
              </a:rPr>
              <a:t>Algorithm </a:t>
            </a:r>
            <a:r>
              <a:rPr lang="pt-BR" sz="4400" b="1" u="sng" dirty="0">
                <a:latin typeface="Centaur" pitchFamily="18" charset="0"/>
              </a:rPr>
              <a:t>V</a:t>
            </a:r>
            <a:r>
              <a:rPr lang="pt-BR" sz="4400" b="1" i="0" u="sng" strike="noStrike" cap="none" dirty="0">
                <a:solidFill>
                  <a:srgbClr val="000000"/>
                </a:solidFill>
                <a:latin typeface="Centaur" pitchFamily="18" charset="0"/>
                <a:sym typeface="Arial"/>
              </a:rPr>
              <a:t>s </a:t>
            </a:r>
            <a:r>
              <a:rPr lang="pt-BR" sz="4400" b="1" u="sng" dirty="0">
                <a:latin typeface="Centaur" pitchFamily="18" charset="0"/>
              </a:rPr>
              <a:t>R^2 Score</a:t>
            </a:r>
            <a:br>
              <a:rPr lang="pt-BR" sz="4400" b="1" i="0" u="sng" strike="noStrike" cap="none" dirty="0">
                <a:solidFill>
                  <a:srgbClr val="000000"/>
                </a:solidFill>
                <a:latin typeface="Centaur" pitchFamily="18" charset="0"/>
                <a:sym typeface="Arial"/>
              </a:rPr>
            </a:br>
            <a:endParaRPr lang="en-IN" dirty="0"/>
          </a:p>
        </p:txBody>
      </p:sp>
      <p:pic>
        <p:nvPicPr>
          <p:cNvPr id="5" name="Picture 2" descr="C:\Users\nandini\Desktop\download (5).png">
            <a:extLst>
              <a:ext uri="{FF2B5EF4-FFF2-40B4-BE49-F238E27FC236}">
                <a16:creationId xmlns:a16="http://schemas.microsoft.com/office/drawing/2014/main" id="{0A599C25-B2BB-252D-A8B7-BBA0B1D26A16}"/>
              </a:ext>
            </a:extLst>
          </p:cNvPr>
          <p:cNvPicPr>
            <a:picLocks noChangeAspect="1" noChangeArrowheads="1"/>
          </p:cNvPicPr>
          <p:nvPr/>
        </p:nvPicPr>
        <p:blipFill>
          <a:blip r:embed="rId2"/>
          <a:srcRect/>
          <a:stretch>
            <a:fillRect/>
          </a:stretch>
        </p:blipFill>
        <p:spPr bwMode="auto">
          <a:xfrm>
            <a:off x="667237" y="1320799"/>
            <a:ext cx="10339429" cy="5204889"/>
          </a:xfrm>
          <a:prstGeom prst="rect">
            <a:avLst/>
          </a:prstGeom>
          <a:noFill/>
        </p:spPr>
      </p:pic>
    </p:spTree>
    <p:extLst>
      <p:ext uri="{BB962C8B-B14F-4D97-AF65-F5344CB8AC3E}">
        <p14:creationId xmlns:p14="http://schemas.microsoft.com/office/powerpoint/2010/main" val="112978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905000" y="381000"/>
            <a:ext cx="8229600" cy="685800"/>
          </a:xfrm>
        </p:spPr>
        <p:txBody>
          <a:bodyPr>
            <a:normAutofit/>
          </a:bodyPr>
          <a:lstStyle/>
          <a:p>
            <a:pPr algn="l"/>
            <a:r>
              <a:rPr lang="en-US" dirty="0">
                <a:solidFill>
                  <a:srgbClr val="C00000"/>
                </a:solidFill>
                <a:latin typeface="Arial" pitchFamily="34" charset="0"/>
                <a:cs typeface="Arial" pitchFamily="34" charset="0"/>
              </a:rPr>
              <a:t>Results and Discussion</a:t>
            </a:r>
          </a:p>
        </p:txBody>
      </p:sp>
      <p:sp>
        <p:nvSpPr>
          <p:cNvPr id="2" name="Content Placeholder 1"/>
          <p:cNvSpPr>
            <a:spLocks noGrp="1"/>
          </p:cNvSpPr>
          <p:nvPr>
            <p:ph idx="1"/>
          </p:nvPr>
        </p:nvSpPr>
        <p:spPr/>
        <p:txBody>
          <a:bodyPr/>
          <a:lstStyle/>
          <a:p>
            <a:pPr>
              <a:buFont typeface="Wingdings" panose="05000000000000000000" pitchFamily="2" charset="2"/>
              <a:buChar char="Ø"/>
            </a:pPr>
            <a:r>
              <a:rPr lang="en-US" sz="3200" dirty="0"/>
              <a:t>From the above all regressor model we got the best test and train accuracy in the random forest regressor model.</a:t>
            </a:r>
          </a:p>
          <a:p>
            <a:pPr>
              <a:buFont typeface="Wingdings" panose="05000000000000000000" pitchFamily="2" charset="2"/>
              <a:buChar char="Ø"/>
            </a:pPr>
            <a:r>
              <a:rPr lang="en-US" sz="3200" dirty="0"/>
              <a:t>So we choose random forest regressor model  for the model deployment.</a:t>
            </a:r>
            <a:endParaRPr lang="en-IN" dirty="0"/>
          </a:p>
        </p:txBody>
      </p:sp>
      <p:sp>
        <p:nvSpPr>
          <p:cNvPr id="4" name="Date Placeholder 3"/>
          <p:cNvSpPr>
            <a:spLocks noGrp="1"/>
          </p:cNvSpPr>
          <p:nvPr>
            <p:ph type="dt" sz="half" idx="10"/>
          </p:nvPr>
        </p:nvSpPr>
        <p:spPr/>
        <p:txBody>
          <a:bodyPr/>
          <a:lstStyle/>
          <a:p>
            <a:fld id="{42A4DED4-350B-4878-B3BD-885E45171D2E}" type="datetime3">
              <a:rPr lang="en-US" smtClean="0"/>
              <a:pPr/>
              <a:t>8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225862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57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r>
              <a:rPr lang="en-US" dirty="0"/>
              <a:t>This study focuses on using exploratory data analysis (EDA) and predictive models to estimate permanent magnet motor temperature. The first task focuses on the distribution of each attribute and their relationships to one another from EDA.</a:t>
            </a:r>
          </a:p>
          <a:p>
            <a:r>
              <a:rPr lang="en-US" dirty="0"/>
              <a:t>It is shown that with careful feature selection and feature engineering, it is possible to precisely predict motor temperatures with different machine learning tools.</a:t>
            </a:r>
            <a:endParaRPr lang="en-IN" dirty="0"/>
          </a:p>
        </p:txBody>
      </p:sp>
      <p:sp>
        <p:nvSpPr>
          <p:cNvPr id="4" name="Date Placeholder 3"/>
          <p:cNvSpPr>
            <a:spLocks noGrp="1"/>
          </p:cNvSpPr>
          <p:nvPr>
            <p:ph type="dt" sz="half" idx="10"/>
          </p:nvPr>
        </p:nvSpPr>
        <p:spPr/>
        <p:txBody>
          <a:bodyPr/>
          <a:lstStyle/>
          <a:p>
            <a:fld id="{25EA2093-AB03-4944-BBF7-9D1F3BE620B7}" type="datetime3">
              <a:rPr lang="en-US" smtClean="0"/>
              <a:pPr/>
              <a:t>8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Tree>
    <p:extLst>
      <p:ext uri="{BB962C8B-B14F-4D97-AF65-F5344CB8AC3E}">
        <p14:creationId xmlns:p14="http://schemas.microsoft.com/office/powerpoint/2010/main" val="542845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2286000"/>
          </a:xfrm>
        </p:spPr>
        <p:txBody>
          <a:bodyPr>
            <a:normAutofit/>
          </a:bodyPr>
          <a:lstStyle/>
          <a:p>
            <a:pPr algn="l"/>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sp>
        <p:nvSpPr>
          <p:cNvPr id="7" name="Content Placeholder 6"/>
          <p:cNvSpPr>
            <a:spLocks noGrp="1"/>
          </p:cNvSpPr>
          <p:nvPr>
            <p:ph idx="1"/>
          </p:nvPr>
        </p:nvSpPr>
        <p:spPr/>
        <p:txBody>
          <a:bodyPr/>
          <a:lstStyle/>
          <a:p>
            <a:pPr>
              <a:buFont typeface="Wingdings" panose="05000000000000000000" pitchFamily="2" charset="2"/>
              <a:buChar char="Ø"/>
            </a:pPr>
            <a:r>
              <a:rPr lang="en-US" dirty="0"/>
              <a:t>AA, ACBK (2021) Optimal solution for PMSM rotor magnet demagnetization based on temperature estimation for EV application</a:t>
            </a:r>
          </a:p>
          <a:p>
            <a:pPr>
              <a:buFont typeface="Wingdings" panose="05000000000000000000" pitchFamily="2" charset="2"/>
              <a:buChar char="Ø"/>
            </a:pPr>
            <a:r>
              <a:rPr lang="en-US" dirty="0"/>
              <a:t>Data Science from Scratch : First Principles  with python  by Joel Grus</a:t>
            </a:r>
          </a:p>
        </p:txBody>
      </p:sp>
      <p:sp>
        <p:nvSpPr>
          <p:cNvPr id="4" name="Date Placeholder 3"/>
          <p:cNvSpPr>
            <a:spLocks noGrp="1"/>
          </p:cNvSpPr>
          <p:nvPr>
            <p:ph type="dt" sz="half" idx="10"/>
          </p:nvPr>
        </p:nvSpPr>
        <p:spPr/>
        <p:txBody>
          <a:bodyPr/>
          <a:lstStyle/>
          <a:p>
            <a:fld id="{A2414E9F-A237-4082-B37B-D926ADB268EE}" type="datetime3">
              <a:rPr lang="en-US" smtClean="0"/>
              <a:pPr/>
              <a:t>8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Tree>
    <p:extLst>
      <p:ext uri="{BB962C8B-B14F-4D97-AF65-F5344CB8AC3E}">
        <p14:creationId xmlns:p14="http://schemas.microsoft.com/office/powerpoint/2010/main" val="418632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8 November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26</a:t>
            </a:fld>
            <a:endParaRPr lang="en-US"/>
          </a:p>
        </p:txBody>
      </p:sp>
      <p:sp>
        <p:nvSpPr>
          <p:cNvPr id="10" name="TextBox 9">
            <a:extLst>
              <a:ext uri="{FF2B5EF4-FFF2-40B4-BE49-F238E27FC236}">
                <a16:creationId xmlns:a16="http://schemas.microsoft.com/office/drawing/2014/main" id="{85129782-BA7E-395F-55BD-480A649E2C0E}"/>
              </a:ext>
            </a:extLst>
          </p:cNvPr>
          <p:cNvSpPr txBox="1"/>
          <p:nvPr/>
        </p:nvSpPr>
        <p:spPr>
          <a:xfrm>
            <a:off x="2500603" y="2220687"/>
            <a:ext cx="8500189" cy="1569660"/>
          </a:xfrm>
          <a:prstGeom prst="rect">
            <a:avLst/>
          </a:prstGeom>
          <a:noFill/>
        </p:spPr>
        <p:txBody>
          <a:bodyPr wrap="square" rtlCol="0">
            <a:spAutoFit/>
          </a:bodyPr>
          <a:lstStyle/>
          <a:p>
            <a:r>
              <a:rPr lang="en-US" sz="9600" dirty="0"/>
              <a:t>THANK YOU</a:t>
            </a:r>
            <a:endParaRPr lang="en-IN" sz="9600" dirty="0"/>
          </a:p>
        </p:txBody>
      </p:sp>
    </p:spTree>
    <p:extLst>
      <p:ext uri="{BB962C8B-B14F-4D97-AF65-F5344CB8AC3E}">
        <p14:creationId xmlns:p14="http://schemas.microsoft.com/office/powerpoint/2010/main" val="388785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270"/>
            <a:ext cx="7134448" cy="1245637"/>
          </a:xfrm>
        </p:spPr>
        <p:txBody>
          <a:bodyPr>
            <a:normAutofit/>
          </a:bodyPr>
          <a:lstStyle/>
          <a:p>
            <a:pPr algn="l"/>
            <a:r>
              <a:rPr lang="en-US"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a:xfrm>
            <a:off x="838200" y="1810139"/>
            <a:ext cx="10515600" cy="4366824"/>
          </a:xfrm>
        </p:spPr>
        <p:txBody>
          <a:bodyPr>
            <a:normAutofit/>
          </a:bodyPr>
          <a:lstStyle/>
          <a:p>
            <a:r>
              <a:rPr lang="en-US" sz="2800" dirty="0">
                <a:solidFill>
                  <a:schemeClr val="dk1"/>
                </a:solidFill>
                <a:highlight>
                  <a:srgbClr val="FFFFFF"/>
                </a:highlight>
                <a:latin typeface="Centaur" pitchFamily="18" charset="0"/>
              </a:rPr>
              <a:t>The main purpose of the data set's recording is to be able to model the stator and rotor temperatures of a PMSM in real-time. Due to the intricate structure of an electric traction drive, direct measurement with thermal sensors is not possible for rotor temperatures, and even in case of the stator temperatures, sensor outage or even just deterioration can't be administered properly without redundant modeling. In addition, precise thermal modeling gets more and more important with the rising relevance of functional safety</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8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956388" y="304800"/>
            <a:ext cx="8229600" cy="1219200"/>
          </a:xfrm>
        </p:spPr>
        <p:txBody>
          <a:bodyPr>
            <a:normAutofit/>
          </a:bodyPr>
          <a:lstStyle/>
          <a:p>
            <a:pPr algn="l"/>
            <a:r>
              <a:rPr lang="en-US" dirty="0">
                <a:solidFill>
                  <a:srgbClr val="D74027"/>
                </a:solidFill>
              </a:rPr>
              <a:t>Objective :</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2057400" y="1542661"/>
            <a:ext cx="8153400" cy="4724400"/>
          </a:xfrm>
        </p:spPr>
        <p:txBody>
          <a:bodyPr>
            <a:normAutofit/>
          </a:bodyPr>
          <a:lstStyle/>
          <a:p>
            <a:pPr algn="just">
              <a:lnSpc>
                <a:spcPct val="80000"/>
              </a:lnSpc>
            </a:pPr>
            <a:endParaRPr lang="en-US" sz="2000" dirty="0"/>
          </a:p>
          <a:p>
            <a:pPr marL="0" indent="0">
              <a:buNone/>
            </a:pPr>
            <a:r>
              <a:rPr lang="en-US" sz="3200" dirty="0">
                <a:latin typeface="Centaur" pitchFamily="18" charset="0"/>
              </a:rPr>
              <a:t>This project aims to estimate temperature sequences inside </a:t>
            </a:r>
            <a:r>
              <a:rPr lang="en-US" sz="3200" b="1" dirty="0">
                <a:latin typeface="Centaur" pitchFamily="18" charset="0"/>
              </a:rPr>
              <a:t>Permanent Magnet Synchronous Motors(PMSM)</a:t>
            </a:r>
            <a:r>
              <a:rPr lang="en-US" sz="3200" dirty="0">
                <a:latin typeface="Centaur" pitchFamily="18" charset="0"/>
              </a:rPr>
              <a:t> from given input sequences, that is, currents, voltages, coolant and ambient temperatures, and torque as well as motor speed. All sensor data is deployed on a test bench.</a:t>
            </a:r>
            <a:endParaRPr lang="en-IN" sz="2000" dirty="0"/>
          </a:p>
          <a:p>
            <a:pPr algn="just"/>
            <a:endParaRPr lang="en-US" sz="2000" dirty="0"/>
          </a:p>
        </p:txBody>
      </p:sp>
      <p:sp>
        <p:nvSpPr>
          <p:cNvPr id="7" name="Date Placeholder 6"/>
          <p:cNvSpPr>
            <a:spLocks noGrp="1"/>
          </p:cNvSpPr>
          <p:nvPr>
            <p:ph type="dt" sz="half" idx="10"/>
          </p:nvPr>
        </p:nvSpPr>
        <p:spPr/>
        <p:txBody>
          <a:bodyPr/>
          <a:lstStyle/>
          <a:p>
            <a:fld id="{A75E2FCA-C2E1-4F18-8725-C39FF27009E9}" type="datetime3">
              <a:rPr lang="en-US" smtClean="0"/>
              <a:pPr/>
              <a:t>8 November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1" y="2"/>
            <a:ext cx="9088016" cy="1410148"/>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8 November 2022</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5</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5</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8" name="Picture 7">
            <a:extLst>
              <a:ext uri="{FF2B5EF4-FFF2-40B4-BE49-F238E27FC236}">
                <a16:creationId xmlns:a16="http://schemas.microsoft.com/office/drawing/2014/main" id="{B1971ADB-644B-B48F-5F9B-C70F0D735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639" y="705076"/>
            <a:ext cx="6734175" cy="3139136"/>
          </a:xfrm>
          <a:prstGeom prst="rect">
            <a:avLst/>
          </a:prstGeom>
        </p:spPr>
      </p:pic>
      <p:sp>
        <p:nvSpPr>
          <p:cNvPr id="12" name="TextBox 11">
            <a:extLst>
              <a:ext uri="{FF2B5EF4-FFF2-40B4-BE49-F238E27FC236}">
                <a16:creationId xmlns:a16="http://schemas.microsoft.com/office/drawing/2014/main" id="{D9EA4975-D7BD-22E8-BB7E-84EA835C3AF5}"/>
              </a:ext>
            </a:extLst>
          </p:cNvPr>
          <p:cNvSpPr txBox="1"/>
          <p:nvPr/>
        </p:nvSpPr>
        <p:spPr>
          <a:xfrm>
            <a:off x="1390261" y="4200365"/>
            <a:ext cx="8752115" cy="1988108"/>
          </a:xfrm>
          <a:prstGeom prst="rect">
            <a:avLst/>
          </a:prstGeom>
          <a:noFill/>
        </p:spPr>
        <p:txBody>
          <a:bodyPr wrap="square" rtlCol="0">
            <a:spAutoFit/>
          </a:bodyPr>
          <a:lstStyle/>
          <a:p>
            <a:pPr marL="291895" marR="140035" indent="-285750">
              <a:lnSpc>
                <a:spcPts val="2771"/>
              </a:lnSpc>
              <a:spcBef>
                <a:spcPts val="201"/>
              </a:spcBef>
              <a:buClr>
                <a:srgbClr val="34A5DA"/>
              </a:buClr>
              <a:buSzPct val="105063"/>
              <a:buFont typeface="Wingdings" panose="05000000000000000000" pitchFamily="2" charset="2"/>
              <a:buChar char="Ø"/>
              <a:tabLst>
                <a:tab pos="228971" algn="l"/>
              </a:tabLst>
            </a:pPr>
            <a:r>
              <a:rPr lang="en-US" sz="1800" spc="-13" dirty="0">
                <a:solidFill>
                  <a:srgbClr val="175775"/>
                </a:solidFill>
              </a:rPr>
              <a:t>Temperature </a:t>
            </a:r>
            <a:r>
              <a:rPr lang="en-US" sz="1800" spc="-56" dirty="0">
                <a:solidFill>
                  <a:srgbClr val="175775"/>
                </a:solidFill>
              </a:rPr>
              <a:t>is </a:t>
            </a:r>
            <a:r>
              <a:rPr lang="en-US" sz="1800" spc="-36" dirty="0">
                <a:solidFill>
                  <a:srgbClr val="175775"/>
                </a:solidFill>
              </a:rPr>
              <a:t>an </a:t>
            </a:r>
            <a:r>
              <a:rPr lang="en-US" sz="1800" spc="46" dirty="0">
                <a:solidFill>
                  <a:srgbClr val="175775"/>
                </a:solidFill>
              </a:rPr>
              <a:t>important </a:t>
            </a:r>
            <a:r>
              <a:rPr lang="en-US" sz="1800" spc="18" dirty="0">
                <a:solidFill>
                  <a:srgbClr val="175775"/>
                </a:solidFill>
              </a:rPr>
              <a:t>factor </a:t>
            </a:r>
            <a:r>
              <a:rPr lang="en-US" sz="1800" spc="92" dirty="0">
                <a:solidFill>
                  <a:srgbClr val="175775"/>
                </a:solidFill>
              </a:rPr>
              <a:t>to </a:t>
            </a:r>
            <a:r>
              <a:rPr lang="en-US" sz="1800" spc="31" dirty="0">
                <a:solidFill>
                  <a:srgbClr val="175775"/>
                </a:solidFill>
              </a:rPr>
              <a:t>control </a:t>
            </a:r>
            <a:r>
              <a:rPr lang="en-US" sz="1800" spc="18" dirty="0">
                <a:solidFill>
                  <a:srgbClr val="175775"/>
                </a:solidFill>
              </a:rPr>
              <a:t>in</a:t>
            </a:r>
            <a:r>
              <a:rPr lang="en-US" sz="1800" spc="-84" dirty="0">
                <a:solidFill>
                  <a:srgbClr val="175775"/>
                </a:solidFill>
              </a:rPr>
              <a:t> </a:t>
            </a:r>
            <a:r>
              <a:rPr lang="en-US" sz="1800" spc="58" dirty="0">
                <a:solidFill>
                  <a:srgbClr val="175775"/>
                </a:solidFill>
              </a:rPr>
              <a:t>motor  </a:t>
            </a:r>
            <a:r>
              <a:rPr lang="en-US" sz="1800" spc="23" dirty="0">
                <a:solidFill>
                  <a:srgbClr val="175775"/>
                </a:solidFill>
              </a:rPr>
              <a:t>components</a:t>
            </a:r>
            <a:endParaRPr lang="en-US" sz="1800" dirty="0"/>
          </a:p>
          <a:p>
            <a:pPr marL="291895" marR="736718" indent="-285750">
              <a:lnSpc>
                <a:spcPct val="113300"/>
              </a:lnSpc>
              <a:spcBef>
                <a:spcPts val="1197"/>
              </a:spcBef>
              <a:buClr>
                <a:srgbClr val="34A5DA"/>
              </a:buClr>
              <a:buSzPct val="105063"/>
              <a:buFont typeface="Wingdings" panose="05000000000000000000" pitchFamily="2" charset="2"/>
              <a:buChar char="Ø"/>
              <a:tabLst>
                <a:tab pos="228971" algn="l"/>
                <a:tab pos="3555520" algn="l"/>
              </a:tabLst>
            </a:pPr>
            <a:r>
              <a:rPr lang="en-US" sz="1800" spc="38" dirty="0">
                <a:solidFill>
                  <a:srgbClr val="175775"/>
                </a:solidFill>
              </a:rPr>
              <a:t>High </a:t>
            </a:r>
            <a:r>
              <a:rPr lang="en-US" sz="1800" spc="10" dirty="0">
                <a:solidFill>
                  <a:srgbClr val="175775"/>
                </a:solidFill>
              </a:rPr>
              <a:t>temperatures</a:t>
            </a:r>
            <a:r>
              <a:rPr lang="en-US" sz="1800" spc="-36" dirty="0">
                <a:solidFill>
                  <a:srgbClr val="175775"/>
                </a:solidFill>
              </a:rPr>
              <a:t> can</a:t>
            </a:r>
            <a:r>
              <a:rPr lang="en-US" sz="1800" spc="3" dirty="0">
                <a:solidFill>
                  <a:srgbClr val="175775"/>
                </a:solidFill>
              </a:rPr>
              <a:t> </a:t>
            </a:r>
            <a:r>
              <a:rPr lang="en-US" sz="1800" spc="46" dirty="0">
                <a:solidFill>
                  <a:srgbClr val="175775"/>
                </a:solidFill>
              </a:rPr>
              <a:t>melt </a:t>
            </a:r>
            <a:r>
              <a:rPr lang="en-US" sz="1800" spc="10" dirty="0">
                <a:solidFill>
                  <a:srgbClr val="175775"/>
                </a:solidFill>
              </a:rPr>
              <a:t>stator </a:t>
            </a:r>
            <a:r>
              <a:rPr lang="en-US" sz="1800" spc="18" dirty="0">
                <a:solidFill>
                  <a:srgbClr val="175775"/>
                </a:solidFill>
              </a:rPr>
              <a:t>windings</a:t>
            </a:r>
            <a:r>
              <a:rPr lang="en-US" sz="1800" spc="-28" dirty="0">
                <a:solidFill>
                  <a:srgbClr val="175775"/>
                </a:solidFill>
              </a:rPr>
              <a:t> </a:t>
            </a:r>
            <a:r>
              <a:rPr lang="en-US" sz="1800" spc="13" dirty="0">
                <a:solidFill>
                  <a:srgbClr val="175775"/>
                </a:solidFill>
              </a:rPr>
              <a:t>and  </a:t>
            </a:r>
            <a:r>
              <a:rPr lang="en-US" sz="1800" spc="18" dirty="0" err="1">
                <a:solidFill>
                  <a:srgbClr val="175775"/>
                </a:solidFill>
              </a:rPr>
              <a:t>demagnetise</a:t>
            </a:r>
            <a:r>
              <a:rPr lang="en-US" sz="1800" spc="18" dirty="0">
                <a:solidFill>
                  <a:srgbClr val="175775"/>
                </a:solidFill>
              </a:rPr>
              <a:t> </a:t>
            </a:r>
            <a:r>
              <a:rPr lang="en-US" sz="1800" spc="25" dirty="0">
                <a:solidFill>
                  <a:srgbClr val="175775"/>
                </a:solidFill>
              </a:rPr>
              <a:t>permanent</a:t>
            </a:r>
            <a:r>
              <a:rPr lang="en-US" sz="1800" spc="-20" dirty="0">
                <a:solidFill>
                  <a:srgbClr val="175775"/>
                </a:solidFill>
              </a:rPr>
              <a:t> </a:t>
            </a:r>
            <a:r>
              <a:rPr lang="en-US" sz="1800" spc="5" dirty="0">
                <a:solidFill>
                  <a:srgbClr val="175775"/>
                </a:solidFill>
              </a:rPr>
              <a:t>magnets</a:t>
            </a:r>
            <a:endParaRPr lang="en-US" sz="1800" dirty="0"/>
          </a:p>
          <a:p>
            <a:pPr marL="291895" marR="2587" indent="-285750">
              <a:lnSpc>
                <a:spcPct val="113300"/>
              </a:lnSpc>
              <a:spcBef>
                <a:spcPts val="1345"/>
              </a:spcBef>
              <a:buClr>
                <a:srgbClr val="34A5DA"/>
              </a:buClr>
              <a:buSzPct val="105063"/>
              <a:buFont typeface="Wingdings" panose="05000000000000000000" pitchFamily="2" charset="2"/>
              <a:buChar char="Ø"/>
              <a:tabLst>
                <a:tab pos="228971" algn="l"/>
              </a:tabLst>
            </a:pPr>
            <a:r>
              <a:rPr lang="en-US" sz="1800" spc="33" dirty="0">
                <a:solidFill>
                  <a:srgbClr val="175775"/>
                </a:solidFill>
              </a:rPr>
              <a:t>Complicated </a:t>
            </a:r>
            <a:r>
              <a:rPr lang="en-US" sz="1800" spc="18" dirty="0">
                <a:solidFill>
                  <a:srgbClr val="175775"/>
                </a:solidFill>
              </a:rPr>
              <a:t>internal </a:t>
            </a:r>
            <a:r>
              <a:rPr lang="en-US" sz="1800" dirty="0">
                <a:solidFill>
                  <a:srgbClr val="175775"/>
                </a:solidFill>
              </a:rPr>
              <a:t>structure </a:t>
            </a:r>
            <a:r>
              <a:rPr lang="en-US" sz="1800" spc="56" dirty="0">
                <a:solidFill>
                  <a:srgbClr val="175775"/>
                </a:solidFill>
              </a:rPr>
              <a:t>of </a:t>
            </a:r>
            <a:r>
              <a:rPr lang="en-US" sz="1800" spc="36" dirty="0">
                <a:solidFill>
                  <a:srgbClr val="175775"/>
                </a:solidFill>
              </a:rPr>
              <a:t>the </a:t>
            </a:r>
            <a:r>
              <a:rPr lang="en-US" sz="1800" spc="58" dirty="0">
                <a:solidFill>
                  <a:srgbClr val="175775"/>
                </a:solidFill>
              </a:rPr>
              <a:t>motor</a:t>
            </a:r>
            <a:r>
              <a:rPr lang="en-US" sz="1800" spc="-127" dirty="0">
                <a:solidFill>
                  <a:srgbClr val="175775"/>
                </a:solidFill>
              </a:rPr>
              <a:t> </a:t>
            </a:r>
            <a:r>
              <a:rPr lang="en-US" sz="1800" spc="8" dirty="0">
                <a:solidFill>
                  <a:srgbClr val="175775"/>
                </a:solidFill>
              </a:rPr>
              <a:t>discourage  </a:t>
            </a:r>
            <a:r>
              <a:rPr lang="en-US" sz="1800" spc="-53" dirty="0">
                <a:solidFill>
                  <a:srgbClr val="175775"/>
                </a:solidFill>
              </a:rPr>
              <a:t>sensors </a:t>
            </a:r>
            <a:r>
              <a:rPr lang="en-US" sz="1800" dirty="0">
                <a:solidFill>
                  <a:srgbClr val="175775"/>
                </a:solidFill>
              </a:rPr>
              <a:t>based</a:t>
            </a:r>
            <a:r>
              <a:rPr lang="en-US" sz="1800" spc="51" dirty="0">
                <a:solidFill>
                  <a:srgbClr val="175775"/>
                </a:solidFill>
              </a:rPr>
              <a:t> </a:t>
            </a:r>
            <a:r>
              <a:rPr lang="en-US" sz="1800" spc="48" dirty="0">
                <a:solidFill>
                  <a:srgbClr val="175775"/>
                </a:solidFill>
              </a:rPr>
              <a:t>monitoring</a:t>
            </a:r>
            <a:endParaRPr lang="en-US" sz="1800" dirty="0"/>
          </a:p>
          <a:p>
            <a:endParaRPr lang="en-IN" b="1" dirty="0"/>
          </a:p>
        </p:txBody>
      </p:sp>
    </p:spTree>
    <p:extLst>
      <p:ext uri="{BB962C8B-B14F-4D97-AF65-F5344CB8AC3E}">
        <p14:creationId xmlns:p14="http://schemas.microsoft.com/office/powerpoint/2010/main" val="83631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8B8264-FE87-591B-7FCC-397578C3D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778" y="1234596"/>
            <a:ext cx="6936627" cy="2712253"/>
          </a:xfrm>
          <a:prstGeom prst="rect">
            <a:avLst/>
          </a:prstGeom>
        </p:spPr>
      </p:pic>
      <p:sp>
        <p:nvSpPr>
          <p:cNvPr id="4" name="TextBox 3">
            <a:extLst>
              <a:ext uri="{FF2B5EF4-FFF2-40B4-BE49-F238E27FC236}">
                <a16:creationId xmlns:a16="http://schemas.microsoft.com/office/drawing/2014/main" id="{D1E9261F-CC69-8058-A664-83112CC413B5}"/>
              </a:ext>
            </a:extLst>
          </p:cNvPr>
          <p:cNvSpPr txBox="1"/>
          <p:nvPr/>
        </p:nvSpPr>
        <p:spPr>
          <a:xfrm>
            <a:off x="513184" y="252861"/>
            <a:ext cx="6904653" cy="584775"/>
          </a:xfrm>
          <a:prstGeom prst="rect">
            <a:avLst/>
          </a:prstGeom>
          <a:noFill/>
        </p:spPr>
        <p:txBody>
          <a:bodyPr wrap="square" rtlCol="0">
            <a:spAutoFit/>
          </a:bodyPr>
          <a:lstStyle/>
          <a:p>
            <a:r>
              <a:rPr lang="en-US" sz="3200" b="1" u="sng" dirty="0">
                <a:solidFill>
                  <a:schemeClr val="tx1"/>
                </a:solidFill>
                <a:latin typeface="Centaur" pitchFamily="18" charset="0"/>
              </a:rPr>
              <a:t>This is a typical stator winding damage :</a:t>
            </a:r>
            <a:endParaRPr lang="en-IN" sz="3200" dirty="0"/>
          </a:p>
        </p:txBody>
      </p:sp>
      <p:sp>
        <p:nvSpPr>
          <p:cNvPr id="5" name="TextBox 4">
            <a:extLst>
              <a:ext uri="{FF2B5EF4-FFF2-40B4-BE49-F238E27FC236}">
                <a16:creationId xmlns:a16="http://schemas.microsoft.com/office/drawing/2014/main" id="{A20FA32E-AB72-C183-02FC-92BAA5B30912}"/>
              </a:ext>
            </a:extLst>
          </p:cNvPr>
          <p:cNvSpPr txBox="1"/>
          <p:nvPr/>
        </p:nvSpPr>
        <p:spPr>
          <a:xfrm>
            <a:off x="1026367" y="4460032"/>
            <a:ext cx="9041364" cy="1815882"/>
          </a:xfrm>
          <a:prstGeom prst="rect">
            <a:avLst/>
          </a:prstGeom>
          <a:noFill/>
        </p:spPr>
        <p:txBody>
          <a:bodyPr wrap="square" rtlCol="0">
            <a:spAutoFit/>
          </a:bodyPr>
          <a:lstStyle/>
          <a:p>
            <a:pPr marL="457200" indent="-457200">
              <a:buFont typeface="Wingdings" panose="05000000000000000000" pitchFamily="2" charset="2"/>
              <a:buChar char="q"/>
            </a:pPr>
            <a:r>
              <a:rPr lang="en-US" sz="2800" dirty="0">
                <a:latin typeface="Centaur" pitchFamily="18" charset="0"/>
              </a:rPr>
              <a:t>On the rotor part, irreversible demagnetization of the permanent magnets can be caused by overheating, which represents an even more severe instance of motor damage.</a:t>
            </a:r>
          </a:p>
          <a:p>
            <a:endParaRPr lang="en-IN" sz="2800" dirty="0"/>
          </a:p>
        </p:txBody>
      </p:sp>
    </p:spTree>
    <p:extLst>
      <p:ext uri="{BB962C8B-B14F-4D97-AF65-F5344CB8AC3E}">
        <p14:creationId xmlns:p14="http://schemas.microsoft.com/office/powerpoint/2010/main" val="275886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7144"/>
          </a:xfrm>
        </p:spPr>
        <p:txBody>
          <a:bodyPr>
            <a:normAutofit fontScale="90000"/>
          </a:bodyPr>
          <a:lstStyle/>
          <a:p>
            <a:pPr algn="l"/>
            <a:r>
              <a:rPr lang="en-US" dirty="0">
                <a:solidFill>
                  <a:srgbClr val="C00000"/>
                </a:solidFill>
                <a:latin typeface="Arial" pitchFamily="34" charset="0"/>
                <a:cs typeface="Arial" pitchFamily="34" charset="0"/>
              </a:rPr>
              <a:t>Project Implementation</a:t>
            </a:r>
            <a:br>
              <a:rPr lang="en-US" dirty="0">
                <a:solidFill>
                  <a:srgbClr val="C00000"/>
                </a:solidFill>
                <a:latin typeface="Arial" pitchFamily="34" charset="0"/>
                <a:cs typeface="Arial" pitchFamily="34" charset="0"/>
              </a:rPr>
            </a:br>
            <a:r>
              <a:rPr lang="en-US" dirty="0">
                <a:solidFill>
                  <a:srgbClr val="C00000"/>
                </a:solidFill>
                <a:latin typeface="Arial" pitchFamily="34" charset="0"/>
                <a:cs typeface="Arial" pitchFamily="34" charset="0"/>
              </a:rPr>
              <a:t>  </a:t>
            </a:r>
            <a:r>
              <a:rPr lang="en-US" sz="4000" b="1" u="sng" dirty="0">
                <a:solidFill>
                  <a:schemeClr val="accent1">
                    <a:lumMod val="75000"/>
                  </a:schemeClr>
                </a:solidFill>
                <a:latin typeface="Arial" pitchFamily="34" charset="0"/>
                <a:cs typeface="Arial" pitchFamily="34" charset="0"/>
              </a:rPr>
              <a:t>Project flow</a:t>
            </a:r>
            <a:r>
              <a:rPr lang="en-US" sz="4000" dirty="0">
                <a:solidFill>
                  <a:schemeClr val="accent1">
                    <a:lumMod val="75000"/>
                  </a:schemeClr>
                </a:solidFill>
                <a:latin typeface="Arial" pitchFamily="34" charset="0"/>
                <a:cs typeface="Arial" pitchFamily="34" charset="0"/>
              </a:rPr>
              <a:t>:</a:t>
            </a:r>
            <a:endParaRPr lang="en-IN" sz="4000" dirty="0">
              <a:solidFill>
                <a:schemeClr val="accent1">
                  <a:lumMod val="75000"/>
                </a:schemeClr>
              </a:solidFill>
            </a:endParaRPr>
          </a:p>
        </p:txBody>
      </p:sp>
      <p:graphicFrame>
        <p:nvGraphicFramePr>
          <p:cNvPr id="3" name="Content Placeholder 2">
            <a:extLst>
              <a:ext uri="{FF2B5EF4-FFF2-40B4-BE49-F238E27FC236}">
                <a16:creationId xmlns:a16="http://schemas.microsoft.com/office/drawing/2014/main" id="{4509C66A-ADEF-FA63-D791-71B9BFD5795D}"/>
              </a:ext>
            </a:extLst>
          </p:cNvPr>
          <p:cNvGraphicFramePr>
            <a:graphicFrameLocks noGrp="1"/>
          </p:cNvGraphicFramePr>
          <p:nvPr>
            <p:ph idx="1"/>
            <p:extLst>
              <p:ext uri="{D42A27DB-BD31-4B8C-83A1-F6EECF244321}">
                <p14:modId xmlns:p14="http://schemas.microsoft.com/office/powerpoint/2010/main" val="3082620082"/>
              </p:ext>
            </p:extLst>
          </p:nvPr>
        </p:nvGraphicFramePr>
        <p:xfrm>
          <a:off x="838200" y="1464906"/>
          <a:ext cx="10515600" cy="4712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A2414E9F-A237-4082-B37B-D926ADB268EE}" type="datetime3">
              <a:rPr lang="en-US" smtClean="0"/>
              <a:pPr/>
              <a:t>8 November 2022</a:t>
            </a:fld>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dirty="0"/>
          </a:p>
        </p:txBody>
      </p:sp>
    </p:spTree>
    <p:extLst>
      <p:ext uri="{BB962C8B-B14F-4D97-AF65-F5344CB8AC3E}">
        <p14:creationId xmlns:p14="http://schemas.microsoft.com/office/powerpoint/2010/main" val="27261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5000-2486-3DD5-4D2A-516A36B11C99}"/>
              </a:ext>
            </a:extLst>
          </p:cNvPr>
          <p:cNvSpPr>
            <a:spLocks noGrp="1"/>
          </p:cNvSpPr>
          <p:nvPr>
            <p:ph type="title"/>
          </p:nvPr>
        </p:nvSpPr>
        <p:spPr>
          <a:xfrm>
            <a:off x="838200" y="365125"/>
            <a:ext cx="10515600" cy="969153"/>
          </a:xfrm>
        </p:spPr>
        <p:txBody>
          <a:bodyPr>
            <a:normAutofit fontScale="90000"/>
          </a:bodyPr>
          <a:lstStyle/>
          <a:p>
            <a:r>
              <a:rPr lang="en-US" sz="4400" b="1" u="sng" dirty="0">
                <a:solidFill>
                  <a:srgbClr val="002776"/>
                </a:solidFill>
                <a:latin typeface="Centaur" pitchFamily="18" charset="0"/>
                <a:sym typeface="Arial"/>
              </a:rPr>
              <a:t>Data set details</a:t>
            </a:r>
            <a:br>
              <a:rPr lang="en-US" sz="4400" u="sng" dirty="0">
                <a:latin typeface="Centaur" pitchFamily="18" charset="0"/>
              </a:rPr>
            </a:br>
            <a:endParaRPr lang="en-IN" dirty="0"/>
          </a:p>
        </p:txBody>
      </p:sp>
      <p:sp>
        <p:nvSpPr>
          <p:cNvPr id="3" name="Content Placeholder 2">
            <a:extLst>
              <a:ext uri="{FF2B5EF4-FFF2-40B4-BE49-F238E27FC236}">
                <a16:creationId xmlns:a16="http://schemas.microsoft.com/office/drawing/2014/main" id="{D8FAA21D-BAFC-BCDF-D25D-4F5995B858D9}"/>
              </a:ext>
            </a:extLst>
          </p:cNvPr>
          <p:cNvSpPr>
            <a:spLocks noGrp="1"/>
          </p:cNvSpPr>
          <p:nvPr>
            <p:ph idx="1"/>
          </p:nvPr>
        </p:nvSpPr>
        <p:spPr>
          <a:xfrm>
            <a:off x="838200" y="1054360"/>
            <a:ext cx="10515600" cy="1726162"/>
          </a:xfrm>
        </p:spPr>
        <p:txBody>
          <a:bodyPr>
            <a:normAutofit fontScale="62500" lnSpcReduction="20000"/>
          </a:bodyPr>
          <a:lstStyle/>
          <a:p>
            <a:pPr marL="514350" marR="0" lvl="0" indent="-514350" algn="l" rtl="0">
              <a:spcBef>
                <a:spcPts val="0"/>
              </a:spcBef>
              <a:spcAft>
                <a:spcPts val="0"/>
              </a:spcAft>
              <a:buFont typeface="Wingdings" pitchFamily="2" charset="2"/>
              <a:buChar char="Ø"/>
            </a:pPr>
            <a:r>
              <a:rPr lang="en-US" sz="2800" dirty="0">
                <a:solidFill>
                  <a:schemeClr val="tx1"/>
                </a:solidFill>
                <a:latin typeface="Centaur" pitchFamily="18" charset="0"/>
                <a:sym typeface="Arial"/>
              </a:rPr>
              <a:t>Data set: Temperature data of electric motor</a:t>
            </a:r>
          </a:p>
          <a:p>
            <a:pPr marL="514350" lvl="0" indent="-514350">
              <a:buFont typeface="Wingdings" pitchFamily="2" charset="2"/>
              <a:buChar char="Ø"/>
            </a:pPr>
            <a:r>
              <a:rPr lang="en-US" sz="2800" dirty="0">
                <a:latin typeface="Centaur" pitchFamily="18" charset="0"/>
              </a:rPr>
              <a:t>998070 Observations &amp; 13 features</a:t>
            </a:r>
          </a:p>
          <a:p>
            <a:pPr marL="514350" lvl="0" indent="-514350">
              <a:buFont typeface="Wingdings" pitchFamily="2" charset="2"/>
              <a:buChar char="Ø"/>
            </a:pPr>
            <a:r>
              <a:rPr lang="en-US" sz="2800" dirty="0">
                <a:solidFill>
                  <a:schemeClr val="tx1"/>
                </a:solidFill>
                <a:latin typeface="Centaur" pitchFamily="18" charset="0"/>
              </a:rPr>
              <a:t>Motor speed has </a:t>
            </a:r>
            <a:r>
              <a:rPr lang="en-US" sz="2800" dirty="0">
                <a:latin typeface="Centaur" pitchFamily="18" charset="0"/>
              </a:rPr>
              <a:t>490798 unique vales</a:t>
            </a:r>
          </a:p>
          <a:p>
            <a:pPr marL="514350" lvl="0" indent="-514350">
              <a:buFont typeface="Wingdings" pitchFamily="2" charset="2"/>
              <a:buChar char="Ø"/>
            </a:pPr>
            <a:r>
              <a:rPr lang="en-US" sz="2800" dirty="0">
                <a:solidFill>
                  <a:schemeClr val="tx1"/>
                </a:solidFill>
                <a:latin typeface="Centaur" pitchFamily="18" charset="0"/>
              </a:rPr>
              <a:t>There is no null values in the entire data sets</a:t>
            </a:r>
          </a:p>
          <a:p>
            <a:pPr marL="514350" lvl="0" indent="-514350">
              <a:buFont typeface="Wingdings" pitchFamily="2" charset="2"/>
              <a:buChar char="Ø"/>
            </a:pPr>
            <a:r>
              <a:rPr lang="en-US" sz="2800" dirty="0" err="1">
                <a:solidFill>
                  <a:schemeClr val="tx1"/>
                </a:solidFill>
                <a:latin typeface="Centaur" pitchFamily="18" charset="0"/>
              </a:rPr>
              <a:t>Profile_Id</a:t>
            </a:r>
            <a:r>
              <a:rPr lang="en-US" sz="2800" dirty="0">
                <a:solidFill>
                  <a:schemeClr val="tx1"/>
                </a:solidFill>
                <a:latin typeface="Centaur" pitchFamily="18" charset="0"/>
              </a:rPr>
              <a:t> has 52 unique values</a:t>
            </a:r>
          </a:p>
          <a:p>
            <a:endParaRPr lang="en-IN" dirty="0"/>
          </a:p>
        </p:txBody>
      </p:sp>
      <p:pic>
        <p:nvPicPr>
          <p:cNvPr id="5" name="Picture 4">
            <a:extLst>
              <a:ext uri="{FF2B5EF4-FFF2-40B4-BE49-F238E27FC236}">
                <a16:creationId xmlns:a16="http://schemas.microsoft.com/office/drawing/2014/main" id="{7CE3D87B-DFA9-33C8-8BD4-A7CD1790B0AF}"/>
              </a:ext>
            </a:extLst>
          </p:cNvPr>
          <p:cNvPicPr/>
          <p:nvPr/>
        </p:nvPicPr>
        <p:blipFill>
          <a:blip r:embed="rId2"/>
          <a:srcRect l="18636" t="30853" r="7262" b="20569"/>
          <a:stretch>
            <a:fillRect/>
          </a:stretch>
        </p:blipFill>
        <p:spPr bwMode="auto">
          <a:xfrm>
            <a:off x="1411151" y="2939144"/>
            <a:ext cx="8952931" cy="3741576"/>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3691795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1B63-D3B9-1473-8B34-00546EEA970B}"/>
              </a:ext>
            </a:extLst>
          </p:cNvPr>
          <p:cNvSpPr>
            <a:spLocks noGrp="1"/>
          </p:cNvSpPr>
          <p:nvPr>
            <p:ph type="title"/>
          </p:nvPr>
        </p:nvSpPr>
        <p:spPr>
          <a:xfrm>
            <a:off x="838200" y="365126"/>
            <a:ext cx="10515600" cy="898410"/>
          </a:xfrm>
        </p:spPr>
        <p:txBody>
          <a:bodyPr/>
          <a:lstStyle/>
          <a:p>
            <a:r>
              <a:rPr lang="en-US" sz="4400" b="1" i="0" u="sng" strike="noStrike" cap="none" dirty="0">
                <a:solidFill>
                  <a:srgbClr val="002776"/>
                </a:solidFill>
                <a:latin typeface="Centaur" pitchFamily="18" charset="0"/>
                <a:sym typeface="Arial"/>
              </a:rPr>
              <a:t>Exploratory Data Analysis (EDA)</a:t>
            </a:r>
            <a:endParaRPr lang="en-IN" dirty="0"/>
          </a:p>
        </p:txBody>
      </p:sp>
      <p:sp>
        <p:nvSpPr>
          <p:cNvPr id="3" name="Content Placeholder 2">
            <a:extLst>
              <a:ext uri="{FF2B5EF4-FFF2-40B4-BE49-F238E27FC236}">
                <a16:creationId xmlns:a16="http://schemas.microsoft.com/office/drawing/2014/main" id="{D5A2A573-7233-4284-2B5E-6EB595A6D991}"/>
              </a:ext>
            </a:extLst>
          </p:cNvPr>
          <p:cNvSpPr>
            <a:spLocks noGrp="1"/>
          </p:cNvSpPr>
          <p:nvPr>
            <p:ph idx="1"/>
          </p:nvPr>
        </p:nvSpPr>
        <p:spPr>
          <a:xfrm>
            <a:off x="838200" y="1263535"/>
            <a:ext cx="10515600" cy="4854631"/>
          </a:xfrm>
        </p:spPr>
        <p:txBody>
          <a:bodyPr>
            <a:normAutofit fontScale="92500" lnSpcReduction="20000"/>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After converting into factor we will get 52 levels.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Now find the correlation ship</a:t>
            </a:r>
            <a:r>
              <a:rPr kumimoji="0" lang="en-US" sz="2800" b="1"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 </a:t>
            </a:r>
            <a:r>
              <a:rPr kumimoji="0" lang="en-US" sz="2800" b="0" i="0" u="none" strike="noStrike" kern="0" cap="none" spc="0" normalizeH="0" baseline="0" noProof="0" dirty="0">
                <a:ln>
                  <a:noFill/>
                </a:ln>
                <a:solidFill>
                  <a:sysClr val="windowText" lastClr="000000"/>
                </a:solidFill>
                <a:effectLst/>
                <a:uLnTx/>
                <a:uFillTx/>
                <a:latin typeface="Centaur" pitchFamily="18" charset="0"/>
                <a:ea typeface="Times New Roman"/>
                <a:cs typeface="Times New Roman"/>
                <a:sym typeface="Times New Roman"/>
              </a:rPr>
              <a:t>between the variables. There is a collinearity also</a:t>
            </a:r>
            <a:r>
              <a:rPr kumimoji="0" lang="en-US" sz="2800" b="0" i="0" u="none" strike="noStrike" kern="0" cap="none" spc="0" normalizeH="0" baseline="0" noProof="0" dirty="0">
                <a:ln>
                  <a:noFill/>
                </a:ln>
                <a:solidFill>
                  <a:sysClr val="windowText" lastClr="000000"/>
                </a:solidFill>
                <a:effectLst/>
                <a:uLnTx/>
                <a:uFillTx/>
                <a:latin typeface="Centaur" pitchFamily="18" charset="0"/>
              </a:rPr>
              <a:t>.</a:t>
            </a:r>
          </a:p>
          <a:p>
            <a:pPr marL="285750" lvl="0" indent="-285750">
              <a:buClr>
                <a:schemeClr val="dk1"/>
              </a:buClr>
              <a:buSzPts val="1800"/>
              <a:buFont typeface="Arial"/>
              <a:buChar char="•"/>
            </a:pPr>
            <a:r>
              <a:rPr lang="en-US" sz="2800" dirty="0">
                <a:solidFill>
                  <a:schemeClr val="dk1"/>
                </a:solidFill>
                <a:latin typeface="Centaur" pitchFamily="18" charset="0"/>
              </a:rPr>
              <a:t>Now we have to make the </a:t>
            </a:r>
            <a:r>
              <a:rPr lang="en-US" sz="2800" dirty="0" err="1">
                <a:solidFill>
                  <a:schemeClr val="dk1"/>
                </a:solidFill>
                <a:latin typeface="Centaur" pitchFamily="18" charset="0"/>
              </a:rPr>
              <a:t>profile_id</a:t>
            </a:r>
            <a:r>
              <a:rPr lang="en-US" sz="2800" dirty="0">
                <a:solidFill>
                  <a:schemeClr val="dk1"/>
                </a:solidFill>
                <a:latin typeface="Centaur" pitchFamily="18" charset="0"/>
              </a:rPr>
              <a:t> into unique, by doing this we will come to know how many levels are there. </a:t>
            </a:r>
          </a:p>
          <a:p>
            <a:pPr marL="285750" lvl="0" indent="-285750">
              <a:buClr>
                <a:schemeClr val="dk1"/>
              </a:buClr>
              <a:buSzPts val="1800"/>
              <a:buFont typeface="Arial"/>
              <a:buChar char="•"/>
            </a:pPr>
            <a:r>
              <a:rPr lang="en-US" sz="2800" dirty="0">
                <a:solidFill>
                  <a:schemeClr val="dk1"/>
                </a:solidFill>
                <a:latin typeface="Centaur" pitchFamily="18" charset="0"/>
              </a:rPr>
              <a:t>The data set will follow normality.</a:t>
            </a:r>
          </a:p>
          <a:p>
            <a:pPr marL="285750" lvl="0" indent="-285750">
              <a:buClr>
                <a:schemeClr val="dk1"/>
              </a:buClr>
              <a:buSzPts val="1800"/>
              <a:buFont typeface="Arial"/>
              <a:buChar char="•"/>
            </a:pPr>
            <a:r>
              <a:rPr lang="en-US" sz="2800" dirty="0">
                <a:solidFill>
                  <a:schemeClr val="dk1"/>
                </a:solidFill>
                <a:latin typeface="Centaur" pitchFamily="18" charset="0"/>
              </a:rPr>
              <a:t>When we used scatterplot we came to know about linearity. Data set follows positive linearity.</a:t>
            </a:r>
          </a:p>
          <a:p>
            <a:pPr marL="285750" lvl="0" indent="-285750">
              <a:buClr>
                <a:schemeClr val="dk1"/>
              </a:buClr>
              <a:buSzPts val="1800"/>
              <a:buFont typeface="Arial"/>
              <a:buChar char="•"/>
            </a:pPr>
            <a:r>
              <a:rPr lang="en-US" sz="2800" dirty="0">
                <a:latin typeface="Centaur" pitchFamily="18" charset="0"/>
              </a:rPr>
              <a:t>Histogram and bar plot will help us to find the variation in the data set.</a:t>
            </a:r>
          </a:p>
          <a:p>
            <a:pPr marL="285750" lvl="0" indent="-285750">
              <a:buSzPts val="1800"/>
              <a:buFont typeface="Arial"/>
              <a:buChar char="•"/>
            </a:pPr>
            <a:r>
              <a:rPr lang="en-US" sz="2800" dirty="0">
                <a:latin typeface="Centaur" pitchFamily="18" charset="0"/>
              </a:rPr>
              <a:t>Heat plot will tell us whether there are any NA values and correlation of the variables.</a:t>
            </a:r>
          </a:p>
          <a:p>
            <a:pPr marL="285750" lvl="0" indent="-285750">
              <a:buSzPts val="1800"/>
              <a:buFont typeface="Arial"/>
              <a:buChar char="•"/>
            </a:pPr>
            <a:r>
              <a:rPr lang="en-US" sz="2800" dirty="0">
                <a:latin typeface="Centaur" pitchFamily="18" charset="0"/>
              </a:rPr>
              <a:t>There are outliers in the data set. Before performing model building we have to treat the outliers..</a:t>
            </a:r>
          </a:p>
          <a:p>
            <a:pPr marL="285750" lvl="0" indent="-285750">
              <a:buClr>
                <a:schemeClr val="dk1"/>
              </a:buClr>
              <a:buSzPts val="1800"/>
              <a:buFont typeface="Arial"/>
              <a:buChar char="•"/>
            </a:pPr>
            <a:endParaRPr lang="en-US" sz="2800" dirty="0">
              <a:latin typeface="Centaur" pitchFamily="18" charset="0"/>
            </a:endParaRPr>
          </a:p>
          <a:p>
            <a:pPr marL="285750" lvl="0" indent="-285750">
              <a:buClr>
                <a:schemeClr val="dk1"/>
              </a:buClr>
              <a:buSzPts val="1800"/>
              <a:buFont typeface="Arial"/>
              <a:buChar char="•"/>
            </a:pPr>
            <a:endParaRPr lang="en-US" sz="2800" dirty="0">
              <a:latin typeface="Centaur" pitchFamily="18" charset="0"/>
            </a:endParaRPr>
          </a:p>
          <a:p>
            <a:endParaRPr lang="en-IN" dirty="0"/>
          </a:p>
          <a:p>
            <a:endParaRPr lang="en-IN" dirty="0"/>
          </a:p>
        </p:txBody>
      </p:sp>
    </p:spTree>
    <p:extLst>
      <p:ext uri="{BB962C8B-B14F-4D97-AF65-F5344CB8AC3E}">
        <p14:creationId xmlns:p14="http://schemas.microsoft.com/office/powerpoint/2010/main" val="38801927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193</TotalTime>
  <Words>1238</Words>
  <Application>Microsoft Office PowerPoint</Application>
  <PresentationFormat>Widescreen</PresentationFormat>
  <Paragraphs>182</Paragraphs>
  <Slides>26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Algerian</vt:lpstr>
      <vt:lpstr>Arial</vt:lpstr>
      <vt:lpstr>Calibri</vt:lpstr>
      <vt:lpstr>Centaur</vt:lpstr>
      <vt:lpstr>Trebuchet MS</vt:lpstr>
      <vt:lpstr>Wingdings</vt:lpstr>
      <vt:lpstr>Wingdings 3</vt:lpstr>
      <vt:lpstr>Facet</vt:lpstr>
      <vt:lpstr>1_Facet</vt:lpstr>
      <vt:lpstr> </vt:lpstr>
      <vt:lpstr>PowerPoint Presentation</vt:lpstr>
      <vt:lpstr>Introduction </vt:lpstr>
      <vt:lpstr>Objective :</vt:lpstr>
      <vt:lpstr>System Architecture/ Ideation Map </vt:lpstr>
      <vt:lpstr>PowerPoint Presentation</vt:lpstr>
      <vt:lpstr>Project Implementation   Project flow:</vt:lpstr>
      <vt:lpstr>Data set details </vt:lpstr>
      <vt:lpstr>Exploratory Data Analysis (EDA)</vt:lpstr>
      <vt:lpstr>   </vt:lpstr>
      <vt:lpstr>Exploratory Data Analysis (EDA)</vt:lpstr>
      <vt:lpstr>Feature Engineering </vt:lpstr>
      <vt:lpstr>Model Building </vt:lpstr>
      <vt:lpstr>1. Linear Regressor Model </vt:lpstr>
      <vt:lpstr>2. KNN Regressor Model</vt:lpstr>
      <vt:lpstr>3. XG_Boosting Regressor Model </vt:lpstr>
      <vt:lpstr>4. Ada_Boosting Regressor Model </vt:lpstr>
      <vt:lpstr>5. Random Forest Regressor Model </vt:lpstr>
      <vt:lpstr>6. Decision Tree Model </vt:lpstr>
      <vt:lpstr>Algorithm Vs Training Accuracy </vt:lpstr>
      <vt:lpstr>Algorithm Vs Testing Accuracy </vt:lpstr>
      <vt:lpstr>Algorithm Vs R^2 Score </vt:lpstr>
      <vt:lpstr>Results and Discussion</vt:lpstr>
      <vt:lpstr> 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bharath sai</cp:lastModifiedBy>
  <cp:revision>5</cp:revision>
  <dcterms:created xsi:type="dcterms:W3CDTF">2022-04-12T15:53:51Z</dcterms:created>
  <dcterms:modified xsi:type="dcterms:W3CDTF">2022-11-08T04:10:22Z</dcterms:modified>
</cp:coreProperties>
</file>