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E</a:t>
            </a:r>
            <a:r>
              <a:rPr altLang="en-GB" sz="2400" lang="en-US"/>
              <a:t>.</a:t>
            </a:r>
            <a:r>
              <a:rPr altLang="en-GB" sz="2400" lang="en-US"/>
              <a:t>B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r>
              <a:rPr altLang="en-GB" sz="2400" lang="en-US"/>
              <a:t>A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4</a:t>
            </a:r>
            <a:r>
              <a:rPr altLang="en-GB" dirty="0" sz="2400" lang="en-US"/>
              <a:t>7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3213734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5080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0673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13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3434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6172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2024-09-12T06:11:34Z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a537db91b7aa48fa877f3628416c56ac</vt:lpwstr>
  </property>
</Properties>
</file>