
<file path=[Content_Types].xml><?xml version="1.0" encoding="utf-8"?>
<Types xmlns="http://schemas.openxmlformats.org/package/2006/content-types">
  <Default ContentType="image/jpg" Extension="jpg"/>
  <Default ContentType="application/vnd.openxmlformats-officedocument.spreadsheetml.sheet" Extension="xlsx"/>
  <Default ContentType="application/xml" Extension="xml"/>
  <Default ContentType="image/png" Extension="png"/>
  <Default ContentType="application/vnd.openxmlformats-package.relationships+xml" Extension="rels"/>
  <Default ContentType="image/x-emf" Extension="emf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1182950" y="2798300"/>
            <a:ext cx="75756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STUDENT NAME: BHARATH KUMAR.M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REGISTER NUMBER: 312211865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DEPARTMENT: B.COM (A&amp;F)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COLLEGE NAME: MAR GREGORIOS COLLEGE OF ARTS AND SCIENCE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48884-616A-2301-0902-A6DCA4CAC318}"/>
              </a:ext>
            </a:extLst>
          </p:cNvPr>
          <p:cNvSpPr txBox="1"/>
          <p:nvPr/>
        </p:nvSpPr>
        <p:spPr>
          <a:xfrm>
            <a:off x="3352801" y="1752600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In this we used a technique called pivot table which helped to analyse the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3209455-CBC4-3F55-D853-9812CBFAA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678037"/>
              </p:ext>
            </p:extLst>
          </p:nvPr>
        </p:nvGraphicFramePr>
        <p:xfrm>
          <a:off x="3070225" y="1905000"/>
          <a:ext cx="6049963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050351" imgH="1836389" progId="Excel.Sheet.12">
                  <p:embed/>
                </p:oleObj>
              </mc:Choice>
              <mc:Fallback>
                <p:oleObj name="Worksheet" r:id="rId3" imgW="6050351" imgH="18363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0225" y="1905000"/>
                        <a:ext cx="6049963" cy="358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333D1-5421-5A35-EB67-7D4860D729E5}"/>
              </a:ext>
            </a:extLst>
          </p:cNvPr>
          <p:cNvSpPr txBox="1"/>
          <p:nvPr/>
        </p:nvSpPr>
        <p:spPr>
          <a:xfrm>
            <a:off x="2895601" y="1600200"/>
            <a:ext cx="563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With this analyse we terminate the employees and given incentive for the one performed well.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A45C3-B530-9E94-C2DF-893B225DC8D6}"/>
              </a:ext>
            </a:extLst>
          </p:cNvPr>
          <p:cNvSpPr txBox="1"/>
          <p:nvPr/>
        </p:nvSpPr>
        <p:spPr>
          <a:xfrm>
            <a:off x="1066800" y="2978870"/>
            <a:ext cx="5489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In this analysis I stated an issue with employee work and effectiveness.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D3FCF-E98A-2494-1DDD-5F27A505E8BC}"/>
              </a:ext>
            </a:extLst>
          </p:cNvPr>
          <p:cNvSpPr txBox="1"/>
          <p:nvPr/>
        </p:nvSpPr>
        <p:spPr>
          <a:xfrm>
            <a:off x="1752601" y="3352800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overview of this project is to solve the problem without any cause to the management with the help of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0D536-AE7C-9761-907C-8DC336460452}"/>
              </a:ext>
            </a:extLst>
          </p:cNvPr>
          <p:cNvSpPr txBox="1"/>
          <p:nvPr/>
        </p:nvSpPr>
        <p:spPr>
          <a:xfrm>
            <a:off x="2514601" y="289560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owners , shareholders and members of the organisation.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525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1EC29-67CF-1EEB-CD73-BB211627DD2C}"/>
              </a:ext>
            </a:extLst>
          </p:cNvPr>
          <p:cNvSpPr txBox="1"/>
          <p:nvPr/>
        </p:nvSpPr>
        <p:spPr>
          <a:xfrm>
            <a:off x="4876800" y="2209800"/>
            <a:ext cx="342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Solution : drafting data relating to employee performance.</a:t>
            </a:r>
          </a:p>
          <a:p>
            <a:r>
              <a:rPr lang="en-IN" sz="3600" dirty="0"/>
              <a:t>Proposition : full time employee.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67DC422-F091-6FD1-E5BE-D4BE2D4C14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866651"/>
              </p:ext>
            </p:extLst>
          </p:nvPr>
        </p:nvGraphicFramePr>
        <p:xfrm>
          <a:off x="2057400" y="2590800"/>
          <a:ext cx="5969000" cy="232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167963" imgH="1760031" progId="Excel.Sheet.12">
                  <p:embed/>
                </p:oleObj>
              </mc:Choice>
              <mc:Fallback>
                <p:oleObj name="Worksheet" r:id="rId2" imgW="4167963" imgH="17600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57400" y="2590800"/>
                        <a:ext cx="5969000" cy="232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E6240-B8D7-A907-B05F-AFC6D2E3ABC9}"/>
              </a:ext>
            </a:extLst>
          </p:cNvPr>
          <p:cNvSpPr txBox="1"/>
          <p:nvPr/>
        </p:nvSpPr>
        <p:spPr>
          <a:xfrm>
            <a:off x="3886201" y="2819400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/>
              <a:t>Fte</a:t>
            </a:r>
            <a:r>
              <a:rPr lang="en-IN" sz="3600" dirty="0"/>
              <a:t> analysis and excel help us to solve the issue without any exacerbate.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