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ithanya D" userId="26a70deed76b4e1e" providerId="LiveId" clId="{18E56910-A228-4C4C-B405-808904443B2F}"/>
    <pc:docChg chg="undo custSel addSld delSld modSld sldOrd">
      <pc:chgData name="Chaithanya D" userId="26a70deed76b4e1e" providerId="LiveId" clId="{18E56910-A228-4C4C-B405-808904443B2F}" dt="2022-12-20T19:35:35.666" v="474" actId="20577"/>
      <pc:docMkLst>
        <pc:docMk/>
      </pc:docMkLst>
      <pc:sldChg chg="modSp del mod">
        <pc:chgData name="Chaithanya D" userId="26a70deed76b4e1e" providerId="LiveId" clId="{18E56910-A228-4C4C-B405-808904443B2F}" dt="2022-12-20T19:33:02.162" v="388" actId="2696"/>
        <pc:sldMkLst>
          <pc:docMk/>
          <pc:sldMk cId="2865012139" sldId="256"/>
        </pc:sldMkLst>
        <pc:spChg chg="mod">
          <ac:chgData name="Chaithanya D" userId="26a70deed76b4e1e" providerId="LiveId" clId="{18E56910-A228-4C4C-B405-808904443B2F}" dt="2022-12-20T19:14:13.606" v="0" actId="13926"/>
          <ac:spMkLst>
            <pc:docMk/>
            <pc:sldMk cId="2865012139" sldId="256"/>
            <ac:spMk id="2" creationId="{D44D5B3F-A92C-E9F1-4576-C5A762501F8F}"/>
          </ac:spMkLst>
        </pc:spChg>
        <pc:spChg chg="mod">
          <ac:chgData name="Chaithanya D" userId="26a70deed76b4e1e" providerId="LiveId" clId="{18E56910-A228-4C4C-B405-808904443B2F}" dt="2022-12-20T19:14:27.482" v="1" actId="13926"/>
          <ac:spMkLst>
            <pc:docMk/>
            <pc:sldMk cId="2865012139" sldId="256"/>
            <ac:spMk id="3" creationId="{3B7AE1DA-8166-A328-0CC4-FDA33FB295B7}"/>
          </ac:spMkLst>
        </pc:spChg>
      </pc:sldChg>
      <pc:sldChg chg="modSp mod">
        <pc:chgData name="Chaithanya D" userId="26a70deed76b4e1e" providerId="LiveId" clId="{18E56910-A228-4C4C-B405-808904443B2F}" dt="2022-12-20T19:35:35.666" v="474" actId="20577"/>
        <pc:sldMkLst>
          <pc:docMk/>
          <pc:sldMk cId="2329786264" sldId="257"/>
        </pc:sldMkLst>
        <pc:spChg chg="mod">
          <ac:chgData name="Chaithanya D" userId="26a70deed76b4e1e" providerId="LiveId" clId="{18E56910-A228-4C4C-B405-808904443B2F}" dt="2022-12-20T19:35:35.666" v="474" actId="20577"/>
          <ac:spMkLst>
            <pc:docMk/>
            <pc:sldMk cId="2329786264" sldId="257"/>
            <ac:spMk id="3" creationId="{7CDF768F-2520-03BA-75A7-4EC4E5224275}"/>
          </ac:spMkLst>
        </pc:spChg>
      </pc:sldChg>
      <pc:sldChg chg="modSp mod">
        <pc:chgData name="Chaithanya D" userId="26a70deed76b4e1e" providerId="LiveId" clId="{18E56910-A228-4C4C-B405-808904443B2F}" dt="2022-12-20T19:24:57.767" v="320" actId="20577"/>
        <pc:sldMkLst>
          <pc:docMk/>
          <pc:sldMk cId="1647879027" sldId="259"/>
        </pc:sldMkLst>
        <pc:spChg chg="mod">
          <ac:chgData name="Chaithanya D" userId="26a70deed76b4e1e" providerId="LiveId" clId="{18E56910-A228-4C4C-B405-808904443B2F}" dt="2022-12-20T19:24:57.767" v="320" actId="20577"/>
          <ac:spMkLst>
            <pc:docMk/>
            <pc:sldMk cId="1647879027" sldId="259"/>
            <ac:spMk id="5" creationId="{38865F9C-3605-10B9-AC98-41F50AA31728}"/>
          </ac:spMkLst>
        </pc:spChg>
      </pc:sldChg>
      <pc:sldChg chg="addSp delSp modSp new mod">
        <pc:chgData name="Chaithanya D" userId="26a70deed76b4e1e" providerId="LiveId" clId="{18E56910-A228-4C4C-B405-808904443B2F}" dt="2022-12-20T19:25:58.388" v="375" actId="115"/>
        <pc:sldMkLst>
          <pc:docMk/>
          <pc:sldMk cId="2466711416" sldId="260"/>
        </pc:sldMkLst>
        <pc:spChg chg="add mod">
          <ac:chgData name="Chaithanya D" userId="26a70deed76b4e1e" providerId="LiveId" clId="{18E56910-A228-4C4C-B405-808904443B2F}" dt="2022-12-20T19:25:58.388" v="375" actId="115"/>
          <ac:spMkLst>
            <pc:docMk/>
            <pc:sldMk cId="2466711416" sldId="260"/>
            <ac:spMk id="3" creationId="{28EB1085-A0C8-7CB9-84D4-41D2F6276F9F}"/>
          </ac:spMkLst>
        </pc:spChg>
        <pc:picChg chg="add del mod">
          <ac:chgData name="Chaithanya D" userId="26a70deed76b4e1e" providerId="LiveId" clId="{18E56910-A228-4C4C-B405-808904443B2F}" dt="2022-12-20T19:20:28.167" v="240" actId="21"/>
          <ac:picMkLst>
            <pc:docMk/>
            <pc:sldMk cId="2466711416" sldId="260"/>
            <ac:picMk id="5" creationId="{5F5A8CB4-021D-2513-B0DE-7F928D301959}"/>
          </ac:picMkLst>
        </pc:picChg>
      </pc:sldChg>
      <pc:sldChg chg="addSp modSp new del mod">
        <pc:chgData name="Chaithanya D" userId="26a70deed76b4e1e" providerId="LiveId" clId="{18E56910-A228-4C4C-B405-808904443B2F}" dt="2022-12-20T19:21:13.398" v="253" actId="2696"/>
        <pc:sldMkLst>
          <pc:docMk/>
          <pc:sldMk cId="309090468" sldId="261"/>
        </pc:sldMkLst>
        <pc:picChg chg="add mod">
          <ac:chgData name="Chaithanya D" userId="26a70deed76b4e1e" providerId="LiveId" clId="{18E56910-A228-4C4C-B405-808904443B2F}" dt="2022-12-20T19:21:01.197" v="252" actId="14100"/>
          <ac:picMkLst>
            <pc:docMk/>
            <pc:sldMk cId="309090468" sldId="261"/>
            <ac:picMk id="2" creationId="{68F0C56C-4FA6-1485-CA14-7B910F161346}"/>
          </ac:picMkLst>
        </pc:picChg>
      </pc:sldChg>
      <pc:sldChg chg="addSp delSp modSp new del mod">
        <pc:chgData name="Chaithanya D" userId="26a70deed76b4e1e" providerId="LiveId" clId="{18E56910-A228-4C4C-B405-808904443B2F}" dt="2022-12-20T19:22:28.797" v="285" actId="2696"/>
        <pc:sldMkLst>
          <pc:docMk/>
          <pc:sldMk cId="1047258831" sldId="261"/>
        </pc:sldMkLst>
        <pc:spChg chg="mod">
          <ac:chgData name="Chaithanya D" userId="26a70deed76b4e1e" providerId="LiveId" clId="{18E56910-A228-4C4C-B405-808904443B2F}" dt="2022-12-20T19:21:41.087" v="277" actId="20577"/>
          <ac:spMkLst>
            <pc:docMk/>
            <pc:sldMk cId="1047258831" sldId="261"/>
            <ac:spMk id="2" creationId="{07F3AB51-A7D4-F5D8-7272-DF61B92502CA}"/>
          </ac:spMkLst>
        </pc:spChg>
        <pc:spChg chg="del">
          <ac:chgData name="Chaithanya D" userId="26a70deed76b4e1e" providerId="LiveId" clId="{18E56910-A228-4C4C-B405-808904443B2F}" dt="2022-12-20T19:21:53.436" v="278" actId="931"/>
          <ac:spMkLst>
            <pc:docMk/>
            <pc:sldMk cId="1047258831" sldId="261"/>
            <ac:spMk id="3" creationId="{30D2FC10-21E9-F0E6-9815-14F10FC5810B}"/>
          </ac:spMkLst>
        </pc:spChg>
        <pc:spChg chg="mod">
          <ac:chgData name="Chaithanya D" userId="26a70deed76b4e1e" providerId="LiveId" clId="{18E56910-A228-4C4C-B405-808904443B2F}" dt="2022-12-20T19:22:01.494" v="279" actId="14100"/>
          <ac:spMkLst>
            <pc:docMk/>
            <pc:sldMk cId="1047258831" sldId="261"/>
            <ac:spMk id="4" creationId="{567D207C-3B42-1B8D-8D04-88CFA98ABA86}"/>
          </ac:spMkLst>
        </pc:spChg>
        <pc:picChg chg="add mod">
          <ac:chgData name="Chaithanya D" userId="26a70deed76b4e1e" providerId="LiveId" clId="{18E56910-A228-4C4C-B405-808904443B2F}" dt="2022-12-20T19:22:23.943" v="284" actId="14100"/>
          <ac:picMkLst>
            <pc:docMk/>
            <pc:sldMk cId="1047258831" sldId="261"/>
            <ac:picMk id="6" creationId="{9F2CA1D3-3749-F482-C70F-1821CA257AEC}"/>
          </ac:picMkLst>
        </pc:picChg>
      </pc:sldChg>
      <pc:sldChg chg="addSp modSp new mod">
        <pc:chgData name="Chaithanya D" userId="26a70deed76b4e1e" providerId="LiveId" clId="{18E56910-A228-4C4C-B405-808904443B2F}" dt="2022-12-20T19:24:17.288" v="297" actId="14100"/>
        <pc:sldMkLst>
          <pc:docMk/>
          <pc:sldMk cId="2414563426" sldId="261"/>
        </pc:sldMkLst>
        <pc:spChg chg="add mod">
          <ac:chgData name="Chaithanya D" userId="26a70deed76b4e1e" providerId="LiveId" clId="{18E56910-A228-4C4C-B405-808904443B2F}" dt="2022-12-20T19:23:58.337" v="291" actId="1076"/>
          <ac:spMkLst>
            <pc:docMk/>
            <pc:sldMk cId="2414563426" sldId="261"/>
            <ac:spMk id="3" creationId="{D7CB5645-47B0-7537-41C4-BE72E6745695}"/>
          </ac:spMkLst>
        </pc:spChg>
        <pc:picChg chg="add mod">
          <ac:chgData name="Chaithanya D" userId="26a70deed76b4e1e" providerId="LiveId" clId="{18E56910-A228-4C4C-B405-808904443B2F}" dt="2022-12-20T19:24:17.288" v="297" actId="14100"/>
          <ac:picMkLst>
            <pc:docMk/>
            <pc:sldMk cId="2414563426" sldId="261"/>
            <ac:picMk id="5" creationId="{ABAA55C7-7AE1-3731-CC48-13F752D8F1E8}"/>
          </ac:picMkLst>
        </pc:picChg>
      </pc:sldChg>
      <pc:sldChg chg="addSp modSp new mod">
        <pc:chgData name="Chaithanya D" userId="26a70deed76b4e1e" providerId="LiveId" clId="{18E56910-A228-4C4C-B405-808904443B2F}" dt="2022-12-20T19:30:32.828" v="387" actId="14100"/>
        <pc:sldMkLst>
          <pc:docMk/>
          <pc:sldMk cId="493791634" sldId="262"/>
        </pc:sldMkLst>
        <pc:spChg chg="add mod">
          <ac:chgData name="Chaithanya D" userId="26a70deed76b4e1e" providerId="LiveId" clId="{18E56910-A228-4C4C-B405-808904443B2F}" dt="2022-12-20T19:27:51.170" v="383" actId="13926"/>
          <ac:spMkLst>
            <pc:docMk/>
            <pc:sldMk cId="493791634" sldId="262"/>
            <ac:spMk id="3" creationId="{9867CA5B-C90A-08AE-AA64-81D19F70C236}"/>
          </ac:spMkLst>
        </pc:spChg>
        <pc:picChg chg="add mod">
          <ac:chgData name="Chaithanya D" userId="26a70deed76b4e1e" providerId="LiveId" clId="{18E56910-A228-4C4C-B405-808904443B2F}" dt="2022-12-20T19:30:32.828" v="387" actId="14100"/>
          <ac:picMkLst>
            <pc:docMk/>
            <pc:sldMk cId="493791634" sldId="262"/>
            <ac:picMk id="5" creationId="{2F4492F8-C7A1-308A-6E00-C811EFFC40B6}"/>
          </ac:picMkLst>
        </pc:picChg>
      </pc:sldChg>
      <pc:sldChg chg="addSp modSp new mod ord">
        <pc:chgData name="Chaithanya D" userId="26a70deed76b4e1e" providerId="LiveId" clId="{18E56910-A228-4C4C-B405-808904443B2F}" dt="2022-12-20T19:34:58.032" v="469" actId="1076"/>
        <pc:sldMkLst>
          <pc:docMk/>
          <pc:sldMk cId="325981938" sldId="263"/>
        </pc:sldMkLst>
        <pc:spChg chg="mod">
          <ac:chgData name="Chaithanya D" userId="26a70deed76b4e1e" providerId="LiveId" clId="{18E56910-A228-4C4C-B405-808904443B2F}" dt="2022-12-20T19:34:25.981" v="465" actId="20577"/>
          <ac:spMkLst>
            <pc:docMk/>
            <pc:sldMk cId="325981938" sldId="263"/>
            <ac:spMk id="2" creationId="{48298E4A-CBAA-C2E6-ADEC-2BA03DB35B82}"/>
          </ac:spMkLst>
        </pc:spChg>
        <pc:picChg chg="add mod">
          <ac:chgData name="Chaithanya D" userId="26a70deed76b4e1e" providerId="LiveId" clId="{18E56910-A228-4C4C-B405-808904443B2F}" dt="2022-12-20T19:34:58.032" v="469" actId="1076"/>
          <ac:picMkLst>
            <pc:docMk/>
            <pc:sldMk cId="325981938" sldId="263"/>
            <ac:picMk id="4" creationId="{F55FF4DF-4F73-A62A-E75F-44E19050854B}"/>
          </ac:picMkLst>
        </pc:picChg>
      </pc:sldChg>
      <pc:sldChg chg="new del ord">
        <pc:chgData name="Chaithanya D" userId="26a70deed76b4e1e" providerId="LiveId" clId="{18E56910-A228-4C4C-B405-808904443B2F}" dt="2022-12-20T19:33:12.151" v="392" actId="2696"/>
        <pc:sldMkLst>
          <pc:docMk/>
          <pc:sldMk cId="369387956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B297-76E7-EC25-0D72-B6CE9B068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ADB5-48F0-C191-3C86-03C85E8EB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CC367-89E6-41AB-45F5-47BCEE7A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704E-5073-B954-E82C-1947A02B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62BFF-6A6B-9810-D69F-4FB7017B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6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113-EB97-8310-F39B-2BA2DE35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164A6-31B5-1AD3-AC03-88CE1E414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506B-00CE-C6C6-BB1E-6BD74E8C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8F69-5342-C9C4-6B97-7E1557CE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2C0B-3F0B-B52B-C907-751209E4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4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A8FB7-B69E-B0B6-0FE5-94CD91901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1E81E-3ADE-7AD9-D40D-5AAB32A0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BEAD-3FE3-D2E9-FE66-F7E012F2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F947-2650-016C-8F0B-72C5E89C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89080-DCCF-0DEB-9E16-57E6D7BF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0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F5DB-DF3D-EDD2-F10A-767BDE47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F780-8D34-4262-8A5D-24D5975F2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CEC-E2AE-A4EA-9A04-F9E02979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DA83-82A4-BBC2-E6B3-B5A5B00F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176E-199B-0B50-F71D-3C560DE8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1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167D-DA80-565E-3F6D-66742F21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DFDE-BC3B-C8DD-6170-CF5C8B79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55F00-B1BA-479E-0CFA-7B0136F2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DBF6D-45AF-A43C-7AA5-C70F8A5B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98E3-0A6C-CEA7-72A5-11897607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4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28A6-4BF9-8030-843A-CC958CEC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EF2D-ADC8-29AA-66B2-1D5CBCFA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AABB4-49B2-6DD8-EECB-39AF959B8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26E16-B8AB-011B-59BB-72654C8A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3B85-A743-3AF8-F1F4-AEDD1BE0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38A1-ABC8-1E6B-AEA7-A7132C1A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5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A9BB-E452-F8FF-554E-5B9A549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270A-D274-E154-E9B2-CDC3DCB2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3959-A4F8-9304-9A68-186DD60B3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EB74-AB5E-6C3A-131B-886D0FD04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44507-51E0-0AB3-ED4B-BA87C11E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C176B-7E82-4B7C-B4FB-6A9E7193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9DCCD-BD6E-31BD-0C81-2F0B3AB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BA066-7997-A97A-599D-905FB3B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11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B3DC-142D-6C76-DA5F-EAEAE5F6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FE6F9-07DA-F8A6-F7EE-240D60FA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E3D25-A1F7-52DD-233A-8AD27447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A7D4D-AE97-7A4C-C909-090174B0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5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CE021-3F55-4402-808D-E25B47FC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B4BC2-DA85-BB5A-1517-A615AEF5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63368-F2D0-FBBD-8C01-93E6CF73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88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7CB3-9BAE-E026-02A5-CD9E85A3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1AF2-67DE-20F5-EC2F-87B73847E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DFA5D-712C-FF62-3376-41C17492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75D60-794C-700F-41C4-43BBB8E8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BAD64-D72E-858B-D2D6-BF1C22FF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E632-101B-3A8D-EBB6-C6EE004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13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6A19-9869-67AE-01D8-97C175B2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C8724-E118-DE3B-CA95-A311D6788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4E601-D63B-24FD-24B4-7653E19E7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6969-BA43-2809-B612-CEC16217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8E1A8-94EF-CD84-F4CA-CEFE2680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85AB8-DE35-E419-78D7-77553F03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3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72C91-6E30-04CD-6380-234D1950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30FCD-BBB4-430E-C6DB-976E442F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91E29-84CD-C42D-9B19-D6EC191A3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D011-97F7-43D6-8E49-39C047E2661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2FCD-C234-07B6-9688-71031DA75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0D5CA-339D-0753-4F3B-81673A8AD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5742B-9A70-40D1-9D13-4479261F9F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6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8E4A-CBAA-C2E6-ADEC-2BA03DB3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CI-CD Process with Docker Swarm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FF4DF-4F73-A62A-E75F-44E19050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119635"/>
            <a:ext cx="11652308" cy="40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DF768F-2520-03BA-75A7-4EC4E5224275}"/>
              </a:ext>
            </a:extLst>
          </p:cNvPr>
          <p:cNvSpPr txBox="1"/>
          <p:nvPr/>
        </p:nvSpPr>
        <p:spPr>
          <a:xfrm>
            <a:off x="396380" y="318187"/>
            <a:ext cx="8596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STEP-1)</a:t>
            </a:r>
          </a:p>
          <a:p>
            <a:r>
              <a:rPr lang="en-IN" dirty="0"/>
              <a:t>1)</a:t>
            </a:r>
            <a:r>
              <a:rPr lang="en-IN" dirty="0" err="1"/>
              <a:t>Lauched</a:t>
            </a:r>
            <a:r>
              <a:rPr lang="en-IN" dirty="0"/>
              <a:t> 5-AWS Instances with required configurations.</a:t>
            </a:r>
          </a:p>
          <a:p>
            <a:r>
              <a:rPr lang="en-IN" dirty="0"/>
              <a:t>   1-Instance(Install git &amp; maven)</a:t>
            </a:r>
          </a:p>
          <a:p>
            <a:r>
              <a:rPr lang="en-IN" dirty="0"/>
              <a:t>   2-Instance(Jenkins)   </a:t>
            </a:r>
          </a:p>
          <a:p>
            <a:r>
              <a:rPr lang="en-IN" dirty="0"/>
              <a:t>   3-other-Instances:</a:t>
            </a:r>
          </a:p>
          <a:p>
            <a:r>
              <a:rPr lang="en-IN" dirty="0"/>
              <a:t>      make-1-Instance(ANSIBLE MASTER &amp; DOCKER SWARM   MANAGER)</a:t>
            </a:r>
          </a:p>
        </p:txBody>
      </p:sp>
    </p:spTree>
    <p:extLst>
      <p:ext uri="{BB962C8B-B14F-4D97-AF65-F5344CB8AC3E}">
        <p14:creationId xmlns:p14="http://schemas.microsoft.com/office/powerpoint/2010/main" val="232978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FF2B5-1D9A-124B-4011-0F10D39112D5}"/>
              </a:ext>
            </a:extLst>
          </p:cNvPr>
          <p:cNvSpPr txBox="1"/>
          <p:nvPr/>
        </p:nvSpPr>
        <p:spPr>
          <a:xfrm>
            <a:off x="211822" y="217681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STEP-2)</a:t>
            </a:r>
          </a:p>
          <a:p>
            <a:r>
              <a:rPr lang="en-IN" dirty="0"/>
              <a:t>1-In Jenkins </a:t>
            </a:r>
            <a:r>
              <a:rPr lang="en-IN" dirty="0" err="1"/>
              <a:t>goto</a:t>
            </a:r>
            <a:r>
              <a:rPr lang="en-IN" dirty="0"/>
              <a:t> </a:t>
            </a:r>
            <a:r>
              <a:rPr lang="en-IN" dirty="0" err="1"/>
              <a:t>managejenkins</a:t>
            </a:r>
            <a:endParaRPr lang="en-IN" dirty="0"/>
          </a:p>
          <a:p>
            <a:r>
              <a:rPr lang="en-IN" dirty="0"/>
              <a:t>    install plugin called(publish over </a:t>
            </a:r>
            <a:r>
              <a:rPr lang="en-IN" dirty="0" err="1"/>
              <a:t>ssh</a:t>
            </a:r>
            <a:r>
              <a:rPr lang="en-IN" dirty="0"/>
              <a:t>)</a:t>
            </a:r>
          </a:p>
          <a:p>
            <a:r>
              <a:rPr lang="en-IN" dirty="0"/>
              <a:t>2-Next </a:t>
            </a:r>
            <a:r>
              <a:rPr lang="en-IN" dirty="0" err="1"/>
              <a:t>goto</a:t>
            </a:r>
            <a:r>
              <a:rPr lang="en-IN" dirty="0"/>
              <a:t> configure-system</a:t>
            </a:r>
          </a:p>
          <a:p>
            <a:r>
              <a:rPr lang="en-IN" dirty="0"/>
              <a:t>    configure </a:t>
            </a:r>
            <a:r>
              <a:rPr lang="en-IN" dirty="0" err="1"/>
              <a:t>ssh</a:t>
            </a:r>
            <a:r>
              <a:rPr lang="en-IN" dirty="0"/>
              <a:t>-server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05A53-37E9-4A63-BAFC-D53F3EB7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1" y="1901905"/>
            <a:ext cx="10615580" cy="124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C4E48-98BB-F4F2-EE7F-5C52A753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70" y="3144073"/>
            <a:ext cx="10687929" cy="31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6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865F9C-3605-10B9-AC98-41F50AA31728}"/>
              </a:ext>
            </a:extLst>
          </p:cNvPr>
          <p:cNvSpPr txBox="1"/>
          <p:nvPr/>
        </p:nvSpPr>
        <p:spPr>
          <a:xfrm>
            <a:off x="60821" y="0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3-create a free stye job(name=chat)</a:t>
            </a:r>
          </a:p>
          <a:p>
            <a:r>
              <a:rPr lang="en-IN" dirty="0"/>
              <a:t>    1-git(https://github.com/chaithanya1812/Chat-Interface.git)</a:t>
            </a:r>
          </a:p>
          <a:p>
            <a:r>
              <a:rPr lang="en-IN" dirty="0"/>
              <a:t>    2-build </a:t>
            </a:r>
            <a:r>
              <a:rPr lang="en-IN" dirty="0" err="1"/>
              <a:t>triger</a:t>
            </a:r>
            <a:r>
              <a:rPr lang="en-IN" dirty="0"/>
              <a:t> (enable POLL-SCM)</a:t>
            </a:r>
          </a:p>
          <a:p>
            <a:r>
              <a:rPr lang="en-IN" dirty="0"/>
              <a:t>    3-Build Environment(delete work-space before build start)</a:t>
            </a:r>
          </a:p>
          <a:p>
            <a:r>
              <a:rPr lang="en-IN" dirty="0"/>
              <a:t>    4-Buldsteps(Invoke top-level Maven targets) goals(clean                       package)</a:t>
            </a:r>
          </a:p>
          <a:p>
            <a:r>
              <a:rPr lang="en-IN" dirty="0"/>
              <a:t>    5-Post-build Actions(Send build artifacts over SSH)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CDCE92-A8A7-64B0-EBE8-9E371D1C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" y="2206304"/>
            <a:ext cx="11096537" cy="4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7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B1085-A0C8-7CB9-84D4-41D2F6276F9F}"/>
              </a:ext>
            </a:extLst>
          </p:cNvPr>
          <p:cNvSpPr txBox="1"/>
          <p:nvPr/>
        </p:nvSpPr>
        <p:spPr>
          <a:xfrm>
            <a:off x="77598" y="155007"/>
            <a:ext cx="819394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1-In post-build-actions((Send build artifacts over SSH)</a:t>
            </a:r>
          </a:p>
          <a:p>
            <a:r>
              <a:rPr lang="en-IN" dirty="0">
                <a:solidFill>
                  <a:schemeClr val="accent2"/>
                </a:solidFill>
              </a:rPr>
              <a:t>UNDER EXEC COMMAND SECTION</a:t>
            </a:r>
          </a:p>
          <a:p>
            <a:r>
              <a:rPr lang="en-IN" dirty="0">
                <a:solidFill>
                  <a:schemeClr val="accent2"/>
                </a:solidFill>
              </a:rPr>
              <a:t>----------------------------------------------------------------------</a:t>
            </a:r>
          </a:p>
          <a:p>
            <a:r>
              <a:rPr lang="en-IN" dirty="0">
                <a:solidFill>
                  <a:schemeClr val="accent2"/>
                </a:solidFill>
              </a:rPr>
              <a:t>cd /home/ansible</a:t>
            </a:r>
          </a:p>
          <a:p>
            <a:r>
              <a:rPr lang="en-IN" dirty="0" err="1">
                <a:solidFill>
                  <a:schemeClr val="accent2"/>
                </a:solidFill>
              </a:rPr>
              <a:t>sudo</a:t>
            </a:r>
            <a:r>
              <a:rPr lang="en-IN" dirty="0">
                <a:solidFill>
                  <a:schemeClr val="accent2"/>
                </a:solidFill>
              </a:rPr>
              <a:t> docker build -t $JOB_NAME:V1.$BUILD_ID .</a:t>
            </a:r>
          </a:p>
          <a:p>
            <a:r>
              <a:rPr lang="en-IN" dirty="0" err="1">
                <a:solidFill>
                  <a:schemeClr val="accent2"/>
                </a:solidFill>
              </a:rPr>
              <a:t>sudo</a:t>
            </a:r>
            <a:r>
              <a:rPr lang="en-IN" dirty="0">
                <a:solidFill>
                  <a:schemeClr val="accent2"/>
                </a:solidFill>
              </a:rPr>
              <a:t> docker tag $JOB_NAME:V1.$BUILD_ID  chaitu1812/$JOB_NAME:V1.$BUILD_ID</a:t>
            </a:r>
          </a:p>
          <a:p>
            <a:r>
              <a:rPr lang="en-IN" dirty="0" err="1">
                <a:solidFill>
                  <a:schemeClr val="accent2"/>
                </a:solidFill>
              </a:rPr>
              <a:t>sudo</a:t>
            </a:r>
            <a:r>
              <a:rPr lang="en-IN" dirty="0">
                <a:solidFill>
                  <a:schemeClr val="accent2"/>
                </a:solidFill>
              </a:rPr>
              <a:t> docker tag $JOB_NAME:V1.$BUILD_ID  chaitu1812/$</a:t>
            </a:r>
            <a:r>
              <a:rPr lang="en-IN" dirty="0" err="1">
                <a:solidFill>
                  <a:schemeClr val="accent2"/>
                </a:solidFill>
              </a:rPr>
              <a:t>JOB_NAME:latest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 err="1">
                <a:solidFill>
                  <a:schemeClr val="accent2"/>
                </a:solidFill>
              </a:rPr>
              <a:t>sudo</a:t>
            </a:r>
            <a:r>
              <a:rPr lang="en-IN" dirty="0">
                <a:solidFill>
                  <a:schemeClr val="accent2"/>
                </a:solidFill>
              </a:rPr>
              <a:t> docker push chaitu1812/$JOB_NAME:V1.$BUILD_ID</a:t>
            </a:r>
          </a:p>
          <a:p>
            <a:r>
              <a:rPr lang="en-IN" dirty="0" err="1">
                <a:solidFill>
                  <a:schemeClr val="accent2"/>
                </a:solidFill>
              </a:rPr>
              <a:t>sudo</a:t>
            </a:r>
            <a:r>
              <a:rPr lang="en-IN" dirty="0">
                <a:solidFill>
                  <a:schemeClr val="accent2"/>
                </a:solidFill>
              </a:rPr>
              <a:t> docker push chaitu1812/$</a:t>
            </a:r>
            <a:r>
              <a:rPr lang="en-IN" dirty="0" err="1">
                <a:solidFill>
                  <a:schemeClr val="accent2"/>
                </a:solidFill>
              </a:rPr>
              <a:t>JOB_NAME:latest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 err="1">
                <a:solidFill>
                  <a:schemeClr val="accent2"/>
                </a:solidFill>
              </a:rPr>
              <a:t>sudo</a:t>
            </a:r>
            <a:r>
              <a:rPr lang="en-IN" dirty="0">
                <a:solidFill>
                  <a:schemeClr val="accent2"/>
                </a:solidFill>
              </a:rPr>
              <a:t> docker </a:t>
            </a:r>
            <a:r>
              <a:rPr lang="en-IN" dirty="0" err="1">
                <a:solidFill>
                  <a:schemeClr val="accent2"/>
                </a:solidFill>
              </a:rPr>
              <a:t>rmi</a:t>
            </a:r>
            <a:r>
              <a:rPr lang="en-IN" dirty="0">
                <a:solidFill>
                  <a:schemeClr val="accent2"/>
                </a:solidFill>
              </a:rPr>
              <a:t> $JOB_NAME:V1.$BUILD_ID  chaitu1812/$JOB_NAME:V1.$BUILD_ID chaitu1812/$</a:t>
            </a:r>
            <a:r>
              <a:rPr lang="en-IN" dirty="0" err="1">
                <a:solidFill>
                  <a:schemeClr val="accent2"/>
                </a:solidFill>
              </a:rPr>
              <a:t>JOB_NAME:latest</a:t>
            </a:r>
            <a:endParaRPr lang="en-IN" dirty="0">
              <a:solidFill>
                <a:schemeClr val="accent2"/>
              </a:solidFill>
            </a:endParaRPr>
          </a:p>
          <a:p>
            <a:r>
              <a:rPr lang="en-IN" dirty="0" err="1">
                <a:solidFill>
                  <a:schemeClr val="accent2"/>
                </a:solidFill>
              </a:rPr>
              <a:t>sudo</a:t>
            </a:r>
            <a:r>
              <a:rPr lang="en-IN" dirty="0">
                <a:solidFill>
                  <a:schemeClr val="accent2"/>
                </a:solidFill>
              </a:rPr>
              <a:t> </a:t>
            </a:r>
            <a:r>
              <a:rPr lang="en-IN" dirty="0" err="1">
                <a:solidFill>
                  <a:schemeClr val="accent2"/>
                </a:solidFill>
              </a:rPr>
              <a:t>sh</a:t>
            </a:r>
            <a:r>
              <a:rPr lang="en-IN" dirty="0">
                <a:solidFill>
                  <a:schemeClr val="accent2"/>
                </a:solidFill>
              </a:rPr>
              <a:t> script.sh</a:t>
            </a:r>
          </a:p>
          <a:p>
            <a:r>
              <a:rPr lang="en-IN" dirty="0">
                <a:solidFill>
                  <a:schemeClr val="accent2"/>
                </a:solidFill>
              </a:rPr>
              <a:t>-------------------------------------------------------------------------------</a:t>
            </a:r>
          </a:p>
          <a:p>
            <a:r>
              <a:rPr lang="en-IN" u="sng" dirty="0">
                <a:solidFill>
                  <a:schemeClr val="accent2"/>
                </a:solidFill>
              </a:rPr>
              <a:t>Place this script in docker manger sever</a:t>
            </a:r>
          </a:p>
          <a:p>
            <a:r>
              <a:rPr lang="en-IN" dirty="0">
                <a:solidFill>
                  <a:schemeClr val="accent2"/>
                </a:solidFill>
              </a:rPr>
              <a:t>vi script.sh</a:t>
            </a:r>
          </a:p>
          <a:p>
            <a:r>
              <a:rPr lang="en-IN" dirty="0">
                <a:solidFill>
                  <a:schemeClr val="accent2"/>
                </a:solidFill>
              </a:rPr>
              <a:t>#!/usr/bin env bash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sudo</a:t>
            </a:r>
            <a:r>
              <a:rPr lang="en-US" dirty="0">
                <a:solidFill>
                  <a:schemeClr val="accent2"/>
                </a:solidFill>
              </a:rPr>
              <a:t> docker service create --name c1 -p 8081:8080   chaitu1812/</a:t>
            </a:r>
            <a:r>
              <a:rPr lang="en-US" dirty="0" err="1">
                <a:solidFill>
                  <a:schemeClr val="accent2"/>
                </a:solidFill>
              </a:rPr>
              <a:t>chat:latest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71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B5645-47B0-7537-41C4-BE72E6745695}"/>
              </a:ext>
            </a:extLst>
          </p:cNvPr>
          <p:cNvSpPr txBox="1"/>
          <p:nvPr/>
        </p:nvSpPr>
        <p:spPr>
          <a:xfrm>
            <a:off x="1398" y="9217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Docker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A55C7-7AE1-3731-CC48-13F752D8F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898"/>
            <a:ext cx="11803310" cy="52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6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67CA5B-C90A-08AE-AA64-81D19F70C236}"/>
              </a:ext>
            </a:extLst>
          </p:cNvPr>
          <p:cNvSpPr txBox="1"/>
          <p:nvPr/>
        </p:nvSpPr>
        <p:spPr>
          <a:xfrm>
            <a:off x="144710" y="17606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00FFFF"/>
                </a:highlight>
              </a:rPr>
              <a:t>project-output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492F8-C7A1-308A-6E00-C811EFFC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838898"/>
            <a:ext cx="11358693" cy="60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9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Complete CI-CD Process with Docker Swarm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CHAT-INTERACE</dc:title>
  <dc:creator>Chaithanya D</dc:creator>
  <cp:lastModifiedBy>Chaithanya D</cp:lastModifiedBy>
  <cp:revision>1</cp:revision>
  <dcterms:created xsi:type="dcterms:W3CDTF">2022-12-20T19:13:51Z</dcterms:created>
  <dcterms:modified xsi:type="dcterms:W3CDTF">2022-12-20T19:35:47Z</dcterms:modified>
</cp:coreProperties>
</file>