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  </a:t>
            </a:r>
            <a:r>
              <a:rPr lang="en-IN" sz="2400" i="1" dirty="0" err="1"/>
              <a:t>Bharathkumar</a:t>
            </a:r>
            <a:r>
              <a:rPr lang="en-IN" sz="2400" i="1" dirty="0"/>
              <a:t> P</a:t>
            </a:r>
            <a:endParaRPr lang="en-US" sz="2400" i="1" dirty="0"/>
          </a:p>
          <a:p>
            <a:r>
              <a:rPr lang="en-US" sz="2400" i="1" dirty="0"/>
              <a:t>REGISTER NO:       3122064</a:t>
            </a:r>
            <a:r>
              <a:rPr lang="en-IN" sz="2400" i="1" dirty="0"/>
              <a:t>34</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37042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a:t>
            </a:r>
            <a:r>
              <a:rPr lang="en-IN" sz="2800" b="0" dirty="0">
                <a:latin typeface="+mn-lt"/>
                <a:cs typeface="Times New Roman" panose="02020603050405020304" pitchFamily="18" charset="0"/>
              </a:rPr>
              <a:t> Based on this </a:t>
            </a:r>
            <a:r>
              <a:rPr lang="en-IN" sz="2800" b="0" dirty="0" err="1">
                <a:latin typeface="+mn-lt"/>
                <a:cs typeface="Times New Roman" panose="02020603050405020304" pitchFamily="18" charset="0"/>
              </a:rPr>
              <a:t>analysis,we</a:t>
            </a:r>
            <a:r>
              <a:rPr lang="en-IN" sz="2800" b="0" dirty="0">
                <a:latin typeface="+mn-lt"/>
                <a:cs typeface="Times New Roman" panose="02020603050405020304" pitchFamily="18" charset="0"/>
              </a:rPr>
              <a:t> should motivate the employees in order to give the promotion and the </a:t>
            </a:r>
            <a:r>
              <a:rPr lang="en-IN" sz="2800" b="0" dirty="0" err="1">
                <a:latin typeface="+mn-lt"/>
                <a:cs typeface="Times New Roman" panose="02020603050405020304" pitchFamily="18" charset="0"/>
              </a:rPr>
              <a:t>bonuses.It</a:t>
            </a:r>
            <a:r>
              <a:rPr lang="en-IN" sz="2800" b="0" dirty="0">
                <a:latin typeface="+mn-lt"/>
                <a:cs typeface="Times New Roman" panose="02020603050405020304" pitchFamily="18" charset="0"/>
              </a:rPr>
              <a:t> is very useful for the employees and employers </a:t>
            </a:r>
            <a:endParaRPr lang="en-IN" dirty="0">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275" y="762000"/>
            <a:ext cx="5636895" cy="663386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br>
              <a:rPr lang="en-IN" sz="4250" spc="10" dirty="0"/>
            </a:br>
            <a:br>
              <a:rPr lang="en-IN" sz="4250" spc="10" dirty="0"/>
            </a:br>
            <a:r>
              <a:rPr lang="en-IN" sz="4250" spc="10" dirty="0"/>
              <a:t>  </a:t>
            </a:r>
            <a:r>
              <a:rPr lang="en-IN" sz="2800" b="0" i="1" spc="10" dirty="0">
                <a:effectLst>
                  <a:outerShdw blurRad="38100" dist="38100" dir="2700000" algn="tl">
                    <a:srgbClr val="000000">
                      <a:alpha val="43137"/>
                    </a:srgbClr>
                  </a:outerShdw>
                </a:effectLst>
              </a:rPr>
              <a:t>This analysis is created to improve efficiency of the employees and their skills </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It used to give promotion and the bonus based on their performance </a:t>
            </a:r>
            <a:br>
              <a:rPr lang="en-IN" sz="3600" i="1" spc="10" dirty="0">
                <a:effectLst>
                  <a:outerShdw blurRad="38100" dist="38100" dir="2700000" algn="tl">
                    <a:srgbClr val="000000">
                      <a:alpha val="43137"/>
                    </a:srgbClr>
                  </a:outerShdw>
                </a:effectLst>
              </a:rPr>
            </a:br>
            <a:br>
              <a:rPr lang="en-IN" sz="3600" spc="10" dirty="0"/>
            </a:b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Employee Performance Analysis is created to analyse all the data like attendance, gender, </a:t>
            </a:r>
            <a:r>
              <a:rPr lang="en-IN" sz="3200" b="1" dirty="0" err="1">
                <a:latin typeface="Times New Roman" panose="02020603050405020304" pitchFamily="18" charset="0"/>
                <a:cs typeface="Times New Roman" panose="02020603050405020304" pitchFamily="18" charset="0"/>
              </a:rPr>
              <a:t>age,performance</a:t>
            </a:r>
            <a:r>
              <a:rPr lang="en-IN" sz="3200" b="1" dirty="0">
                <a:latin typeface="Times New Roman" panose="02020603050405020304" pitchFamily="18" charset="0"/>
                <a:cs typeface="Times New Roman" panose="02020603050405020304" pitchFamily="18" charset="0"/>
              </a:rPr>
              <a:t> of the employees and their </a:t>
            </a:r>
            <a:r>
              <a:rPr lang="en-IN" sz="3200" b="1" dirty="0" err="1">
                <a:latin typeface="Times New Roman" panose="02020603050405020304" pitchFamily="18" charset="0"/>
                <a:cs typeface="Times New Roman" panose="02020603050405020304" pitchFamily="18" charset="0"/>
              </a:rPr>
              <a:t>ratings.It</a:t>
            </a:r>
            <a:r>
              <a:rPr lang="en-IN" sz="3200" b="1" dirty="0">
                <a:latin typeface="Times New Roman" panose="02020603050405020304" pitchFamily="18" charset="0"/>
                <a:cs typeface="Times New Roman" panose="02020603050405020304" pitchFamily="18" charset="0"/>
              </a:rPr>
              <a:t> is used to improve the name of the company.</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lang="en-IN" sz="3200" spc="5" dirty="0"/>
              <a:t>S?</a:t>
            </a:r>
            <a:br>
              <a:rPr lang="en-IN" sz="3200" spc="5" dirty="0"/>
            </a:br>
            <a:br>
              <a:rPr lang="en-IN" sz="3200" spc="5" dirty="0"/>
            </a:br>
            <a:br>
              <a:rPr lang="en-IN" sz="3200" spc="5" dirty="0"/>
            </a:br>
            <a:r>
              <a:rPr lang="en-IN" sz="2800" spc="5" dirty="0"/>
              <a:t>    </a:t>
            </a:r>
            <a:r>
              <a:rPr lang="en-IN" sz="2800" b="0" spc="5" dirty="0"/>
              <a:t>Employees</a:t>
            </a:r>
            <a:br>
              <a:rPr lang="en-IN" sz="2800" b="0" spc="5" dirty="0"/>
            </a:br>
            <a:r>
              <a:rPr lang="en-IN" sz="2800" b="0" spc="5" dirty="0"/>
              <a:t>    Employers </a:t>
            </a:r>
            <a:br>
              <a:rPr lang="en-IN" sz="2800" b="0" spc="5" dirty="0"/>
            </a:br>
            <a:r>
              <a:rPr lang="en-IN" sz="2800" b="0" spc="5" dirty="0"/>
              <a:t>    Managers</a:t>
            </a:r>
            <a:br>
              <a:rPr lang="en-IN" sz="2800" b="0" spc="5" dirty="0"/>
            </a:br>
            <a:r>
              <a:rPr lang="en-IN" sz="2800" b="0" spc="5" dirty="0"/>
              <a:t>    Shareholders </a:t>
            </a:r>
            <a:br>
              <a:rPr lang="en-IN" sz="2800" b="0" spc="5" dirty="0"/>
            </a:br>
            <a:r>
              <a:rPr lang="en-IN" sz="2800" b="0" spc="5" dirty="0"/>
              <a:t>    Industrial organisations</a:t>
            </a:r>
            <a:br>
              <a:rPr lang="en-IN" sz="2800" b="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improve efficiency of the employees and their skills          It used to give promotion and the bonus based on their performance   </vt:lpstr>
      <vt:lpstr>PROJECT OVERVIEW</vt:lpstr>
      <vt:lpstr>WHO ARE THE END USERS?       Employees     Employers      Managers     Shareholders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Based on this analysis,we should motivate the employees in order to give the promotion and the bonuses.It is very useful for the employees and employers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 Kumar P</cp:lastModifiedBy>
  <cp:revision>3</cp:revision>
  <dcterms:created xsi:type="dcterms:W3CDTF">2024-03-29T15:07:22Z</dcterms:created>
  <dcterms:modified xsi:type="dcterms:W3CDTF">2024-08-31T13:54:09Z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