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4"/>
    <p:restoredTop sz="94592"/>
  </p:normalViewPr>
  <p:slideViewPr>
    <p:cSldViewPr snapToGrid="0" snapToObjects="1">
      <p:cViewPr varScale="1">
        <p:scale>
          <a:sx n="89" d="100"/>
          <a:sy n="89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8E0C6-3C54-8D4C-9E56-77CF0D58A7B5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30127-CF92-D44D-AC08-80A15F5A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47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30127-CF92-D44D-AC08-80A15F5A9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72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30127-CF92-D44D-AC08-80A15F5A9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1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9650" y="3061192"/>
            <a:ext cx="5783836" cy="128985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40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Space The Final Frontier </a:t>
            </a:r>
            <a:endParaRPr lang="en-US" sz="40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49650" y="2198133"/>
            <a:ext cx="587620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i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ST(</a:t>
            </a:r>
            <a:r>
              <a:rPr lang="en-US" sz="8000" b="1" i="1" u="sng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AR</a:t>
            </a:r>
            <a:r>
              <a:rPr lang="en-US" sz="8000" b="1" i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) WARS</a:t>
            </a:r>
            <a:endParaRPr lang="en-US" sz="8000" b="1" i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808426" y="207086"/>
            <a:ext cx="689391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Int</a:t>
            </a: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elligence</a:t>
            </a: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;</a:t>
            </a:r>
          </a:p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Presents to You: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85489" y="4747238"/>
            <a:ext cx="579940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Yash V </a:t>
            </a:r>
            <a:r>
              <a:rPr lang="en-US" sz="2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Dodeja</a:t>
            </a:r>
            <a:endParaRPr lang="en-US" sz="2400" b="1" cap="none" spc="0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sz="24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Yashwanth</a:t>
            </a:r>
            <a:r>
              <a:rPr lang="en-US" sz="2400" b="1" cap="none" spc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2400" b="1" cap="none" spc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</a:t>
            </a:r>
            <a:endParaRPr lang="en-US" sz="2400" b="1" cap="none" spc="0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sz="2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Bharath </a:t>
            </a:r>
            <a:r>
              <a:rPr 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</a:t>
            </a:r>
            <a:r>
              <a:rPr lang="en-US" sz="2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aghunath</a:t>
            </a:r>
            <a:endParaRPr lang="en-US" sz="2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978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2021"/>
            <a:ext cx="10131425" cy="1456267"/>
          </a:xfrm>
        </p:spPr>
        <p:txBody>
          <a:bodyPr/>
          <a:lstStyle/>
          <a:p>
            <a:r>
              <a:rPr lang="en-US" dirty="0" smtClean="0">
                <a:latin typeface="Bernard MT Condensed" charset="0"/>
                <a:ea typeface="Bernard MT Condensed" charset="0"/>
                <a:cs typeface="Bernard MT Condensed" charset="0"/>
              </a:rPr>
              <a:t>Software and References : </a:t>
            </a:r>
            <a:endParaRPr lang="en-US" dirty="0">
              <a:latin typeface="Bernard MT Condensed" charset="0"/>
              <a:ea typeface="Bernard MT Condensed" charset="0"/>
              <a:cs typeface="Bernard MT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58288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MarkerLess</a:t>
            </a:r>
            <a:r>
              <a:rPr lang="en-US" sz="2400" dirty="0" smtClean="0"/>
              <a:t> AR</a:t>
            </a:r>
          </a:p>
          <a:p>
            <a:pPr marL="0" indent="0">
              <a:buNone/>
            </a:pPr>
            <a:r>
              <a:rPr lang="en-US" sz="2400" dirty="0" smtClean="0"/>
              <a:t>Unity 3d</a:t>
            </a:r>
          </a:p>
          <a:p>
            <a:pPr marL="0" indent="0">
              <a:buNone/>
            </a:pPr>
            <a:r>
              <a:rPr lang="en-US" sz="2400" dirty="0" err="1" smtClean="0"/>
              <a:t>TextMesh</a:t>
            </a:r>
            <a:r>
              <a:rPr lang="en-US" sz="2400" dirty="0" smtClean="0"/>
              <a:t> Pro</a:t>
            </a:r>
          </a:p>
          <a:p>
            <a:pPr marL="0" indent="0">
              <a:buNone/>
            </a:pPr>
            <a:r>
              <a:rPr lang="en-US" sz="2400" dirty="0" smtClean="0"/>
              <a:t>Deep In Space Asset for Sound</a:t>
            </a:r>
          </a:p>
          <a:p>
            <a:pPr marL="0" indent="0">
              <a:buNone/>
            </a:pPr>
            <a:r>
              <a:rPr lang="en-US" sz="2400" dirty="0" err="1" smtClean="0"/>
              <a:t>Bosca</a:t>
            </a:r>
            <a:r>
              <a:rPr lang="en-US" sz="2400" dirty="0" smtClean="0"/>
              <a:t> </a:t>
            </a:r>
            <a:r>
              <a:rPr lang="en-US" sz="2400" dirty="0" err="1" smtClean="0"/>
              <a:t>Ceoil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3D spaceship models taken from Unity Asset Store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3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towards Making of the Game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394316"/>
            <a:ext cx="10131425" cy="386459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  </a:t>
            </a:r>
            <a:r>
              <a:rPr lang="en-US" sz="2000" dirty="0" smtClean="0"/>
              <a:t>Projecting webcam feed on the plane for background.</a:t>
            </a:r>
          </a:p>
          <a:p>
            <a:pPr marL="342900" indent="-342900">
              <a:buAutoNum type="arabicPeriod" startAt="2"/>
            </a:pPr>
            <a:r>
              <a:rPr lang="en-US" sz="2000" dirty="0" smtClean="0"/>
              <a:t>Random spawning of spaceships in a cuboid.</a:t>
            </a:r>
          </a:p>
          <a:p>
            <a:pPr marL="342900" indent="-342900">
              <a:buAutoNum type="arabicPeriod" startAt="2"/>
            </a:pPr>
            <a:r>
              <a:rPr lang="en-US" sz="2000" dirty="0" smtClean="0"/>
              <a:t>Mini-map designed by Render Textures.</a:t>
            </a:r>
          </a:p>
          <a:p>
            <a:pPr marL="342900" indent="-342900">
              <a:buAutoNum type="arabicPeriod" startAt="2"/>
            </a:pPr>
            <a:r>
              <a:rPr lang="en-US" sz="2000" dirty="0" smtClean="0"/>
              <a:t>Health Bar implemented by localized scaling on X axis.</a:t>
            </a:r>
          </a:p>
          <a:p>
            <a:pPr marL="342900" indent="-342900">
              <a:buAutoNum type="arabicPeriod" startAt="2"/>
            </a:pPr>
            <a:r>
              <a:rPr lang="en-US" sz="2000" dirty="0" smtClean="0"/>
              <a:t>Pause menu designed by triggering a hidden panel.</a:t>
            </a:r>
          </a:p>
          <a:p>
            <a:pPr marL="342900" indent="-342900">
              <a:buAutoNum type="arabicPeriod" startAt="6"/>
            </a:pPr>
            <a:r>
              <a:rPr lang="en-US" sz="2000" dirty="0" smtClean="0"/>
              <a:t>Spawn rate , Score  and number of spaceships to be hit to complete the level as a function of the level.</a:t>
            </a:r>
          </a:p>
          <a:p>
            <a:pPr marL="342900" indent="-342900">
              <a:buAutoNum type="arabicPeriod" startAt="6"/>
            </a:pPr>
            <a:r>
              <a:rPr lang="en-US" sz="2000" dirty="0" smtClean="0"/>
              <a:t>Using Particle-System Asset for explosions.</a:t>
            </a:r>
          </a:p>
          <a:p>
            <a:pPr marL="342900" indent="-342900">
              <a:buAutoNum type="arabicPeriod" startAt="6"/>
            </a:pPr>
            <a:endParaRPr lang="en-US" sz="2000" dirty="0" smtClean="0"/>
          </a:p>
          <a:p>
            <a:pPr marL="342900" indent="-342900">
              <a:buAutoNum type="arabicPeriod" startAt="6"/>
            </a:pPr>
            <a:endParaRPr lang="en-US" sz="2000" dirty="0" smtClean="0"/>
          </a:p>
          <a:p>
            <a:pPr marL="342900" indent="-342900">
              <a:buAutoNum type="arabicPeriod" startAt="6"/>
            </a:pPr>
            <a:endParaRPr lang="en-US" dirty="0" smtClean="0"/>
          </a:p>
          <a:p>
            <a:pPr marL="342900" indent="-342900">
              <a:buAutoNum type="arabicPeriod" startAt="2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3814" y="5089635"/>
            <a:ext cx="794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Music : </a:t>
            </a:r>
          </a:p>
          <a:p>
            <a:r>
              <a:rPr lang="en-US" dirty="0" smtClean="0"/>
              <a:t>Music activated in Various scenes by using Audio 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0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Future Scope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3208867"/>
            <a:ext cx="10131425" cy="364913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Integration with VR.</a:t>
            </a:r>
          </a:p>
          <a:p>
            <a:r>
              <a:rPr lang="en-US" sz="2400" dirty="0" smtClean="0"/>
              <a:t>Adding concepts of Slow motion from the famous game </a:t>
            </a:r>
            <a:r>
              <a:rPr lang="en-US" sz="2400" dirty="0" err="1" smtClean="0"/>
              <a:t>SuperHot</a:t>
            </a:r>
            <a:r>
              <a:rPr lang="en-US" sz="2400" dirty="0" smtClean="0"/>
              <a:t>(“Time moves when You Move”)</a:t>
            </a:r>
          </a:p>
          <a:p>
            <a:r>
              <a:rPr lang="en-US" sz="2400" dirty="0" smtClean="0"/>
              <a:t>Integration with a Speech API for voice controls.</a:t>
            </a:r>
          </a:p>
          <a:p>
            <a:r>
              <a:rPr lang="en-US" sz="2400" dirty="0" smtClean="0"/>
              <a:t>Publishing on Various platforms.</a:t>
            </a:r>
          </a:p>
          <a:p>
            <a:r>
              <a:rPr lang="en-US" sz="2400" dirty="0" smtClean="0"/>
              <a:t>Adding harder levels with better  models.</a:t>
            </a:r>
          </a:p>
          <a:p>
            <a:r>
              <a:rPr lang="en-US" sz="2400" dirty="0" smtClean="0"/>
              <a:t>Try to build a Multi Player Supported Version .</a:t>
            </a:r>
          </a:p>
          <a:p>
            <a:r>
              <a:rPr lang="en-US" sz="2400" dirty="0" smtClean="0"/>
              <a:t>Build an Artificial Intelligence to make the </a:t>
            </a:r>
            <a:r>
              <a:rPr lang="en-US" sz="2400" dirty="0" err="1" smtClean="0"/>
              <a:t>spacehips</a:t>
            </a:r>
            <a:r>
              <a:rPr lang="en-US" sz="2400" dirty="0" smtClean="0"/>
              <a:t> decide on their own when to attack so as to make the game harder for the users.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55302"/>
            <a:ext cx="10131425" cy="1456267"/>
          </a:xfrm>
        </p:spPr>
        <p:txBody>
          <a:bodyPr/>
          <a:lstStyle/>
          <a:p>
            <a:r>
              <a:rPr lang="en-US" dirty="0" smtClean="0"/>
              <a:t>Project Link 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128345"/>
            <a:ext cx="75092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APK </a:t>
            </a:r>
            <a:r>
              <a:rPr lang="en-US" u="sng" dirty="0" smtClean="0"/>
              <a:t>Link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://github.com/ydodeja365/Code.Fun.Do/tree/master/APK%20File</a:t>
            </a:r>
            <a:endParaRPr lang="en-US" dirty="0" smtClean="0"/>
          </a:p>
          <a:p>
            <a:endParaRPr lang="en-US" dirty="0" smtClean="0"/>
          </a:p>
          <a:p>
            <a:r>
              <a:rPr lang="en-US" u="sng" dirty="0" err="1" smtClean="0"/>
              <a:t>Github</a:t>
            </a:r>
            <a:r>
              <a:rPr lang="en-US" u="sng" dirty="0" smtClean="0"/>
              <a:t> </a:t>
            </a:r>
            <a:r>
              <a:rPr lang="en-US" u="sng" dirty="0" smtClean="0"/>
              <a:t>link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r>
              <a:rPr lang="en-US" dirty="0"/>
              <a:t>https://github.com/ydodeja365/Code.Fun.Do</a:t>
            </a:r>
            <a:endParaRPr lang="en-US" dirty="0"/>
          </a:p>
          <a:p>
            <a:endParaRPr lang="en-US" dirty="0"/>
          </a:p>
          <a:p>
            <a:r>
              <a:rPr lang="en-US" u="sng" dirty="0" smtClean="0"/>
              <a:t>YouTube </a:t>
            </a:r>
            <a:r>
              <a:rPr lang="en-US" u="sng" dirty="0" smtClean="0"/>
              <a:t>Video  </a:t>
            </a:r>
            <a:r>
              <a:rPr lang="en-US" u="sng" dirty="0" smtClean="0"/>
              <a:t>link</a:t>
            </a:r>
            <a:r>
              <a:rPr lang="en-US" dirty="0" smtClean="0"/>
              <a:t>: </a:t>
            </a:r>
          </a:p>
          <a:p>
            <a:r>
              <a:rPr lang="en-US" dirty="0"/>
              <a:t>https://</a:t>
            </a:r>
            <a:r>
              <a:rPr lang="en-US" dirty="0" smtClean="0"/>
              <a:t>youtu.be/WopJA8AMXao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48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171</TotalTime>
  <Words>241</Words>
  <Application>Microsoft Office PowerPoint</Application>
  <PresentationFormat>Widescreen</PresentationFormat>
  <Paragraphs>55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Bernard MT Condensed</vt:lpstr>
      <vt:lpstr>Calibri</vt:lpstr>
      <vt:lpstr>Calibri Light</vt:lpstr>
      <vt:lpstr>Celestial</vt:lpstr>
      <vt:lpstr>PowerPoint Presentation</vt:lpstr>
      <vt:lpstr>Software and References : </vt:lpstr>
      <vt:lpstr>Approach towards Making of the Game : </vt:lpstr>
      <vt:lpstr>Future Scope </vt:lpstr>
      <vt:lpstr>Project Link 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St(ar) Wars The future lies here</dc:title>
  <dc:creator>BHARATH RAGHUNATH</dc:creator>
  <cp:lastModifiedBy>Yash Dodeja</cp:lastModifiedBy>
  <cp:revision>13</cp:revision>
  <dcterms:created xsi:type="dcterms:W3CDTF">2018-03-21T11:53:15Z</dcterms:created>
  <dcterms:modified xsi:type="dcterms:W3CDTF">2018-03-21T18:17:11Z</dcterms:modified>
</cp:coreProperties>
</file>