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0E6B4-6FDD-4C53-9269-C4A86FE3C790}" v="309" dt="2020-04-24T13:47:48.686"/>
    <p1510:client id="{769A21E0-0EF9-428E-B1D1-7D02B0B147A0}" v="400" dt="2020-04-24T10:02:26.823"/>
    <p1510:client id="{7807D847-71BE-453B-A3EF-5AFB676D59BE}" v="131" dt="2020-04-24T10:28:26.695"/>
    <p1510:client id="{95AD8C1B-36FD-4D30-BE1B-5684348D1576}" v="44" dt="2020-04-27T14:54:39.030"/>
    <p1510:client id="{EFD4DA8D-F692-4F72-A95B-F1CEC7E80D3A}" v="665" dt="2020-04-24T09:20:1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news.org/wiki/Fort_danger_d'avalanches_apr%C3%A8s_les_derni%C3%A8res_chutes_de_neige_dans_les_Alp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A picture containing umbrella, table, sitting, open&#10;&#10;Description generated with very high confidence">
            <a:extLst>
              <a:ext uri="{FF2B5EF4-FFF2-40B4-BE49-F238E27FC236}">
                <a16:creationId xmlns:a16="http://schemas.microsoft.com/office/drawing/2014/main" id="{EEB25841-61B9-4187-B2C5-7B5495E2B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045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900" b="1">
                <a:latin typeface="Times New Roman"/>
                <a:cs typeface="Times New Roman"/>
              </a:rPr>
              <a:t>AVALANCHE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i="1">
                <a:latin typeface="Times New Roman"/>
                <a:cs typeface="Times New Roman"/>
              </a:rPr>
              <a:t>UNDERSTANDING,TESTING AND INTERPRETING SNOW CONDITIONS TO MAKE BETTER AVALANCHE PREDICTIONS</a:t>
            </a:r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F37CFA-25D7-4754-B2BC-7714625C5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74624-6FBE-448B-B157-059E4C6E0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445" y="1549443"/>
            <a:ext cx="4440328" cy="34603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latin typeface="Times New Roman"/>
                <a:cs typeface="Times New Roman"/>
              </a:rPr>
              <a:t>Seaborn: </a:t>
            </a:r>
            <a:br>
              <a:rPr lang="en-US" sz="2300" b="1" dirty="0">
                <a:latin typeface="Times New Roman"/>
                <a:cs typeface="Times New Roman"/>
              </a:rPr>
            </a:br>
            <a:r>
              <a:rPr lang="en-US" sz="2300" b="1" dirty="0">
                <a:latin typeface="Times New Roman"/>
                <a:cs typeface="Times New Roman"/>
              </a:rPr>
              <a:t>Here we have used faceting to develop a relationship between multiple subplots of numerical values with the avalanche Prediction and here col works as the class/avalanche prediction which is of values 0,1 and 2</a:t>
            </a:r>
            <a:endParaRPr lang="en-US" sz="2300" dirty="0">
              <a:ea typeface="+mj-lt"/>
              <a:cs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30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2300" b="1">
              <a:latin typeface="Times New Roman"/>
              <a:cs typeface="Times New Roman"/>
            </a:endParaRPr>
          </a:p>
        </p:txBody>
      </p:sp>
      <p:pic>
        <p:nvPicPr>
          <p:cNvPr id="6" name="Picture 6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3BCFF8C-B53B-4F04-A833-60BF0F71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50" y="32220"/>
            <a:ext cx="5239134" cy="1678452"/>
          </a:xfrm>
          <a:prstGeom prst="rect">
            <a:avLst/>
          </a:prstGeom>
        </p:spPr>
      </p:pic>
      <p:pic>
        <p:nvPicPr>
          <p:cNvPr id="10" name="Picture 10" descr="A picture containing large, walking, white, water&#10;&#10;Description generated with very high confidence">
            <a:extLst>
              <a:ext uri="{FF2B5EF4-FFF2-40B4-BE49-F238E27FC236}">
                <a16:creationId xmlns:a16="http://schemas.microsoft.com/office/drawing/2014/main" id="{F4ACCD02-1C1E-4A1D-8231-22991B56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33" y="1710228"/>
            <a:ext cx="5293397" cy="1704303"/>
          </a:xfrm>
          <a:prstGeom prst="rect">
            <a:avLst/>
          </a:prstGeom>
        </p:spPr>
      </p:pic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1474749-F515-405D-97E7-C45AC9B0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954" y="3427139"/>
            <a:ext cx="5428435" cy="174288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1CF9CE-980A-4AAB-98C0-7847978BF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883" y="5115113"/>
            <a:ext cx="5399502" cy="1742886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4162654"/>
            <a:ext cx="3559760" cy="27432"/>
          </a:xfrm>
          <a:custGeom>
            <a:avLst/>
            <a:gdLst>
              <a:gd name="connsiteX0" fmla="*/ 0 w 3559760"/>
              <a:gd name="connsiteY0" fmla="*/ 0 h 27432"/>
              <a:gd name="connsiteX1" fmla="*/ 664489 w 3559760"/>
              <a:gd name="connsiteY1" fmla="*/ 0 h 27432"/>
              <a:gd name="connsiteX2" fmla="*/ 1293379 w 3559760"/>
              <a:gd name="connsiteY2" fmla="*/ 0 h 27432"/>
              <a:gd name="connsiteX3" fmla="*/ 1922270 w 3559760"/>
              <a:gd name="connsiteY3" fmla="*/ 0 h 27432"/>
              <a:gd name="connsiteX4" fmla="*/ 2408771 w 3559760"/>
              <a:gd name="connsiteY4" fmla="*/ 0 h 27432"/>
              <a:gd name="connsiteX5" fmla="*/ 2930869 w 3559760"/>
              <a:gd name="connsiteY5" fmla="*/ 0 h 27432"/>
              <a:gd name="connsiteX6" fmla="*/ 3559760 w 3559760"/>
              <a:gd name="connsiteY6" fmla="*/ 0 h 27432"/>
              <a:gd name="connsiteX7" fmla="*/ 3559760 w 3559760"/>
              <a:gd name="connsiteY7" fmla="*/ 27432 h 27432"/>
              <a:gd name="connsiteX8" fmla="*/ 2966467 w 3559760"/>
              <a:gd name="connsiteY8" fmla="*/ 27432 h 27432"/>
              <a:gd name="connsiteX9" fmla="*/ 2479966 w 3559760"/>
              <a:gd name="connsiteY9" fmla="*/ 27432 h 27432"/>
              <a:gd name="connsiteX10" fmla="*/ 1993466 w 3559760"/>
              <a:gd name="connsiteY10" fmla="*/ 27432 h 27432"/>
              <a:gd name="connsiteX11" fmla="*/ 1364575 w 3559760"/>
              <a:gd name="connsiteY11" fmla="*/ 27432 h 27432"/>
              <a:gd name="connsiteX12" fmla="*/ 842477 w 3559760"/>
              <a:gd name="connsiteY12" fmla="*/ 27432 h 27432"/>
              <a:gd name="connsiteX13" fmla="*/ 0 w 3559760"/>
              <a:gd name="connsiteY13" fmla="*/ 27432 h 27432"/>
              <a:gd name="connsiteX14" fmla="*/ 0 w 355976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59760" h="27432" fill="none" extrusionOk="0">
                <a:moveTo>
                  <a:pt x="0" y="0"/>
                </a:moveTo>
                <a:cubicBezTo>
                  <a:pt x="235338" y="-24382"/>
                  <a:pt x="332337" y="-9640"/>
                  <a:pt x="664489" y="0"/>
                </a:cubicBezTo>
                <a:cubicBezTo>
                  <a:pt x="996641" y="9640"/>
                  <a:pt x="985882" y="-2993"/>
                  <a:pt x="1293379" y="0"/>
                </a:cubicBezTo>
                <a:cubicBezTo>
                  <a:pt x="1600876" y="2993"/>
                  <a:pt x="1688611" y="-19790"/>
                  <a:pt x="1922270" y="0"/>
                </a:cubicBezTo>
                <a:cubicBezTo>
                  <a:pt x="2155929" y="19790"/>
                  <a:pt x="2221910" y="19410"/>
                  <a:pt x="2408771" y="0"/>
                </a:cubicBezTo>
                <a:cubicBezTo>
                  <a:pt x="2595632" y="-19410"/>
                  <a:pt x="2689963" y="8234"/>
                  <a:pt x="2930869" y="0"/>
                </a:cubicBezTo>
                <a:cubicBezTo>
                  <a:pt x="3171775" y="-8234"/>
                  <a:pt x="3417798" y="4624"/>
                  <a:pt x="3559760" y="0"/>
                </a:cubicBezTo>
                <a:cubicBezTo>
                  <a:pt x="3558803" y="8431"/>
                  <a:pt x="3559411" y="14612"/>
                  <a:pt x="3559760" y="27432"/>
                </a:cubicBezTo>
                <a:cubicBezTo>
                  <a:pt x="3407433" y="45104"/>
                  <a:pt x="3104054" y="20345"/>
                  <a:pt x="2966467" y="27432"/>
                </a:cubicBezTo>
                <a:cubicBezTo>
                  <a:pt x="2828880" y="34519"/>
                  <a:pt x="2648787" y="22460"/>
                  <a:pt x="2479966" y="27432"/>
                </a:cubicBezTo>
                <a:cubicBezTo>
                  <a:pt x="2311145" y="32404"/>
                  <a:pt x="2189695" y="10420"/>
                  <a:pt x="1993466" y="27432"/>
                </a:cubicBezTo>
                <a:cubicBezTo>
                  <a:pt x="1797237" y="44444"/>
                  <a:pt x="1609456" y="14948"/>
                  <a:pt x="1364575" y="27432"/>
                </a:cubicBezTo>
                <a:cubicBezTo>
                  <a:pt x="1119694" y="39916"/>
                  <a:pt x="1096404" y="6677"/>
                  <a:pt x="842477" y="27432"/>
                </a:cubicBezTo>
                <a:cubicBezTo>
                  <a:pt x="588550" y="48187"/>
                  <a:pt x="403980" y="32485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559760" h="27432" stroke="0" extrusionOk="0">
                <a:moveTo>
                  <a:pt x="0" y="0"/>
                </a:moveTo>
                <a:cubicBezTo>
                  <a:pt x="231006" y="-1181"/>
                  <a:pt x="404474" y="-880"/>
                  <a:pt x="557696" y="0"/>
                </a:cubicBezTo>
                <a:cubicBezTo>
                  <a:pt x="710918" y="880"/>
                  <a:pt x="813108" y="-18376"/>
                  <a:pt x="1044196" y="0"/>
                </a:cubicBezTo>
                <a:cubicBezTo>
                  <a:pt x="1275284" y="18376"/>
                  <a:pt x="1500200" y="-13553"/>
                  <a:pt x="1708685" y="0"/>
                </a:cubicBezTo>
                <a:cubicBezTo>
                  <a:pt x="1917170" y="13553"/>
                  <a:pt x="2152450" y="9935"/>
                  <a:pt x="2266381" y="0"/>
                </a:cubicBezTo>
                <a:cubicBezTo>
                  <a:pt x="2380312" y="-9935"/>
                  <a:pt x="2665561" y="22468"/>
                  <a:pt x="2824076" y="0"/>
                </a:cubicBezTo>
                <a:cubicBezTo>
                  <a:pt x="2982592" y="-22468"/>
                  <a:pt x="3218300" y="11066"/>
                  <a:pt x="3559760" y="0"/>
                </a:cubicBezTo>
                <a:cubicBezTo>
                  <a:pt x="3558405" y="9524"/>
                  <a:pt x="3558558" y="13975"/>
                  <a:pt x="3559760" y="27432"/>
                </a:cubicBezTo>
                <a:cubicBezTo>
                  <a:pt x="3342536" y="20121"/>
                  <a:pt x="3143563" y="11712"/>
                  <a:pt x="2966467" y="27432"/>
                </a:cubicBezTo>
                <a:cubicBezTo>
                  <a:pt x="2789371" y="43152"/>
                  <a:pt x="2612821" y="45068"/>
                  <a:pt x="2479966" y="27432"/>
                </a:cubicBezTo>
                <a:cubicBezTo>
                  <a:pt x="2347111" y="9796"/>
                  <a:pt x="2016492" y="47425"/>
                  <a:pt x="1886673" y="27432"/>
                </a:cubicBezTo>
                <a:cubicBezTo>
                  <a:pt x="1756854" y="7439"/>
                  <a:pt x="1422879" y="54895"/>
                  <a:pt x="1293379" y="27432"/>
                </a:cubicBezTo>
                <a:cubicBezTo>
                  <a:pt x="1163879" y="-31"/>
                  <a:pt x="862732" y="10618"/>
                  <a:pt x="735684" y="27432"/>
                </a:cubicBezTo>
                <a:cubicBezTo>
                  <a:pt x="608636" y="44246"/>
                  <a:pt x="176602" y="56293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6D8FC8"/>
          </a:solidFill>
          <a:ln w="38100" cap="rnd">
            <a:solidFill>
              <a:srgbClr val="6D8FC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5EC94-DC6C-4A58-A792-4158FA95E053}"/>
              </a:ext>
            </a:extLst>
          </p:cNvPr>
          <p:cNvSpPr txBox="1"/>
          <p:nvPr/>
        </p:nvSpPr>
        <p:spPr>
          <a:xfrm>
            <a:off x="403185" y="4396450"/>
            <a:ext cx="46819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#snow Density between 50 t0 60 is most prone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 to occurrence of avalanche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#Air temperature between -40 t0 -20 effect the most  prone to avalanche occurrence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2789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CA876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6E6E-ED98-4EB0-B256-867D9838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56348"/>
            <a:ext cx="3971495" cy="1866748"/>
          </a:xfrm>
        </p:spPr>
        <p:txBody>
          <a:bodyPr>
            <a:normAutofit/>
          </a:bodyPr>
          <a:lstStyle/>
          <a:p>
            <a:pPr algn="ctr"/>
            <a:r>
              <a:rPr lang="en-US" sz="5800" b="1">
                <a:solidFill>
                  <a:srgbClr val="FFFFFF"/>
                </a:solidFill>
                <a:latin typeface="Times New Roman"/>
                <a:cs typeface="Times New Roman"/>
              </a:rPr>
              <a:t>Sea born: cat plot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E6C5C-4CB4-41E5-AE14-00C699F75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4023096"/>
            <a:ext cx="3055712" cy="84504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#Low Forest density causes more</a:t>
            </a:r>
          </a:p>
          <a:p>
            <a:pPr algn="ctr">
              <a:lnSpc>
                <a:spcPct val="100000"/>
              </a:lnSpc>
            </a:pP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occurrence of Avalanche from cat plot</a:t>
            </a:r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A8762"/>
          </a:solidFill>
          <a:ln w="38100" cap="rnd">
            <a:solidFill>
              <a:srgbClr val="CA876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knife&#10;&#10;Description generated with very high confidence">
            <a:extLst>
              <a:ext uri="{FF2B5EF4-FFF2-40B4-BE49-F238E27FC236}">
                <a16:creationId xmlns:a16="http://schemas.microsoft.com/office/drawing/2014/main" id="{EE97ED63-A1D3-4589-B966-C9F52ED6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6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DF8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9606D-54E9-463A-80C6-5A9518AD9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TREE: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EB9ED752-2661-4477-850D-445106AC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60" y="1803482"/>
            <a:ext cx="12288655" cy="50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1"/>
          </a:solidFill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CB3E7-5A0B-4806-90BD-4C78E03AB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  <a:latin typeface="Times New Roman"/>
                <a:cs typeface="Times New Roman"/>
              </a:rPr>
              <a:t>Model Evaluation: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ECB02-0566-407F-877E-116B057B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</a:rPr>
              <a:t>We got a good Accuracy.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ACCDCE-BC96-48CD-901E-F849F5BC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24" y="5004974"/>
            <a:ext cx="3418389" cy="8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30EF6-5161-4D82-BF1E-6040C51B8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581" y="643467"/>
            <a:ext cx="3562483" cy="3569241"/>
          </a:xfrm>
        </p:spPr>
        <p:txBody>
          <a:bodyPr>
            <a:normAutofit/>
          </a:bodyPr>
          <a:lstStyle/>
          <a:p>
            <a:r>
              <a:rPr lang="en-US" sz="5800" dirty="0"/>
              <a:t>Our user interface 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E00C0-F5FC-4438-A532-26685859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8581" y="4631161"/>
            <a:ext cx="3562483" cy="156948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E8573"/>
          </a:solidFill>
          <a:ln w="38100" cap="rnd">
            <a:solidFill>
              <a:srgbClr val="CE857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nature, snow, skiing, mountain&#10;&#10;Description generated with very high confidence">
            <a:extLst>
              <a:ext uri="{FF2B5EF4-FFF2-40B4-BE49-F238E27FC236}">
                <a16:creationId xmlns:a16="http://schemas.microsoft.com/office/drawing/2014/main" id="{CF00729F-94F0-47E0-86A4-44336448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691766"/>
            <a:ext cx="7214616" cy="54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group of people riding skis on top of a snow covered mountain&#10;&#10;Description generated with high confidence">
            <a:extLst>
              <a:ext uri="{FF2B5EF4-FFF2-40B4-BE49-F238E27FC236}">
                <a16:creationId xmlns:a16="http://schemas.microsoft.com/office/drawing/2014/main" id="{3C2FD567-4A32-4139-9F7A-C79053EA2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393" r="-1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41788-263E-49BA-A0CB-79142BD19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800" b="1">
                <a:latin typeface="Century"/>
                <a:cs typeface="Times New Roman"/>
              </a:rPr>
              <a:t>What is </a:t>
            </a:r>
            <a:br>
              <a:rPr lang="en-US" sz="10800" b="1">
                <a:latin typeface="Century"/>
                <a:cs typeface="Times New Roman"/>
              </a:rPr>
            </a:br>
            <a:r>
              <a:rPr lang="en-US" sz="10800" b="1">
                <a:latin typeface="Century"/>
                <a:cs typeface="Times New Roman"/>
              </a:rPr>
              <a:t>Avalanche?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07697-8CDF-4319-AE0E-9FD8895C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>
                <a:latin typeface="Times New Roman"/>
                <a:ea typeface="+mn-lt"/>
                <a:cs typeface="+mn-lt"/>
              </a:rPr>
              <a:t>An avalanche is a mass of snow that slides rapidly down an inclined slope, such as a mountainside or the roof of a building.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983AD-BA96-4E2F-967D-EBA18E931ABF}"/>
              </a:ext>
            </a:extLst>
          </p:cNvPr>
          <p:cNvSpPr txBox="1"/>
          <p:nvPr/>
        </p:nvSpPr>
        <p:spPr>
          <a:xfrm>
            <a:off x="10859740" y="6657945"/>
            <a:ext cx="132921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0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A16B-93E0-4439-A8DA-77844EEC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41954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PARAMETERS AFFECTING AVALANCHE.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9438A-A69C-4C25-AE9E-30F466D3A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SLOPE.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FOREST DENSITY.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SNOW DENSITY.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TEMPERATURE.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WIND.</a:t>
            </a:r>
          </a:p>
        </p:txBody>
      </p:sp>
    </p:spTree>
    <p:extLst>
      <p:ext uri="{BB962C8B-B14F-4D97-AF65-F5344CB8AC3E}">
        <p14:creationId xmlns:p14="http://schemas.microsoft.com/office/powerpoint/2010/main" val="26870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8CBA2-18A6-4943-9CF2-DF3C21D02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US" sz="5800"/>
              <a:t>OUR DATASET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9900"/>
          </a:solidFill>
          <a:ln w="38100" cap="rnd">
            <a:solidFill>
              <a:srgbClr val="FF99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0AF0DEF3-13A0-49AF-B48A-005EE9FC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87443"/>
            <a:ext cx="7214616" cy="46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AFBA-34C5-496A-8619-76E92C59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sz="6000" dirty="0"/>
              <a:t>ALGORITHM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6687A-4D2A-4F34-93B6-0AA2142C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DECISION TREE CLASSIFIER.</a:t>
            </a:r>
          </a:p>
          <a:p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EFC70"/>
          </a:solidFill>
          <a:ln w="38100" cap="rnd">
            <a:solidFill>
              <a:srgbClr val="FEFC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E1BBEEE-89F8-4403-8371-68383C337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5" r="32193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9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FA4A-B144-49B9-86C3-D1AF2045D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" y="278565"/>
            <a:ext cx="5734476" cy="6463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latin typeface="Times"/>
                <a:cs typeface="Times"/>
              </a:rPr>
              <a:t>WE HAVE USED VARIOUS DATA VISUALIZATION  TECHNIQUES AND THEY ARE:-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74C4B-5849-4203-8531-AEE45C12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/>
              <a:t>Matplotlib: low level, provides lots of freedom.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/>
              <a:t>Pandas Visualization: easy to use interface, built on Matplotlib.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/>
              <a:t>Seaborn: high-level interface, great default styles.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7270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E98C5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A44BD-CF2A-44A5-90BF-2E442932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3815386"/>
            <a:ext cx="3971495" cy="186674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Matplotlib: We have used Histogram. </a:t>
            </a:r>
          </a:p>
          <a:p>
            <a:pPr algn="ctr">
              <a:lnSpc>
                <a:spcPct val="90000"/>
              </a:lnSpc>
            </a:pP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br>
              <a:rPr lang="en-US" sz="1500" dirty="0"/>
            </a:br>
            <a:endParaRPr lang="en-US" sz="30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6875D-1B00-4A59-9355-ABCEDB207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5895" y="3984514"/>
            <a:ext cx="3055712" cy="84504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Each column w.r.t to frequency except categorical using histogram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98C58"/>
          </a:solidFill>
          <a:ln w="38100" cap="rnd">
            <a:solidFill>
              <a:srgbClr val="E98C5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EC3986-5863-405E-A1C5-1BE936B28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" t="-879" r="518" b="1319"/>
          <a:stretch/>
        </p:blipFill>
        <p:spPr>
          <a:xfrm>
            <a:off x="0" y="2101217"/>
            <a:ext cx="6667810" cy="43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FEA41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63CE3-3799-4CA2-869E-3AD97C3E5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135" y="2156348"/>
            <a:ext cx="3971495" cy="186674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>
                <a:solidFill>
                  <a:srgbClr val="FFFFFF"/>
                </a:solidFill>
                <a:latin typeface="Times New Roman"/>
                <a:cs typeface="Times New Roman"/>
              </a:rPr>
              <a:t>Pandas :We have used Line Chart.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E2754-9005-442C-8593-30BE4E5A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389" y="4013450"/>
            <a:ext cx="3914167" cy="1510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change in slope ,Snow density ,Air temperature ,wind ,Avalanche Prediction in a given interval of time showing by continuous line using LINE CHART.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EA41F"/>
          </a:solidFill>
          <a:ln w="38100" cap="rnd">
            <a:solidFill>
              <a:srgbClr val="FEA41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ncil and paper&#10;&#10;Description generated with high confidence">
            <a:extLst>
              <a:ext uri="{FF2B5EF4-FFF2-40B4-BE49-F238E27FC236}">
                <a16:creationId xmlns:a16="http://schemas.microsoft.com/office/drawing/2014/main" id="{884EE1F8-78FB-484C-AB0F-44E6C21B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8" y="1675471"/>
            <a:ext cx="6075289" cy="42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8033-E5D0-4117-9377-72AF0599B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311" y="557421"/>
            <a:ext cx="10909640" cy="1065836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3300" b="1" dirty="0">
                <a:latin typeface="Times New Roman"/>
              </a:rPr>
            </a:br>
            <a:r>
              <a:rPr lang="en-US" sz="3300" b="1" dirty="0">
                <a:latin typeface="Times New Roman"/>
                <a:cs typeface="Times New Roman"/>
              </a:rPr>
              <a:t>Seaborn: We have used Heat Map ,Pair plot ,Face Grid and  </a:t>
            </a:r>
            <a:br>
              <a:rPr lang="en-US" sz="3300" b="1" dirty="0">
                <a:latin typeface="Times New Roman"/>
                <a:cs typeface="Times New Roman"/>
              </a:rPr>
            </a:br>
            <a:r>
              <a:rPr lang="en-US" sz="3300" b="1" dirty="0">
                <a:latin typeface="Times New Roman"/>
                <a:cs typeface="Times New Roman"/>
              </a:rPr>
              <a:t>Cat plot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DB1F-E11B-432D-8190-E20EEFB7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ea typeface="+mn-lt"/>
                <a:cs typeface="+mn-lt"/>
              </a:rPr>
              <a:t>1.scatterpoints for all relation between all columns which are numerical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ea typeface="+mn-lt"/>
                <a:cs typeface="+mn-lt"/>
              </a:rPr>
              <a:t>2.Defining correlation factor between each column using heatmap .</a:t>
            </a:r>
            <a:endParaRPr lang="en-US" sz="200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38BD3"/>
          </a:solidFill>
          <a:ln w="38100" cap="rnd">
            <a:solidFill>
              <a:srgbClr val="238BD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74A96C-9E19-4575-ABC5-647436AD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81" y="2531516"/>
            <a:ext cx="6125631" cy="3799241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30AFF3-0B55-4545-9B0C-D35A57D2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" y="2422424"/>
            <a:ext cx="6099858" cy="43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8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SketchyVTI</vt:lpstr>
      <vt:lpstr>AVALANCHE PREDICTION USING MACHINE LEARNING</vt:lpstr>
      <vt:lpstr>What is  Avalanche?</vt:lpstr>
      <vt:lpstr>PARAMETERS AFFECTING AVALANCHE.</vt:lpstr>
      <vt:lpstr>OUR DATASET</vt:lpstr>
      <vt:lpstr>ALGORITHM USED:</vt:lpstr>
      <vt:lpstr>WE HAVE USED VARIOUS DATA VISUALIZATION  TECHNIQUES AND THEY ARE:-</vt:lpstr>
      <vt:lpstr>Matplotlib: We have used Histogram.          </vt:lpstr>
      <vt:lpstr>Pandas :We have used Line Chart.</vt:lpstr>
      <vt:lpstr> Seaborn: We have used Heat Map ,Pair plot ,Face Grid and   Cat plot</vt:lpstr>
      <vt:lpstr>Seaborn:  Here we have used faceting to develop a relationship between multiple subplots of numerical values with the avalanche Prediction and here col works as the class/avalanche prediction which is of values 0,1 and 2   </vt:lpstr>
      <vt:lpstr>Sea born: cat plot</vt:lpstr>
      <vt:lpstr>TREE:</vt:lpstr>
      <vt:lpstr>Model Evaluation:</vt:lpstr>
      <vt:lpstr>Our user interface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266</cp:revision>
  <dcterms:created xsi:type="dcterms:W3CDTF">2020-04-24T08:09:15Z</dcterms:created>
  <dcterms:modified xsi:type="dcterms:W3CDTF">2020-04-27T14:57:08Z</dcterms:modified>
</cp:coreProperties>
</file>