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oboto Bold" charset="1" panose="02000000000000000000"/>
      <p:regular r:id="rId14"/>
    </p:embeddedFont>
    <p:embeddedFont>
      <p:font typeface="Roboto" charset="1" panose="02000000000000000000"/>
      <p:regular r:id="rId15"/>
    </p:embeddedFont>
    <p:embeddedFont>
      <p:font typeface="Arimo Bold" charset="1" panose="020B0704020202020204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2344" y="7419114"/>
            <a:ext cx="8505625" cy="1021535"/>
            <a:chOff x="0" y="0"/>
            <a:chExt cx="2426407" cy="2914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6407" cy="291414"/>
            </a:xfrm>
            <a:custGeom>
              <a:avLst/>
              <a:gdLst/>
              <a:ahLst/>
              <a:cxnLst/>
              <a:rect r="r" b="b" t="t" l="l"/>
              <a:pathLst>
                <a:path h="291414" w="2426407">
                  <a:moveTo>
                    <a:pt x="68266" y="0"/>
                  </a:moveTo>
                  <a:lnTo>
                    <a:pt x="2358142" y="0"/>
                  </a:lnTo>
                  <a:cubicBezTo>
                    <a:pt x="2376247" y="0"/>
                    <a:pt x="2393610" y="7192"/>
                    <a:pt x="2406413" y="19995"/>
                  </a:cubicBezTo>
                  <a:cubicBezTo>
                    <a:pt x="2419215" y="32797"/>
                    <a:pt x="2426407" y="50161"/>
                    <a:pt x="2426407" y="68266"/>
                  </a:cubicBezTo>
                  <a:lnTo>
                    <a:pt x="2426407" y="223148"/>
                  </a:lnTo>
                  <a:cubicBezTo>
                    <a:pt x="2426407" y="260850"/>
                    <a:pt x="2395844" y="291414"/>
                    <a:pt x="2358142" y="291414"/>
                  </a:cubicBezTo>
                  <a:lnTo>
                    <a:pt x="68266" y="291414"/>
                  </a:lnTo>
                  <a:cubicBezTo>
                    <a:pt x="50161" y="291414"/>
                    <a:pt x="32797" y="284222"/>
                    <a:pt x="19995" y="271420"/>
                  </a:cubicBezTo>
                  <a:cubicBezTo>
                    <a:pt x="7192" y="258617"/>
                    <a:pt x="0" y="241253"/>
                    <a:pt x="0" y="223148"/>
                  </a:cubicBezTo>
                  <a:lnTo>
                    <a:pt x="0" y="68266"/>
                  </a:lnTo>
                  <a:cubicBezTo>
                    <a:pt x="0" y="50161"/>
                    <a:pt x="7192" y="32797"/>
                    <a:pt x="19995" y="19995"/>
                  </a:cubicBezTo>
                  <a:cubicBezTo>
                    <a:pt x="32797" y="7192"/>
                    <a:pt x="50161" y="0"/>
                    <a:pt x="68266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26407" cy="3390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58448" y="2949743"/>
            <a:ext cx="4084466" cy="4108431"/>
          </a:xfrm>
          <a:custGeom>
            <a:avLst/>
            <a:gdLst/>
            <a:ahLst/>
            <a:cxnLst/>
            <a:rect r="r" b="b" t="t" l="l"/>
            <a:pathLst>
              <a:path h="4108431" w="4084466">
                <a:moveTo>
                  <a:pt x="0" y="0"/>
                </a:moveTo>
                <a:lnTo>
                  <a:pt x="4084465" y="0"/>
                </a:lnTo>
                <a:lnTo>
                  <a:pt x="4084465" y="4108432"/>
                </a:lnTo>
                <a:lnTo>
                  <a:pt x="0" y="4108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87" t="0" r="-2548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75757" y="2206913"/>
            <a:ext cx="7868243" cy="485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95"/>
              </a:lnSpc>
            </a:pPr>
            <a:r>
              <a:rPr lang="en-US" b="true" sz="9787" spc="9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SMART VISION TO ASSIT BLIND PEOPLES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344" y="7504241"/>
            <a:ext cx="8505625" cy="870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7"/>
              </a:lnSpc>
            </a:pPr>
            <a:r>
              <a:rPr lang="en-US" sz="3100" spc="139">
                <a:solidFill>
                  <a:srgbClr val="212330"/>
                </a:solidFill>
                <a:latin typeface="Roboto"/>
                <a:ea typeface="Roboto"/>
                <a:cs typeface="Roboto"/>
                <a:sym typeface="Roboto"/>
              </a:rPr>
              <a:t>helping visually impaired individuals to detect objects in their surrondings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61949" y="-557544"/>
            <a:ext cx="6841579" cy="12730234"/>
            <a:chOff x="0" y="0"/>
            <a:chExt cx="1951704" cy="36315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1704" cy="3631565"/>
            </a:xfrm>
            <a:custGeom>
              <a:avLst/>
              <a:gdLst/>
              <a:ahLst/>
              <a:cxnLst/>
              <a:rect r="r" b="b" t="t" l="l"/>
              <a:pathLst>
                <a:path h="3631565" w="1951704">
                  <a:moveTo>
                    <a:pt x="45264" y="0"/>
                  </a:moveTo>
                  <a:lnTo>
                    <a:pt x="1906440" y="0"/>
                  </a:lnTo>
                  <a:cubicBezTo>
                    <a:pt x="1918444" y="0"/>
                    <a:pt x="1929957" y="4769"/>
                    <a:pt x="1938446" y="13257"/>
                  </a:cubicBezTo>
                  <a:cubicBezTo>
                    <a:pt x="1946935" y="21746"/>
                    <a:pt x="1951704" y="33259"/>
                    <a:pt x="1951704" y="45264"/>
                  </a:cubicBezTo>
                  <a:lnTo>
                    <a:pt x="1951704" y="3586301"/>
                  </a:lnTo>
                  <a:cubicBezTo>
                    <a:pt x="1951704" y="3598306"/>
                    <a:pt x="1946935" y="3609819"/>
                    <a:pt x="1938446" y="3618308"/>
                  </a:cubicBezTo>
                  <a:cubicBezTo>
                    <a:pt x="1929957" y="3626796"/>
                    <a:pt x="1918444" y="3631565"/>
                    <a:pt x="1906440" y="3631565"/>
                  </a:cubicBezTo>
                  <a:lnTo>
                    <a:pt x="45264" y="3631565"/>
                  </a:lnTo>
                  <a:cubicBezTo>
                    <a:pt x="20265" y="3631565"/>
                    <a:pt x="0" y="3611300"/>
                    <a:pt x="0" y="3586301"/>
                  </a:cubicBezTo>
                  <a:lnTo>
                    <a:pt x="0" y="45264"/>
                  </a:lnTo>
                  <a:cubicBezTo>
                    <a:pt x="0" y="33259"/>
                    <a:pt x="4769" y="21746"/>
                    <a:pt x="13257" y="13257"/>
                  </a:cubicBezTo>
                  <a:cubicBezTo>
                    <a:pt x="21746" y="4769"/>
                    <a:pt x="33259" y="0"/>
                    <a:pt x="45264" y="0"/>
                  </a:cubicBezTo>
                  <a:close/>
                </a:path>
              </a:pathLst>
            </a:custGeom>
            <a:solidFill>
              <a:srgbClr val="89C7E0"/>
            </a:solidFill>
            <a:ln w="57150" cap="rnd">
              <a:solidFill>
                <a:srgbClr val="89C7E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51704" cy="3679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83614" y="5096290"/>
            <a:ext cx="4997192" cy="143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0"/>
              </a:lnSpc>
            </a:pPr>
            <a:r>
              <a:rPr lang="en-US" sz="4000" spc="172">
                <a:solidFill>
                  <a:srgbClr val="212330"/>
                </a:solidFill>
                <a:latin typeface="Roboto"/>
                <a:ea typeface="Roboto"/>
                <a:cs typeface="Roboto"/>
                <a:sym typeface="Roboto"/>
              </a:rPr>
              <a:t>Navigating the World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3614" y="3090907"/>
            <a:ext cx="4997192" cy="168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b="true" sz="6687" spc="6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THE CHALLENGE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339799" y="2937217"/>
            <a:ext cx="2021862" cy="477665"/>
          </a:xfrm>
          <a:custGeom>
            <a:avLst/>
            <a:gdLst/>
            <a:ahLst/>
            <a:cxnLst/>
            <a:rect r="r" b="b" t="t" l="l"/>
            <a:pathLst>
              <a:path h="477665" w="2021862">
                <a:moveTo>
                  <a:pt x="0" y="0"/>
                </a:moveTo>
                <a:lnTo>
                  <a:pt x="2021862" y="0"/>
                </a:lnTo>
                <a:lnTo>
                  <a:pt x="2021862" y="477664"/>
                </a:lnTo>
                <a:lnTo>
                  <a:pt x="0" y="477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39799" y="4991956"/>
            <a:ext cx="2021862" cy="477665"/>
          </a:xfrm>
          <a:custGeom>
            <a:avLst/>
            <a:gdLst/>
            <a:ahLst/>
            <a:cxnLst/>
            <a:rect r="r" b="b" t="t" l="l"/>
            <a:pathLst>
              <a:path h="477665" w="2021862">
                <a:moveTo>
                  <a:pt x="0" y="0"/>
                </a:moveTo>
                <a:lnTo>
                  <a:pt x="2021862" y="0"/>
                </a:lnTo>
                <a:lnTo>
                  <a:pt x="2021862" y="477665"/>
                </a:lnTo>
                <a:lnTo>
                  <a:pt x="0" y="477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39799" y="7782112"/>
            <a:ext cx="2021862" cy="477665"/>
          </a:xfrm>
          <a:custGeom>
            <a:avLst/>
            <a:gdLst/>
            <a:ahLst/>
            <a:cxnLst/>
            <a:rect r="r" b="b" t="t" l="l"/>
            <a:pathLst>
              <a:path h="477665" w="2021862">
                <a:moveTo>
                  <a:pt x="0" y="0"/>
                </a:moveTo>
                <a:lnTo>
                  <a:pt x="2021862" y="0"/>
                </a:lnTo>
                <a:lnTo>
                  <a:pt x="2021862" y="477665"/>
                </a:lnTo>
                <a:lnTo>
                  <a:pt x="0" y="477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568515" y="2651456"/>
            <a:ext cx="2909999" cy="1049186"/>
            <a:chOff x="0" y="0"/>
            <a:chExt cx="830138" cy="2993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30138" cy="299302"/>
            </a:xfrm>
            <a:custGeom>
              <a:avLst/>
              <a:gdLst/>
              <a:ahLst/>
              <a:cxnLst/>
              <a:rect r="r" b="b" t="t" l="l"/>
              <a:pathLst>
                <a:path h="299302" w="830138">
                  <a:moveTo>
                    <a:pt x="106418" y="0"/>
                  </a:moveTo>
                  <a:lnTo>
                    <a:pt x="723720" y="0"/>
                  </a:lnTo>
                  <a:cubicBezTo>
                    <a:pt x="782493" y="0"/>
                    <a:pt x="830138" y="47645"/>
                    <a:pt x="830138" y="106418"/>
                  </a:cubicBezTo>
                  <a:lnTo>
                    <a:pt x="830138" y="192884"/>
                  </a:lnTo>
                  <a:cubicBezTo>
                    <a:pt x="830138" y="251657"/>
                    <a:pt x="782493" y="299302"/>
                    <a:pt x="723720" y="299302"/>
                  </a:cubicBezTo>
                  <a:lnTo>
                    <a:pt x="106418" y="299302"/>
                  </a:lnTo>
                  <a:cubicBezTo>
                    <a:pt x="47645" y="299302"/>
                    <a:pt x="0" y="251657"/>
                    <a:pt x="0" y="192884"/>
                  </a:cubicBezTo>
                  <a:lnTo>
                    <a:pt x="0" y="106418"/>
                  </a:lnTo>
                  <a:cubicBezTo>
                    <a:pt x="0" y="47645"/>
                    <a:pt x="47645" y="0"/>
                    <a:pt x="106418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30138" cy="346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68515" y="3901572"/>
            <a:ext cx="2909999" cy="2658434"/>
            <a:chOff x="0" y="0"/>
            <a:chExt cx="830138" cy="7583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0138" cy="758374"/>
            </a:xfrm>
            <a:custGeom>
              <a:avLst/>
              <a:gdLst/>
              <a:ahLst/>
              <a:cxnLst/>
              <a:rect r="r" b="b" t="t" l="l"/>
              <a:pathLst>
                <a:path h="758374" w="830138">
                  <a:moveTo>
                    <a:pt x="106418" y="0"/>
                  </a:moveTo>
                  <a:lnTo>
                    <a:pt x="723720" y="0"/>
                  </a:lnTo>
                  <a:cubicBezTo>
                    <a:pt x="782493" y="0"/>
                    <a:pt x="830138" y="47645"/>
                    <a:pt x="830138" y="106418"/>
                  </a:cubicBezTo>
                  <a:lnTo>
                    <a:pt x="830138" y="651956"/>
                  </a:lnTo>
                  <a:cubicBezTo>
                    <a:pt x="830138" y="710729"/>
                    <a:pt x="782493" y="758374"/>
                    <a:pt x="723720" y="758374"/>
                  </a:cubicBezTo>
                  <a:lnTo>
                    <a:pt x="106418" y="758374"/>
                  </a:lnTo>
                  <a:cubicBezTo>
                    <a:pt x="47645" y="758374"/>
                    <a:pt x="0" y="710729"/>
                    <a:pt x="0" y="651956"/>
                  </a:cubicBezTo>
                  <a:lnTo>
                    <a:pt x="0" y="106418"/>
                  </a:lnTo>
                  <a:cubicBezTo>
                    <a:pt x="0" y="47645"/>
                    <a:pt x="47645" y="0"/>
                    <a:pt x="106418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30138" cy="80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568515" y="6783589"/>
            <a:ext cx="2909999" cy="2474711"/>
            <a:chOff x="0" y="0"/>
            <a:chExt cx="830138" cy="7059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30138" cy="705963"/>
            </a:xfrm>
            <a:custGeom>
              <a:avLst/>
              <a:gdLst/>
              <a:ahLst/>
              <a:cxnLst/>
              <a:rect r="r" b="b" t="t" l="l"/>
              <a:pathLst>
                <a:path h="705963" w="830138">
                  <a:moveTo>
                    <a:pt x="106418" y="0"/>
                  </a:moveTo>
                  <a:lnTo>
                    <a:pt x="723720" y="0"/>
                  </a:lnTo>
                  <a:cubicBezTo>
                    <a:pt x="782493" y="0"/>
                    <a:pt x="830138" y="47645"/>
                    <a:pt x="830138" y="106418"/>
                  </a:cubicBezTo>
                  <a:lnTo>
                    <a:pt x="830138" y="599545"/>
                  </a:lnTo>
                  <a:cubicBezTo>
                    <a:pt x="830138" y="658318"/>
                    <a:pt x="782493" y="705963"/>
                    <a:pt x="723720" y="705963"/>
                  </a:cubicBezTo>
                  <a:lnTo>
                    <a:pt x="106418" y="705963"/>
                  </a:lnTo>
                  <a:cubicBezTo>
                    <a:pt x="47645" y="705963"/>
                    <a:pt x="0" y="658318"/>
                    <a:pt x="0" y="599545"/>
                  </a:cubicBezTo>
                  <a:lnTo>
                    <a:pt x="0" y="106418"/>
                  </a:lnTo>
                  <a:cubicBezTo>
                    <a:pt x="0" y="47645"/>
                    <a:pt x="47645" y="0"/>
                    <a:pt x="106418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30138" cy="753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800422" y="2485263"/>
            <a:ext cx="3146265" cy="1183108"/>
            <a:chOff x="0" y="0"/>
            <a:chExt cx="897538" cy="3375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7538" cy="337506"/>
            </a:xfrm>
            <a:custGeom>
              <a:avLst/>
              <a:gdLst/>
              <a:ahLst/>
              <a:cxnLst/>
              <a:rect r="r" b="b" t="t" l="l"/>
              <a:pathLst>
                <a:path h="337506" w="897538">
                  <a:moveTo>
                    <a:pt x="98427" y="0"/>
                  </a:moveTo>
                  <a:lnTo>
                    <a:pt x="799111" y="0"/>
                  </a:lnTo>
                  <a:cubicBezTo>
                    <a:pt x="853471" y="0"/>
                    <a:pt x="897538" y="44067"/>
                    <a:pt x="897538" y="98427"/>
                  </a:cubicBezTo>
                  <a:lnTo>
                    <a:pt x="897538" y="239080"/>
                  </a:lnTo>
                  <a:cubicBezTo>
                    <a:pt x="897538" y="293439"/>
                    <a:pt x="853471" y="337506"/>
                    <a:pt x="799111" y="337506"/>
                  </a:cubicBezTo>
                  <a:lnTo>
                    <a:pt x="98427" y="337506"/>
                  </a:lnTo>
                  <a:cubicBezTo>
                    <a:pt x="72322" y="337506"/>
                    <a:pt x="47287" y="327136"/>
                    <a:pt x="28829" y="308678"/>
                  </a:cubicBezTo>
                  <a:cubicBezTo>
                    <a:pt x="10370" y="290219"/>
                    <a:pt x="0" y="265184"/>
                    <a:pt x="0" y="239080"/>
                  </a:cubicBezTo>
                  <a:lnTo>
                    <a:pt x="0" y="98427"/>
                  </a:lnTo>
                  <a:cubicBezTo>
                    <a:pt x="0" y="44067"/>
                    <a:pt x="44067" y="0"/>
                    <a:pt x="98427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97538" cy="385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180811" y="6783589"/>
            <a:ext cx="2765876" cy="2474711"/>
            <a:chOff x="0" y="0"/>
            <a:chExt cx="789024" cy="7059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89024" cy="705963"/>
            </a:xfrm>
            <a:custGeom>
              <a:avLst/>
              <a:gdLst/>
              <a:ahLst/>
              <a:cxnLst/>
              <a:rect r="r" b="b" t="t" l="l"/>
              <a:pathLst>
                <a:path h="705963" w="789024">
                  <a:moveTo>
                    <a:pt x="111963" y="0"/>
                  </a:moveTo>
                  <a:lnTo>
                    <a:pt x="677061" y="0"/>
                  </a:lnTo>
                  <a:cubicBezTo>
                    <a:pt x="738896" y="0"/>
                    <a:pt x="789024" y="50128"/>
                    <a:pt x="789024" y="111963"/>
                  </a:cubicBezTo>
                  <a:lnTo>
                    <a:pt x="789024" y="594000"/>
                  </a:lnTo>
                  <a:cubicBezTo>
                    <a:pt x="789024" y="655835"/>
                    <a:pt x="738896" y="705963"/>
                    <a:pt x="677061" y="705963"/>
                  </a:cubicBezTo>
                  <a:lnTo>
                    <a:pt x="111963" y="705963"/>
                  </a:lnTo>
                  <a:cubicBezTo>
                    <a:pt x="50128" y="705963"/>
                    <a:pt x="0" y="655835"/>
                    <a:pt x="0" y="594000"/>
                  </a:cubicBezTo>
                  <a:lnTo>
                    <a:pt x="0" y="111963"/>
                  </a:lnTo>
                  <a:cubicBezTo>
                    <a:pt x="0" y="50128"/>
                    <a:pt x="50128" y="0"/>
                    <a:pt x="111963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789024" cy="753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180811" y="3869102"/>
            <a:ext cx="2765876" cy="2723373"/>
            <a:chOff x="0" y="0"/>
            <a:chExt cx="789024" cy="77689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89024" cy="776899"/>
            </a:xfrm>
            <a:custGeom>
              <a:avLst/>
              <a:gdLst/>
              <a:ahLst/>
              <a:cxnLst/>
              <a:rect r="r" b="b" t="t" l="l"/>
              <a:pathLst>
                <a:path h="776899" w="789024">
                  <a:moveTo>
                    <a:pt x="111963" y="0"/>
                  </a:moveTo>
                  <a:lnTo>
                    <a:pt x="677061" y="0"/>
                  </a:lnTo>
                  <a:cubicBezTo>
                    <a:pt x="738896" y="0"/>
                    <a:pt x="789024" y="50128"/>
                    <a:pt x="789024" y="111963"/>
                  </a:cubicBezTo>
                  <a:lnTo>
                    <a:pt x="789024" y="664936"/>
                  </a:lnTo>
                  <a:cubicBezTo>
                    <a:pt x="789024" y="726771"/>
                    <a:pt x="738896" y="776899"/>
                    <a:pt x="677061" y="776899"/>
                  </a:cubicBezTo>
                  <a:lnTo>
                    <a:pt x="111963" y="776899"/>
                  </a:lnTo>
                  <a:cubicBezTo>
                    <a:pt x="50128" y="776899"/>
                    <a:pt x="0" y="726771"/>
                    <a:pt x="0" y="664936"/>
                  </a:cubicBezTo>
                  <a:lnTo>
                    <a:pt x="0" y="111963"/>
                  </a:lnTo>
                  <a:cubicBezTo>
                    <a:pt x="0" y="50128"/>
                    <a:pt x="50128" y="0"/>
                    <a:pt x="111963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789024" cy="824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8157909" y="2642528"/>
            <a:ext cx="1685127" cy="1056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29"/>
              </a:lnSpc>
            </a:pPr>
            <a:r>
              <a:rPr lang="en-US" b="true" sz="2897" spc="124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GLOBAL IMPACT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38312" y="4577313"/>
            <a:ext cx="2211375" cy="1292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03"/>
              </a:lnSpc>
            </a:pPr>
            <a:r>
              <a:rPr lang="en-US" b="true" sz="3564" spc="153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Daily Obstacles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96126" y="7480557"/>
            <a:ext cx="2408693" cy="104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2"/>
              </a:lnSpc>
            </a:pPr>
            <a:r>
              <a:rPr lang="en-US" b="true" sz="3105" spc="133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Tech Limitations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41356" y="2584866"/>
            <a:ext cx="2138365" cy="1106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1900" spc="81" b="true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285M visually impaired, 39M blind globally.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580886" y="4160579"/>
            <a:ext cx="1965727" cy="1995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sz="2041" spc="87" b="true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Mobility, obstacle avoidance, reading, recognition.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696540" y="7172269"/>
            <a:ext cx="1708361" cy="162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2100" spc="90" b="true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Canes, dogs, wearables have limited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55258" y="2699558"/>
            <a:ext cx="9577484" cy="4887884"/>
            <a:chOff x="0" y="0"/>
            <a:chExt cx="2732178" cy="1394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32178" cy="1394371"/>
            </a:xfrm>
            <a:custGeom>
              <a:avLst/>
              <a:gdLst/>
              <a:ahLst/>
              <a:cxnLst/>
              <a:rect r="r" b="b" t="t" l="l"/>
              <a:pathLst>
                <a:path h="1394371" w="2732178">
                  <a:moveTo>
                    <a:pt x="60626" y="0"/>
                  </a:moveTo>
                  <a:lnTo>
                    <a:pt x="2671552" y="0"/>
                  </a:lnTo>
                  <a:cubicBezTo>
                    <a:pt x="2687631" y="0"/>
                    <a:pt x="2703051" y="6387"/>
                    <a:pt x="2714421" y="17757"/>
                  </a:cubicBezTo>
                  <a:cubicBezTo>
                    <a:pt x="2725790" y="29126"/>
                    <a:pt x="2732178" y="44547"/>
                    <a:pt x="2732178" y="60626"/>
                  </a:cubicBezTo>
                  <a:lnTo>
                    <a:pt x="2732178" y="1333745"/>
                  </a:lnTo>
                  <a:cubicBezTo>
                    <a:pt x="2732178" y="1349824"/>
                    <a:pt x="2725790" y="1365245"/>
                    <a:pt x="2714421" y="1376614"/>
                  </a:cubicBezTo>
                  <a:cubicBezTo>
                    <a:pt x="2703051" y="1387984"/>
                    <a:pt x="2687631" y="1394371"/>
                    <a:pt x="2671552" y="1394371"/>
                  </a:cubicBezTo>
                  <a:lnTo>
                    <a:pt x="60626" y="1394371"/>
                  </a:lnTo>
                  <a:cubicBezTo>
                    <a:pt x="44547" y="1394371"/>
                    <a:pt x="29126" y="1387984"/>
                    <a:pt x="17757" y="1376614"/>
                  </a:cubicBezTo>
                  <a:cubicBezTo>
                    <a:pt x="6387" y="1365245"/>
                    <a:pt x="0" y="1349824"/>
                    <a:pt x="0" y="1333745"/>
                  </a:cubicBezTo>
                  <a:lnTo>
                    <a:pt x="0" y="60626"/>
                  </a:lnTo>
                  <a:cubicBezTo>
                    <a:pt x="0" y="44547"/>
                    <a:pt x="6387" y="29126"/>
                    <a:pt x="17757" y="17757"/>
                  </a:cubicBezTo>
                  <a:cubicBezTo>
                    <a:pt x="29126" y="6387"/>
                    <a:pt x="44547" y="0"/>
                    <a:pt x="60626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32178" cy="1441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188571">
            <a:off x="3284246" y="1426954"/>
            <a:ext cx="2142023" cy="3093559"/>
          </a:xfrm>
          <a:custGeom>
            <a:avLst/>
            <a:gdLst/>
            <a:ahLst/>
            <a:cxnLst/>
            <a:rect r="r" b="b" t="t" l="l"/>
            <a:pathLst>
              <a:path h="3093559" w="2142023">
                <a:moveTo>
                  <a:pt x="0" y="0"/>
                </a:moveTo>
                <a:lnTo>
                  <a:pt x="2142023" y="0"/>
                </a:lnTo>
                <a:lnTo>
                  <a:pt x="2142023" y="3093559"/>
                </a:lnTo>
                <a:lnTo>
                  <a:pt x="0" y="3093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09878" y="2905116"/>
            <a:ext cx="7868243" cy="463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7500" spc="7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SMART GLASSES: THE OBJECT DETECTION SOLUTION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150460">
            <a:off x="11849294" y="6716610"/>
            <a:ext cx="3019463" cy="1247885"/>
          </a:xfrm>
          <a:custGeom>
            <a:avLst/>
            <a:gdLst/>
            <a:ahLst/>
            <a:cxnLst/>
            <a:rect r="r" b="b" t="t" l="l"/>
            <a:pathLst>
              <a:path h="1247885" w="3019463">
                <a:moveTo>
                  <a:pt x="0" y="0"/>
                </a:moveTo>
                <a:lnTo>
                  <a:pt x="3019463" y="0"/>
                </a:lnTo>
                <a:lnTo>
                  <a:pt x="3019463" y="1247885"/>
                </a:lnTo>
                <a:lnTo>
                  <a:pt x="0" y="1247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5615" y="2391762"/>
            <a:ext cx="4635252" cy="4577311"/>
          </a:xfrm>
          <a:custGeom>
            <a:avLst/>
            <a:gdLst/>
            <a:ahLst/>
            <a:cxnLst/>
            <a:rect r="r" b="b" t="t" l="l"/>
            <a:pathLst>
              <a:path h="4577311" w="4635252">
                <a:moveTo>
                  <a:pt x="0" y="0"/>
                </a:moveTo>
                <a:lnTo>
                  <a:pt x="4635252" y="0"/>
                </a:lnTo>
                <a:lnTo>
                  <a:pt x="4635252" y="4577311"/>
                </a:lnTo>
                <a:lnTo>
                  <a:pt x="0" y="4577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108" t="0" r="-2410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9158" y="2391762"/>
            <a:ext cx="3829684" cy="4577311"/>
          </a:xfrm>
          <a:custGeom>
            <a:avLst/>
            <a:gdLst/>
            <a:ahLst/>
            <a:cxnLst/>
            <a:rect r="r" b="b" t="t" l="l"/>
            <a:pathLst>
              <a:path h="4577311" w="3829684">
                <a:moveTo>
                  <a:pt x="0" y="0"/>
                </a:moveTo>
                <a:lnTo>
                  <a:pt x="3829684" y="0"/>
                </a:lnTo>
                <a:lnTo>
                  <a:pt x="3829684" y="4577311"/>
                </a:lnTo>
                <a:lnTo>
                  <a:pt x="0" y="4577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601" t="0" r="-4960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72750" y="2391762"/>
            <a:ext cx="4569634" cy="4523938"/>
          </a:xfrm>
          <a:custGeom>
            <a:avLst/>
            <a:gdLst/>
            <a:ahLst/>
            <a:cxnLst/>
            <a:rect r="r" b="b" t="t" l="l"/>
            <a:pathLst>
              <a:path h="4523938" w="4569634">
                <a:moveTo>
                  <a:pt x="0" y="0"/>
                </a:moveTo>
                <a:lnTo>
                  <a:pt x="4569635" y="0"/>
                </a:lnTo>
                <a:lnTo>
                  <a:pt x="4569635" y="4523938"/>
                </a:lnTo>
                <a:lnTo>
                  <a:pt x="0" y="4523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436" t="0" r="-2443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6967" y="7665863"/>
            <a:ext cx="4792547" cy="89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1"/>
              </a:lnSpc>
            </a:pPr>
            <a:r>
              <a:rPr lang="en-US" b="true" sz="2446" spc="105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Cameras, processors, audio output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29158" y="7665863"/>
            <a:ext cx="3829684" cy="9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5"/>
              </a:lnSpc>
            </a:pPr>
            <a:r>
              <a:rPr lang="en-US" b="true" sz="2544" spc="109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Computer vision for image analysis.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72750" y="7665863"/>
            <a:ext cx="4569634" cy="89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b="true" sz="2444" spc="105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Object ID, text reading, facial recognition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5860" y="4704235"/>
            <a:ext cx="14157849" cy="2292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091" indent="-469546" lvl="1">
              <a:lnSpc>
                <a:spcPts val="6350"/>
              </a:lnSpc>
              <a:buFont typeface="Arial"/>
              <a:buChar char="•"/>
            </a:pPr>
            <a:r>
              <a:rPr lang="en-US" sz="4349" spc="187">
                <a:solidFill>
                  <a:srgbClr val="212330"/>
                </a:solidFill>
                <a:latin typeface="Roboto"/>
                <a:ea typeface="Roboto"/>
                <a:cs typeface="Roboto"/>
                <a:sym typeface="Roboto"/>
              </a:rPr>
              <a:t>Deep Learning.     - CNNs for object recognition.</a:t>
            </a:r>
          </a:p>
          <a:p>
            <a:pPr algn="l" marL="851737" indent="-425868" lvl="1">
              <a:lnSpc>
                <a:spcPts val="5759"/>
              </a:lnSpc>
              <a:buFont typeface="Arial"/>
              <a:buChar char="•"/>
            </a:pPr>
            <a:r>
              <a:rPr lang="en-US" sz="3945" spc="169">
                <a:solidFill>
                  <a:srgbClr val="212330"/>
                </a:solidFill>
                <a:latin typeface="Roboto"/>
                <a:ea typeface="Roboto"/>
                <a:cs typeface="Roboto"/>
                <a:sym typeface="Roboto"/>
              </a:rPr>
              <a:t>Real-Time                 - Edge computing for low latency.</a:t>
            </a:r>
          </a:p>
          <a:p>
            <a:pPr algn="l" marL="939091" indent="-469546" lvl="1">
              <a:lnSpc>
                <a:spcPts val="6350"/>
              </a:lnSpc>
              <a:buFont typeface="Arial"/>
              <a:buChar char="•"/>
            </a:pPr>
            <a:r>
              <a:rPr lang="en-US" sz="4349" spc="187">
                <a:solidFill>
                  <a:srgbClr val="212330"/>
                </a:solidFill>
                <a:latin typeface="Roboto"/>
                <a:ea typeface="Roboto"/>
                <a:cs typeface="Roboto"/>
                <a:sym typeface="Roboto"/>
              </a:rPr>
              <a:t>Detection Models - YOLO V3, SSD, Faster R-CNN.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343345" y="-566158"/>
            <a:ext cx="5915955" cy="2870384"/>
          </a:xfrm>
          <a:custGeom>
            <a:avLst/>
            <a:gdLst/>
            <a:ahLst/>
            <a:cxnLst/>
            <a:rect r="r" b="b" t="t" l="l"/>
            <a:pathLst>
              <a:path h="2870384" w="5915955">
                <a:moveTo>
                  <a:pt x="5915955" y="0"/>
                </a:moveTo>
                <a:lnTo>
                  <a:pt x="0" y="0"/>
                </a:lnTo>
                <a:lnTo>
                  <a:pt x="0" y="2870384"/>
                </a:lnTo>
                <a:lnTo>
                  <a:pt x="5915955" y="2870384"/>
                </a:lnTo>
                <a:lnTo>
                  <a:pt x="59159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66948" y="3263375"/>
            <a:ext cx="4617985" cy="593136"/>
          </a:xfrm>
          <a:custGeom>
            <a:avLst/>
            <a:gdLst/>
            <a:ahLst/>
            <a:cxnLst/>
            <a:rect r="r" b="b" t="t" l="l"/>
            <a:pathLst>
              <a:path h="593136" w="4617985">
                <a:moveTo>
                  <a:pt x="0" y="0"/>
                </a:moveTo>
                <a:lnTo>
                  <a:pt x="4617984" y="0"/>
                </a:lnTo>
                <a:lnTo>
                  <a:pt x="4617984" y="593135"/>
                </a:lnTo>
                <a:lnTo>
                  <a:pt x="0" y="593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66948" y="1848232"/>
            <a:ext cx="9388623" cy="788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4"/>
              </a:lnSpc>
            </a:pPr>
            <a:r>
              <a:rPr lang="en-US" sz="4400" spc="189" b="true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AI and Computer Vision: The Core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29979" y="3150247"/>
            <a:ext cx="5041775" cy="4751873"/>
          </a:xfrm>
          <a:custGeom>
            <a:avLst/>
            <a:gdLst/>
            <a:ahLst/>
            <a:cxnLst/>
            <a:rect r="r" b="b" t="t" l="l"/>
            <a:pathLst>
              <a:path h="4751873" w="5041775">
                <a:moveTo>
                  <a:pt x="0" y="0"/>
                </a:moveTo>
                <a:lnTo>
                  <a:pt x="5041775" y="0"/>
                </a:lnTo>
                <a:lnTo>
                  <a:pt x="5041775" y="4751872"/>
                </a:lnTo>
                <a:lnTo>
                  <a:pt x="0" y="4751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64" t="0" r="-2086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20516" y="3150247"/>
            <a:ext cx="4541998" cy="4751873"/>
          </a:xfrm>
          <a:custGeom>
            <a:avLst/>
            <a:gdLst/>
            <a:ahLst/>
            <a:cxnLst/>
            <a:rect r="r" b="b" t="t" l="l"/>
            <a:pathLst>
              <a:path h="4751873" w="4541998">
                <a:moveTo>
                  <a:pt x="0" y="0"/>
                </a:moveTo>
                <a:lnTo>
                  <a:pt x="4541998" y="0"/>
                </a:lnTo>
                <a:lnTo>
                  <a:pt x="4541998" y="4751872"/>
                </a:lnTo>
                <a:lnTo>
                  <a:pt x="0" y="4751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276" t="0" r="-2227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16190" y="922250"/>
            <a:ext cx="9255620" cy="1358042"/>
            <a:chOff x="0" y="0"/>
            <a:chExt cx="2640359" cy="3874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40359" cy="387410"/>
            </a:xfrm>
            <a:custGeom>
              <a:avLst/>
              <a:gdLst/>
              <a:ahLst/>
              <a:cxnLst/>
              <a:rect r="r" b="b" t="t" l="l"/>
              <a:pathLst>
                <a:path h="387410" w="2640359">
                  <a:moveTo>
                    <a:pt x="62734" y="0"/>
                  </a:moveTo>
                  <a:lnTo>
                    <a:pt x="2577625" y="0"/>
                  </a:lnTo>
                  <a:cubicBezTo>
                    <a:pt x="2612272" y="0"/>
                    <a:pt x="2640359" y="28087"/>
                    <a:pt x="2640359" y="62734"/>
                  </a:cubicBezTo>
                  <a:lnTo>
                    <a:pt x="2640359" y="324676"/>
                  </a:lnTo>
                  <a:cubicBezTo>
                    <a:pt x="2640359" y="359323"/>
                    <a:pt x="2612272" y="387410"/>
                    <a:pt x="2577625" y="387410"/>
                  </a:cubicBezTo>
                  <a:lnTo>
                    <a:pt x="62734" y="387410"/>
                  </a:lnTo>
                  <a:cubicBezTo>
                    <a:pt x="28087" y="387410"/>
                    <a:pt x="0" y="359323"/>
                    <a:pt x="0" y="324676"/>
                  </a:cubicBezTo>
                  <a:lnTo>
                    <a:pt x="0" y="62734"/>
                  </a:lnTo>
                  <a:cubicBezTo>
                    <a:pt x="0" y="28087"/>
                    <a:pt x="28087" y="0"/>
                    <a:pt x="62734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640359" cy="43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79911" y="812952"/>
            <a:ext cx="8528178" cy="146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b="true" sz="4099" spc="176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Impact: Empowering Independence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9979" y="8318456"/>
            <a:ext cx="5041775" cy="68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3"/>
              </a:lnSpc>
            </a:pPr>
            <a:r>
              <a:rPr lang="en-US" b="true" sz="3844" spc="165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Enhanced Mobility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0516" y="8318456"/>
            <a:ext cx="4541998" cy="68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3"/>
              </a:lnSpc>
            </a:pPr>
            <a:r>
              <a:rPr lang="en-US" b="true" sz="3844" spc="165">
                <a:solidFill>
                  <a:srgbClr val="212330"/>
                </a:solidFill>
                <a:latin typeface="Roboto Bold"/>
                <a:ea typeface="Roboto Bold"/>
                <a:cs typeface="Roboto Bold"/>
                <a:sym typeface="Roboto Bold"/>
              </a:rPr>
              <a:t>Improved Safety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5690" y="2921333"/>
            <a:ext cx="915961" cy="955488"/>
            <a:chOff x="0" y="0"/>
            <a:chExt cx="256348" cy="267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348" cy="267411"/>
            </a:xfrm>
            <a:custGeom>
              <a:avLst/>
              <a:gdLst/>
              <a:ahLst/>
              <a:cxnLst/>
              <a:rect r="r" b="b" t="t" l="l"/>
              <a:pathLst>
                <a:path h="267411" w="256348">
                  <a:moveTo>
                    <a:pt x="128174" y="0"/>
                  </a:moveTo>
                  <a:lnTo>
                    <a:pt x="128174" y="0"/>
                  </a:lnTo>
                  <a:cubicBezTo>
                    <a:pt x="162168" y="0"/>
                    <a:pt x="194770" y="13504"/>
                    <a:pt x="218807" y="37541"/>
                  </a:cubicBezTo>
                  <a:cubicBezTo>
                    <a:pt x="242844" y="61579"/>
                    <a:pt x="256348" y="94180"/>
                    <a:pt x="256348" y="128174"/>
                  </a:cubicBezTo>
                  <a:lnTo>
                    <a:pt x="256348" y="139237"/>
                  </a:lnTo>
                  <a:cubicBezTo>
                    <a:pt x="256348" y="173230"/>
                    <a:pt x="242844" y="205832"/>
                    <a:pt x="218807" y="229869"/>
                  </a:cubicBezTo>
                  <a:cubicBezTo>
                    <a:pt x="194770" y="253907"/>
                    <a:pt x="162168" y="267411"/>
                    <a:pt x="128174" y="267411"/>
                  </a:cubicBezTo>
                  <a:lnTo>
                    <a:pt x="128174" y="267411"/>
                  </a:lnTo>
                  <a:cubicBezTo>
                    <a:pt x="94180" y="267411"/>
                    <a:pt x="61579" y="253907"/>
                    <a:pt x="37541" y="229869"/>
                  </a:cubicBezTo>
                  <a:cubicBezTo>
                    <a:pt x="13504" y="205832"/>
                    <a:pt x="0" y="173230"/>
                    <a:pt x="0" y="139237"/>
                  </a:cubicBezTo>
                  <a:lnTo>
                    <a:pt x="0" y="128174"/>
                  </a:lnTo>
                  <a:cubicBezTo>
                    <a:pt x="0" y="94180"/>
                    <a:pt x="13504" y="61579"/>
                    <a:pt x="37541" y="37541"/>
                  </a:cubicBezTo>
                  <a:cubicBezTo>
                    <a:pt x="61579" y="13504"/>
                    <a:pt x="94180" y="0"/>
                    <a:pt x="128174" y="0"/>
                  </a:cubicBezTo>
                  <a:close/>
                </a:path>
              </a:pathLst>
            </a:custGeom>
            <a:solidFill>
              <a:srgbClr val="FFFDEF"/>
            </a:solidFill>
            <a:ln w="28575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6348" cy="334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2471" y="5238897"/>
            <a:ext cx="915961" cy="955488"/>
            <a:chOff x="0" y="0"/>
            <a:chExt cx="256348" cy="2674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348" cy="267411"/>
            </a:xfrm>
            <a:custGeom>
              <a:avLst/>
              <a:gdLst/>
              <a:ahLst/>
              <a:cxnLst/>
              <a:rect r="r" b="b" t="t" l="l"/>
              <a:pathLst>
                <a:path h="267411" w="256348">
                  <a:moveTo>
                    <a:pt x="128174" y="0"/>
                  </a:moveTo>
                  <a:lnTo>
                    <a:pt x="128174" y="0"/>
                  </a:lnTo>
                  <a:cubicBezTo>
                    <a:pt x="162168" y="0"/>
                    <a:pt x="194770" y="13504"/>
                    <a:pt x="218807" y="37541"/>
                  </a:cubicBezTo>
                  <a:cubicBezTo>
                    <a:pt x="242844" y="61579"/>
                    <a:pt x="256348" y="94180"/>
                    <a:pt x="256348" y="128174"/>
                  </a:cubicBezTo>
                  <a:lnTo>
                    <a:pt x="256348" y="139237"/>
                  </a:lnTo>
                  <a:cubicBezTo>
                    <a:pt x="256348" y="173230"/>
                    <a:pt x="242844" y="205832"/>
                    <a:pt x="218807" y="229869"/>
                  </a:cubicBezTo>
                  <a:cubicBezTo>
                    <a:pt x="194770" y="253907"/>
                    <a:pt x="162168" y="267411"/>
                    <a:pt x="128174" y="267411"/>
                  </a:cubicBezTo>
                  <a:lnTo>
                    <a:pt x="128174" y="267411"/>
                  </a:lnTo>
                  <a:cubicBezTo>
                    <a:pt x="94180" y="267411"/>
                    <a:pt x="61579" y="253907"/>
                    <a:pt x="37541" y="229869"/>
                  </a:cubicBezTo>
                  <a:cubicBezTo>
                    <a:pt x="13504" y="205832"/>
                    <a:pt x="0" y="173230"/>
                    <a:pt x="0" y="139237"/>
                  </a:cubicBezTo>
                  <a:lnTo>
                    <a:pt x="0" y="128174"/>
                  </a:lnTo>
                  <a:cubicBezTo>
                    <a:pt x="0" y="94180"/>
                    <a:pt x="13504" y="61579"/>
                    <a:pt x="37541" y="37541"/>
                  </a:cubicBezTo>
                  <a:cubicBezTo>
                    <a:pt x="61579" y="13504"/>
                    <a:pt x="94180" y="0"/>
                    <a:pt x="128174" y="0"/>
                  </a:cubicBezTo>
                  <a:close/>
                </a:path>
              </a:pathLst>
            </a:custGeom>
            <a:solidFill>
              <a:srgbClr val="FFFDEF"/>
            </a:solidFill>
            <a:ln w="28575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56348" cy="334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52471" y="7552216"/>
            <a:ext cx="915961" cy="955488"/>
            <a:chOff x="0" y="0"/>
            <a:chExt cx="256348" cy="2674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348" cy="267411"/>
            </a:xfrm>
            <a:custGeom>
              <a:avLst/>
              <a:gdLst/>
              <a:ahLst/>
              <a:cxnLst/>
              <a:rect r="r" b="b" t="t" l="l"/>
              <a:pathLst>
                <a:path h="267411" w="256348">
                  <a:moveTo>
                    <a:pt x="128174" y="0"/>
                  </a:moveTo>
                  <a:lnTo>
                    <a:pt x="128174" y="0"/>
                  </a:lnTo>
                  <a:cubicBezTo>
                    <a:pt x="162168" y="0"/>
                    <a:pt x="194770" y="13504"/>
                    <a:pt x="218807" y="37541"/>
                  </a:cubicBezTo>
                  <a:cubicBezTo>
                    <a:pt x="242844" y="61579"/>
                    <a:pt x="256348" y="94180"/>
                    <a:pt x="256348" y="128174"/>
                  </a:cubicBezTo>
                  <a:lnTo>
                    <a:pt x="256348" y="139237"/>
                  </a:lnTo>
                  <a:cubicBezTo>
                    <a:pt x="256348" y="173230"/>
                    <a:pt x="242844" y="205832"/>
                    <a:pt x="218807" y="229869"/>
                  </a:cubicBezTo>
                  <a:cubicBezTo>
                    <a:pt x="194770" y="253907"/>
                    <a:pt x="162168" y="267411"/>
                    <a:pt x="128174" y="267411"/>
                  </a:cubicBezTo>
                  <a:lnTo>
                    <a:pt x="128174" y="267411"/>
                  </a:lnTo>
                  <a:cubicBezTo>
                    <a:pt x="94180" y="267411"/>
                    <a:pt x="61579" y="253907"/>
                    <a:pt x="37541" y="229869"/>
                  </a:cubicBezTo>
                  <a:cubicBezTo>
                    <a:pt x="13504" y="205832"/>
                    <a:pt x="0" y="173230"/>
                    <a:pt x="0" y="139237"/>
                  </a:cubicBezTo>
                  <a:lnTo>
                    <a:pt x="0" y="128174"/>
                  </a:lnTo>
                  <a:cubicBezTo>
                    <a:pt x="0" y="94180"/>
                    <a:pt x="13504" y="61579"/>
                    <a:pt x="37541" y="37541"/>
                  </a:cubicBezTo>
                  <a:cubicBezTo>
                    <a:pt x="61579" y="13504"/>
                    <a:pt x="94180" y="0"/>
                    <a:pt x="128174" y="0"/>
                  </a:cubicBezTo>
                  <a:close/>
                </a:path>
              </a:pathLst>
            </a:custGeom>
            <a:solidFill>
              <a:srgbClr val="FFFDEF"/>
            </a:solidFill>
            <a:ln w="28575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56348" cy="334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3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447877" y="3137659"/>
            <a:ext cx="3478404" cy="51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334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Core Components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02505" y="3029937"/>
            <a:ext cx="4906052" cy="100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334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-Camera, processor, battery, headphones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47877" y="5419653"/>
            <a:ext cx="3246862" cy="51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334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02505" y="5400625"/>
            <a:ext cx="4906052" cy="100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334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-Object detection, text-tospeech, UI.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47877" y="7768541"/>
            <a:ext cx="3246862" cy="51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334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Challenges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02505" y="7768541"/>
            <a:ext cx="4906052" cy="100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334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-Power, speed, accuracy, user comfort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03423" y="1076325"/>
            <a:ext cx="8002681" cy="1634075"/>
            <a:chOff x="0" y="0"/>
            <a:chExt cx="2285566" cy="4666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85566" cy="466692"/>
            </a:xfrm>
            <a:custGeom>
              <a:avLst/>
              <a:gdLst/>
              <a:ahLst/>
              <a:cxnLst/>
              <a:rect r="r" b="b" t="t" l="l"/>
              <a:pathLst>
                <a:path h="466692" w="2285566">
                  <a:moveTo>
                    <a:pt x="38697" y="0"/>
                  </a:moveTo>
                  <a:lnTo>
                    <a:pt x="2246869" y="0"/>
                  </a:lnTo>
                  <a:cubicBezTo>
                    <a:pt x="2268241" y="0"/>
                    <a:pt x="2285566" y="17325"/>
                    <a:pt x="2285566" y="38697"/>
                  </a:cubicBezTo>
                  <a:lnTo>
                    <a:pt x="2285566" y="427995"/>
                  </a:lnTo>
                  <a:cubicBezTo>
                    <a:pt x="2285566" y="449367"/>
                    <a:pt x="2268241" y="466692"/>
                    <a:pt x="2246869" y="466692"/>
                  </a:cubicBezTo>
                  <a:lnTo>
                    <a:pt x="38697" y="466692"/>
                  </a:lnTo>
                  <a:cubicBezTo>
                    <a:pt x="28434" y="466692"/>
                    <a:pt x="18591" y="462615"/>
                    <a:pt x="11334" y="455358"/>
                  </a:cubicBezTo>
                  <a:cubicBezTo>
                    <a:pt x="4077" y="448101"/>
                    <a:pt x="0" y="438258"/>
                    <a:pt x="0" y="427995"/>
                  </a:cubicBezTo>
                  <a:lnTo>
                    <a:pt x="0" y="38697"/>
                  </a:lnTo>
                  <a:cubicBezTo>
                    <a:pt x="0" y="17325"/>
                    <a:pt x="17325" y="0"/>
                    <a:pt x="38697" y="0"/>
                  </a:cubicBezTo>
                  <a:close/>
                </a:path>
              </a:pathLst>
            </a:custGeom>
            <a:solidFill>
              <a:srgbClr val="FFFDEF"/>
            </a:solidFill>
            <a:ln w="28575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285566" cy="514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93812" y="1439892"/>
            <a:ext cx="7350188" cy="944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b="true" sz="3600" spc="144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DEVELOPMENT: COMPONENTS &amp; CHALLENGES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1923357" y="4710193"/>
            <a:ext cx="5904115" cy="6293146"/>
          </a:xfrm>
          <a:custGeom>
            <a:avLst/>
            <a:gdLst/>
            <a:ahLst/>
            <a:cxnLst/>
            <a:rect r="r" b="b" t="t" l="l"/>
            <a:pathLst>
              <a:path h="6293146" w="5904115">
                <a:moveTo>
                  <a:pt x="0" y="0"/>
                </a:moveTo>
                <a:lnTo>
                  <a:pt x="5904114" y="0"/>
                </a:lnTo>
                <a:lnTo>
                  <a:pt x="5904114" y="6293146"/>
                </a:lnTo>
                <a:lnTo>
                  <a:pt x="0" y="6293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82250" y="-1106340"/>
            <a:ext cx="5693117" cy="3614302"/>
          </a:xfrm>
          <a:custGeom>
            <a:avLst/>
            <a:gdLst/>
            <a:ahLst/>
            <a:cxnLst/>
            <a:rect r="r" b="b" t="t" l="l"/>
            <a:pathLst>
              <a:path h="3614302" w="5693117">
                <a:moveTo>
                  <a:pt x="0" y="0"/>
                </a:moveTo>
                <a:lnTo>
                  <a:pt x="5693117" y="0"/>
                </a:lnTo>
                <a:lnTo>
                  <a:pt x="5693117" y="3614302"/>
                </a:lnTo>
                <a:lnTo>
                  <a:pt x="0" y="3614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44439" y="2151139"/>
            <a:ext cx="5074148" cy="4991693"/>
          </a:xfrm>
          <a:custGeom>
            <a:avLst/>
            <a:gdLst/>
            <a:ahLst/>
            <a:cxnLst/>
            <a:rect r="r" b="b" t="t" l="l"/>
            <a:pathLst>
              <a:path h="4991693" w="5074148">
                <a:moveTo>
                  <a:pt x="0" y="0"/>
                </a:moveTo>
                <a:lnTo>
                  <a:pt x="5074148" y="0"/>
                </a:lnTo>
                <a:lnTo>
                  <a:pt x="5074148" y="4991694"/>
                </a:lnTo>
                <a:lnTo>
                  <a:pt x="0" y="4991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83" t="0" r="-1558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6694" y="3567628"/>
            <a:ext cx="6388029" cy="74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4244" spc="182">
                <a:solidFill>
                  <a:srgbClr val="212330"/>
                </a:solidFill>
                <a:latin typeface="Roboto"/>
                <a:ea typeface="Roboto"/>
                <a:cs typeface="Roboto"/>
                <a:sym typeface="Roboto"/>
              </a:rPr>
              <a:t> AI Voice Assistant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5542" y="4542211"/>
            <a:ext cx="6608366" cy="74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4244" spc="182">
                <a:solidFill>
                  <a:srgbClr val="212330"/>
                </a:solidFill>
                <a:latin typeface="Roboto"/>
                <a:ea typeface="Roboto"/>
                <a:cs typeface="Roboto"/>
                <a:sym typeface="Roboto"/>
              </a:rPr>
              <a:t>Weather Updates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27527" y="1028700"/>
            <a:ext cx="5889365" cy="1298997"/>
            <a:chOff x="0" y="0"/>
            <a:chExt cx="1680065" cy="3705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0065" cy="370566"/>
            </a:xfrm>
            <a:custGeom>
              <a:avLst/>
              <a:gdLst/>
              <a:ahLst/>
              <a:cxnLst/>
              <a:rect r="r" b="b" t="t" l="l"/>
              <a:pathLst>
                <a:path h="370566" w="1680065">
                  <a:moveTo>
                    <a:pt x="98592" y="0"/>
                  </a:moveTo>
                  <a:lnTo>
                    <a:pt x="1581473" y="0"/>
                  </a:lnTo>
                  <a:cubicBezTo>
                    <a:pt x="1607621" y="0"/>
                    <a:pt x="1632698" y="10387"/>
                    <a:pt x="1651188" y="28877"/>
                  </a:cubicBezTo>
                  <a:cubicBezTo>
                    <a:pt x="1669677" y="47366"/>
                    <a:pt x="1680065" y="72444"/>
                    <a:pt x="1680065" y="98592"/>
                  </a:cubicBezTo>
                  <a:lnTo>
                    <a:pt x="1680065" y="271974"/>
                  </a:lnTo>
                  <a:cubicBezTo>
                    <a:pt x="1680065" y="298122"/>
                    <a:pt x="1669677" y="323200"/>
                    <a:pt x="1651188" y="341689"/>
                  </a:cubicBezTo>
                  <a:cubicBezTo>
                    <a:pt x="1632698" y="360179"/>
                    <a:pt x="1607621" y="370566"/>
                    <a:pt x="1581473" y="370566"/>
                  </a:cubicBezTo>
                  <a:lnTo>
                    <a:pt x="98592" y="370566"/>
                  </a:lnTo>
                  <a:cubicBezTo>
                    <a:pt x="72444" y="370566"/>
                    <a:pt x="47366" y="360179"/>
                    <a:pt x="28877" y="341689"/>
                  </a:cubicBezTo>
                  <a:cubicBezTo>
                    <a:pt x="10387" y="323200"/>
                    <a:pt x="0" y="298122"/>
                    <a:pt x="0" y="271974"/>
                  </a:cubicBezTo>
                  <a:lnTo>
                    <a:pt x="0" y="98592"/>
                  </a:lnTo>
                  <a:cubicBezTo>
                    <a:pt x="0" y="72444"/>
                    <a:pt x="10387" y="47366"/>
                    <a:pt x="28877" y="28877"/>
                  </a:cubicBezTo>
                  <a:cubicBezTo>
                    <a:pt x="47366" y="10387"/>
                    <a:pt x="72444" y="0"/>
                    <a:pt x="98592" y="0"/>
                  </a:cubicBezTo>
                  <a:close/>
                </a:path>
              </a:pathLst>
            </a:custGeom>
            <a:solidFill>
              <a:srgbClr val="FFFDEF"/>
            </a:solidFill>
            <a:ln w="57150" cap="rnd">
              <a:solidFill>
                <a:srgbClr val="FFFDE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680065" cy="46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21233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EXCITING FEATURES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25542" y="5516795"/>
            <a:ext cx="6338316" cy="7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sz="3944">
                <a:solidFill>
                  <a:srgbClr val="212330"/>
                </a:solidFill>
                <a:latin typeface="Arimo"/>
                <a:ea typeface="Arimo"/>
                <a:cs typeface="Arimo"/>
                <a:sym typeface="Arimo"/>
              </a:rPr>
              <a:t>Book Reading &amp; Storytelling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5542" y="6460619"/>
            <a:ext cx="6754974" cy="72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5"/>
              </a:lnSpc>
              <a:spcBef>
                <a:spcPct val="0"/>
              </a:spcBef>
            </a:pPr>
            <a:r>
              <a:rPr lang="en-US" sz="4125">
                <a:solidFill>
                  <a:srgbClr val="212330"/>
                </a:solidFill>
                <a:latin typeface="Arimo"/>
                <a:ea typeface="Arimo"/>
                <a:cs typeface="Arimo"/>
                <a:sym typeface="Arimo"/>
              </a:rPr>
              <a:t>Hands-Free Voice Command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DAGldklOIsc</dc:identifier>
  <dcterms:modified xsi:type="dcterms:W3CDTF">2011-08-01T06:04:30Z</dcterms:modified>
  <cp:revision>1</cp:revision>
  <dc:title>We all look different</dc:title>
</cp:coreProperties>
</file>