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AA981E-72FF-473F-B80D-C792179D8B5C}" type="datetimeFigureOut">
              <a:rPr lang="en-IN" smtClean="0"/>
              <a:t>19/04/2017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83BBE4D-4878-41B7-96EE-EED824C7157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5648623" cy="801853"/>
          </a:xfrm>
        </p:spPr>
        <p:txBody>
          <a:bodyPr/>
          <a:lstStyle/>
          <a:p>
            <a:r>
              <a:rPr lang="en-IN" dirty="0" smtClean="0"/>
              <a:t>Global Terrorism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6511131" cy="1368152"/>
          </a:xfrm>
        </p:spPr>
        <p:txBody>
          <a:bodyPr>
            <a:normAutofit/>
          </a:bodyPr>
          <a:lstStyle/>
          <a:p>
            <a:r>
              <a:rPr lang="en-IN" dirty="0" err="1" smtClean="0"/>
              <a:t>Bharath</a:t>
            </a:r>
            <a:r>
              <a:rPr lang="en-IN" dirty="0" smtClean="0"/>
              <a:t> </a:t>
            </a:r>
            <a:r>
              <a:rPr lang="en-IN" dirty="0" err="1" smtClean="0"/>
              <a:t>Devarajan</a:t>
            </a:r>
            <a:endParaRPr lang="en-IN" dirty="0" smtClean="0"/>
          </a:p>
          <a:p>
            <a:r>
              <a:rPr lang="en-IN" dirty="0" err="1" smtClean="0"/>
              <a:t>Juhi</a:t>
            </a:r>
            <a:r>
              <a:rPr lang="en-IN" dirty="0" smtClean="0"/>
              <a:t> </a:t>
            </a:r>
            <a:r>
              <a:rPr lang="en-IN" dirty="0" err="1" smtClean="0"/>
              <a:t>Shrivastava</a:t>
            </a:r>
            <a:endParaRPr lang="en-IN" dirty="0" smtClean="0"/>
          </a:p>
          <a:p>
            <a:r>
              <a:rPr lang="en-IN" dirty="0" err="1" smtClean="0"/>
              <a:t>Manikandan</a:t>
            </a:r>
            <a:r>
              <a:rPr lang="en-IN" dirty="0" smtClean="0"/>
              <a:t> </a:t>
            </a:r>
            <a:r>
              <a:rPr lang="en-IN" dirty="0" err="1" smtClean="0"/>
              <a:t>Swaminathan</a:t>
            </a:r>
            <a:endParaRPr lang="en-IN" dirty="0" smtClean="0"/>
          </a:p>
          <a:p>
            <a:r>
              <a:rPr lang="en-IN" dirty="0" smtClean="0"/>
              <a:t>Nitin Rao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1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73795"/>
              </p:ext>
            </p:extLst>
          </p:nvPr>
        </p:nvGraphicFramePr>
        <p:xfrm>
          <a:off x="827584" y="1124744"/>
          <a:ext cx="7926139" cy="44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819"/>
                <a:gridCol w="1512168"/>
                <a:gridCol w="1368152"/>
              </a:tblGrid>
              <a:tr h="396844">
                <a:tc>
                  <a:txBody>
                    <a:bodyPr/>
                    <a:lstStyle/>
                    <a:p>
                      <a:r>
                        <a:rPr lang="en-IN" dirty="0" smtClean="0"/>
                        <a:t>Question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694477">
                <a:tc>
                  <a:txBody>
                    <a:bodyPr/>
                    <a:lstStyle/>
                    <a:p>
                      <a:r>
                        <a:rPr lang="en-IN" smtClean="0"/>
                        <a:t>1) Predicting number</a:t>
                      </a:r>
                      <a:r>
                        <a:rPr lang="en-IN" baseline="0" smtClean="0"/>
                        <a:t> of kills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83.4%</a:t>
                      </a:r>
                      <a:endParaRPr lang="en-IN" dirty="0"/>
                    </a:p>
                  </a:txBody>
                  <a:tcPr/>
                </a:tc>
              </a:tr>
              <a:tr h="992110">
                <a:tc>
                  <a:txBody>
                    <a:bodyPr/>
                    <a:lstStyle/>
                    <a:p>
                      <a:r>
                        <a:rPr lang="en-IN" dirty="0" smtClean="0"/>
                        <a:t>2)Will</a:t>
                      </a:r>
                      <a:r>
                        <a:rPr lang="en-IN" baseline="0" dirty="0" smtClean="0"/>
                        <a:t> a terrorist attack be successful?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76.3%</a:t>
                      </a:r>
                      <a:endParaRPr lang="en-IN" dirty="0"/>
                    </a:p>
                  </a:txBody>
                  <a:tcPr/>
                </a:tc>
              </a:tr>
              <a:tr h="694477">
                <a:tc>
                  <a:txBody>
                    <a:bodyPr/>
                    <a:lstStyle/>
                    <a:p>
                      <a:r>
                        <a:rPr lang="en-IN" dirty="0" smtClean="0"/>
                        <a:t>3) </a:t>
                      </a:r>
                      <a:r>
                        <a:rPr lang="en-IN" sz="1800" b="0" dirty="0" smtClean="0"/>
                        <a:t>Predicting the region of the attack (Country)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 Nearest Neighbours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60.4%</a:t>
                      </a:r>
                      <a:endParaRPr lang="en-IN" dirty="0"/>
                    </a:p>
                  </a:txBody>
                  <a:tcPr/>
                </a:tc>
              </a:tr>
              <a:tr h="99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4)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sz="1800" b="0" dirty="0" smtClean="0"/>
                        <a:t>Identify the possible terrorist group responsible for the attack.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72.4%</a:t>
                      </a:r>
                      <a:endParaRPr lang="en-IN" dirty="0"/>
                    </a:p>
                  </a:txBody>
                  <a:tcPr/>
                </a:tc>
              </a:tr>
              <a:tr h="694477">
                <a:tc>
                  <a:txBody>
                    <a:bodyPr/>
                    <a:lstStyle/>
                    <a:p>
                      <a:r>
                        <a:rPr lang="en-IN" dirty="0" smtClean="0"/>
                        <a:t>5) Predicting future terrorist</a:t>
                      </a:r>
                      <a:r>
                        <a:rPr lang="en-IN" baseline="0" dirty="0" smtClean="0"/>
                        <a:t> attacks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Multinomial</a:t>
                      </a:r>
                      <a:r>
                        <a:rPr lang="en-IN" baseline="0" dirty="0" smtClean="0"/>
                        <a:t> 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47.4 %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5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577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dirty="0" smtClean="0"/>
              <a:t>1. Predict </a:t>
            </a:r>
            <a:r>
              <a:rPr lang="en-IN" sz="2000" b="0" dirty="0"/>
              <a:t>the number of kills/scale of a terror attack based on the attack characteristics.</a:t>
            </a:r>
          </a:p>
          <a:p>
            <a:r>
              <a:rPr lang="en-IN" sz="2000" b="0" dirty="0"/>
              <a:t>2. Predicting when a terrorist attack is successful (leading to structural damage or loss of life).</a:t>
            </a:r>
          </a:p>
          <a:p>
            <a:r>
              <a:rPr lang="en-IN" sz="2000" b="0" dirty="0"/>
              <a:t>3. Predicting the region of the attack.</a:t>
            </a:r>
          </a:p>
          <a:p>
            <a:r>
              <a:rPr lang="en-IN" sz="2000" b="0" dirty="0"/>
              <a:t>4. Identify the possible terrorist group responsible for the attack.</a:t>
            </a:r>
          </a:p>
          <a:p>
            <a:r>
              <a:rPr lang="en-IN" sz="2000" b="0" dirty="0"/>
              <a:t>5. Can we predict future terrorist activities?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28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METHODOLOGY: CRISP-DM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Business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Data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Modelling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Evaluation of models</a:t>
            </a:r>
          </a:p>
        </p:txBody>
      </p:sp>
    </p:spTree>
    <p:extLst>
      <p:ext uri="{BB962C8B-B14F-4D97-AF65-F5344CB8AC3E}">
        <p14:creationId xmlns:p14="http://schemas.microsoft.com/office/powerpoint/2010/main" val="2247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0" dirty="0" smtClean="0"/>
              <a:t>To Analyse  the terrorism dataset and mine patterns of terror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dirty="0" smtClean="0"/>
              <a:t>Dataset contains data about terror events from 1970 to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dirty="0" smtClean="0"/>
              <a:t>Maintained </a:t>
            </a:r>
            <a:r>
              <a:rPr lang="en-IN" sz="2400" b="0" dirty="0"/>
              <a:t>by </a:t>
            </a:r>
            <a:r>
              <a:rPr lang="en-IN" sz="2400" b="0" dirty="0" smtClean="0"/>
              <a:t>National Consortium </a:t>
            </a:r>
            <a:r>
              <a:rPr lang="en-IN" sz="2400" b="0" dirty="0"/>
              <a:t>for the Study of Terrorism and Responses to Terrorism (START).</a:t>
            </a:r>
          </a:p>
        </p:txBody>
      </p:sp>
    </p:spTree>
    <p:extLst>
      <p:ext uri="{BB962C8B-B14F-4D97-AF65-F5344CB8AC3E}">
        <p14:creationId xmlns:p14="http://schemas.microsoft.com/office/powerpoint/2010/main" val="19070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Key Visualizations were plotted to get insights over the dataset</a:t>
            </a:r>
            <a:endParaRPr lang="en-IN" sz="2000" b="0" dirty="0"/>
          </a:p>
          <a:p>
            <a:pPr>
              <a:buFont typeface="Arial" panose="020B0604020202020204" pitchFamily="34" charset="0"/>
              <a:buChar char="•"/>
            </a:pPr>
            <a:endParaRPr lang="en-IN" sz="20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772816"/>
            <a:ext cx="7391400" cy="307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0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052736"/>
            <a:ext cx="96872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4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Converting </a:t>
            </a:r>
            <a:r>
              <a:rPr lang="en-IN" sz="2000" b="0" dirty="0"/>
              <a:t>Categorical values to Numerical </a:t>
            </a:r>
            <a:r>
              <a:rPr lang="en-IN" sz="2000" b="0" dirty="0" smtClean="0"/>
              <a:t>attributes using Label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/>
              <a:t>Handling Missing </a:t>
            </a:r>
            <a:r>
              <a:rPr lang="en-IN" sz="2000" b="0" dirty="0" smtClean="0"/>
              <a:t>Values using imputation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Train test split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/>
              <a:t>Principal Component </a:t>
            </a:r>
            <a:r>
              <a:rPr lang="en-IN" sz="2000" b="0" dirty="0" smtClean="0"/>
              <a:t>Analysis for dimensionality reduction</a:t>
            </a: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30987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PCA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412776"/>
            <a:ext cx="5715396" cy="25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dirty="0" smtClean="0"/>
              <a:t>Models selected to answer the questions are,</a:t>
            </a:r>
          </a:p>
          <a:p>
            <a:endParaRPr lang="en-IN" sz="20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Generalized linear model (Quasi Poisson family)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K Nearest Neighbours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Support Vector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/>
              <a:t>Multinomial Naïve Bayes </a:t>
            </a:r>
          </a:p>
          <a:p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34718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428</TotalTime>
  <Words>268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Global Terrorism Data Analysis</vt:lpstr>
      <vt:lpstr>QUESTIONs</vt:lpstr>
      <vt:lpstr>METHODOLOGY: CRISP-DM</vt:lpstr>
      <vt:lpstr>BUSINESS UNDERSTANDING</vt:lpstr>
      <vt:lpstr>DATA UNDERSTANDING</vt:lpstr>
      <vt:lpstr>PowerPoint Presentation</vt:lpstr>
      <vt:lpstr>Data Preparation</vt:lpstr>
      <vt:lpstr>PCA</vt:lpstr>
      <vt:lpstr>MODELLING</vt:lpstr>
      <vt:lpstr>EVALUATION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</dc:creator>
  <cp:lastModifiedBy>mani</cp:lastModifiedBy>
  <cp:revision>15</cp:revision>
  <dcterms:created xsi:type="dcterms:W3CDTF">2017-04-19T00:51:47Z</dcterms:created>
  <dcterms:modified xsi:type="dcterms:W3CDTF">2017-04-19T08:19:25Z</dcterms:modified>
</cp:coreProperties>
</file>