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R BHARATH</a:t>
            </a:r>
          </a:p>
          <a:p>
            <a:r>
              <a:rPr lang="en-US" sz="2400" dirty="0"/>
              <a:t>REGISTER NO:</a:t>
            </a:r>
            <a:r>
              <a:rPr lang="en-GB" sz="2400" dirty="0"/>
              <a:t> 312200285</a:t>
            </a:r>
            <a:endParaRPr lang="en-US" sz="2400" dirty="0"/>
          </a:p>
          <a:p>
            <a:r>
              <a:rPr lang="en-US" sz="2400" dirty="0"/>
              <a:t>NM ID:6B62F13F426C3A2916841FCF0DA2AE12         </a:t>
            </a:r>
            <a:endParaRPr lang="en-IN" sz="2400" dirty="0"/>
          </a:p>
          <a:p>
            <a:r>
              <a:rPr lang="en-US" sz="2400"/>
              <a:t>DEPARTMENT</a:t>
            </a:r>
            <a:r>
              <a:rPr lang="en-US" sz="2400" dirty="0"/>
              <a:t>:</a:t>
            </a:r>
            <a:r>
              <a:rPr lang="en-GB" sz="2400" dirty="0"/>
              <a:t> B.COM COMMERCE</a:t>
            </a:r>
            <a:endParaRPr lang="en-US" sz="2400" dirty="0"/>
          </a:p>
          <a:p>
            <a:r>
              <a:rPr lang="en-US" sz="2400" dirty="0"/>
              <a:t>COLLEGE</a:t>
            </a:r>
            <a:r>
              <a:rPr lang="en-GB" sz="2400" dirty="0"/>
              <a:t>: S.I.V.E.T. COLLEGE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540</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Rajendran</cp:lastModifiedBy>
  <cp:revision>25</cp:revision>
  <dcterms:created xsi:type="dcterms:W3CDTF">2024-03-29T15:07:22Z</dcterms:created>
  <dcterms:modified xsi:type="dcterms:W3CDTF">2024-08-31T15:36:43Z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