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627" autoAdjust="0"/>
  </p:normalViewPr>
  <p:slideViewPr>
    <p:cSldViewPr>
      <p:cViewPr varScale="1">
        <p:scale>
          <a:sx n="82" d="100"/>
          <a:sy n="82" d="100"/>
        </p:scale>
        <p:origin x="734" y="67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B0BBA9F0-9E81-6E41-AF9F-3ED2A790B9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EC0758-ED98-3603-8A9A-EBF848DABB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47F60A-E8CB-A185-6375-37F4E0722AA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135DA77-AFF2-4717-EB9A-BEFA743A066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378F96C-19A2-5CA0-3877-31592CC5E71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ECC735A-B792-9024-4B52-C7FBA0CAF2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defRPr>
            </a:lvl1pPr>
          </a:lstStyle>
          <a:p>
            <a:fld id="{517CC20C-64A3-40A7-9869-D0731B1D30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4A18156-6D53-D41A-86AE-98EAC3117D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28D33BD4-D9AA-4A64-BA9E-1678B6C9CA3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A26BE5AA-9721-9207-62A3-EB4FC3C22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34A9C4B-558F-F6B4-1A64-39099A407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B80A6F2C-50EE-C94C-1436-4C7D4B8707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11CDED7E-A2C0-4A76-80CF-1E69B6FD948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26DEFE22-169B-1887-A3F4-E69E3C017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FECD608D-D4A3-4AF9-7350-63E028B1F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6795448C-83FD-8E6B-815F-DE398EF37F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3D13F133-9917-43DE-BCA0-DC43F23C764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1DC925E-9968-B7AE-442C-E94BA307C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D8A03011-645F-C280-15D1-81141FA60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CAE938B3-78DF-1076-36AA-4B04A948E0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D62C26EF-D049-4531-8048-50E2F437252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D7471366-2F46-004D-40EC-4A5D998C5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0C70C43-512E-D0BA-DF48-6F568CCE1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03D1DBB-1735-1D00-CA9E-89ADA162A5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6CD5E2F7-D205-4FB8-82AC-040624CCD9D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2EDBD99-0BD1-CABD-9D23-209C857B5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8A21C28-6B68-A15B-B99C-1A3AF94A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A6165CFA-42AA-CFE0-EA2A-89C8D3623E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CE3BFB15-66E8-49E5-86A9-FC48FD0CF7C0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E6FF92DE-58B2-4BF1-224C-93C65FD7E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B3932B-B07E-8136-0ED5-A42A8E7B2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898D031A-D47A-8D62-C294-CAAA5EB9CA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44B61126-F2D9-49BA-A9AF-48EC62166C1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E149BCDD-4B9A-DE38-419E-5747AFA2F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654D0A4-873F-D45F-F345-9B43ED9DE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129673D8-6EA6-4DB5-BE54-914D995C70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DCA96055-2087-4B49-A737-85A70AA69386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E231BCD0-5C48-3F89-9353-E595CEFD3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D72FA96-02C4-A716-4959-A7623F2C6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68D842B4-508A-B113-24C1-E6D6FFF376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FF8C01F1-607D-4787-B30A-7FD7B99197A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4815686B-9185-9294-7D96-5035522DE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F106512-9224-C515-E95D-CFD4253BB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008B0A2F-326F-ABDB-42AE-E09270F6C1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65017481-2B38-474E-A6F8-145B8759327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E347D37-488B-C0D0-B2A7-3593509933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E08846C-2B4D-ECAD-3360-36AFB392C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F8C9372C-B85D-FE40-E7C8-CC12FA49EE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fld id="{C1551101-62F2-4BD8-9772-6D8E18F8451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4F79A0AD-BC73-A8B8-3820-F9D739AEA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5BAB4B2-8CF0-DB6C-9ED7-1F71ACD0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5B08CF-2F57-9CA7-B3B2-54F2CD9A249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82F4CF-FB99-5FA4-3882-0EA41E86305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1EAF7-FDD9-460B-B0AA-D3DC81B42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0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625CAC-4127-03EF-518D-D4DFE729FF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6AEC7-1BA9-4922-E33F-7EC6E3045C4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5185A-2D31-41CE-A37F-615196BCD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729D56-C84B-5048-20C8-A98ADDFC79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F9396-3E5D-194C-51DB-A7A9ABF963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51D50-06D7-4E77-8F6B-AAC615D1D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77E1-4215-A023-37DD-1959D27807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14B2AA-2C61-5609-087B-D5F7AAC872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44640-1C20-4642-9289-296AEFFF2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33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100741-2FFC-4CDD-686D-AA57344ACB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61C30E-3D68-2A4D-4623-61B34EAB3D2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B69E5-4DDB-4200-A0EE-597C1BD96F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48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0A05C8-577C-7D71-3FD1-113919A796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D4FDDB-0957-E312-7162-360BB846359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00D50-0C0C-4345-9D4D-97B4BB91C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961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72755-60DB-9D60-8791-CF61235BF4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B4518A-F704-7DAF-126C-E7C6701895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6A816-9825-4777-91EB-ED8EB32CD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97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22604A-180A-A98B-95CD-9247B8160CB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76E8D-0742-8F13-BD40-31C4C576B94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E270D-3CAE-459A-A96E-CA38EE4C5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16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06F378-F216-22EC-D09A-5F607D5391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62480A-9273-AFAC-DC65-C91FDABFD19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63742-314A-406A-A4EB-CCCA25A0E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9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1919A00-9892-688E-54A5-3871F46E81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5A7B7E-7AB5-9565-E52E-57A7C9EBF9F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41A34-5A4A-4299-A9FD-9BCA571DD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732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1BB8B93-5221-EB35-07D1-C760340A6A4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CD0139-8024-E658-998E-EC3A73935B3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8657E-A47E-45A2-AAFF-F837B0A4C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3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BDB41F-95B9-24AA-C281-E9B4254317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BC0AA-87BB-6A70-8509-7438892C7CA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083E0-9D8C-4C76-A26F-64CC5555AC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769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5186C6-B1EC-50E1-9D84-11E382C203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21065-0FDD-3312-8AB8-EAB9E53DC7F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039207-3265-4B7B-9D74-84C57BF0C1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95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C6537C-E039-AC29-B56A-2A24AF9BA15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7DB4C-467D-4C77-8EC3-9189F0F5E18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3DD4C-1784-4CD3-BE35-D841511CA2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5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8D6A3-DB1F-E96C-8FA6-CF5F121CDD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11EAC3-F08F-9F11-D075-FD65122C45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227A5-C03E-4EA0-A1F0-A53F0DA3D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749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8E0D5-CE28-633D-D302-3DAB01F399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8E812B-DF85-0483-4186-1ABA8AE605B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16E11-5329-4FAE-95DA-B95B3BDB7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59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A05408-ACFC-BC68-D71C-FEBEC657BB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CDE3B-76A7-1D75-9F30-4F234C8A093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A478D-104D-48C4-8FC0-F73119ABA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3A8B71-4ABC-F9D6-9AB7-4FFEBB956C6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599844-88F3-3643-4CAA-392A829AD2D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E11BA-5B23-4F63-8090-435AFCF71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5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09666A-3295-42D9-8AC7-4B5349BA270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5EF1D8C-0754-FA58-8F93-96BF184D583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6B2AF-71E4-4F8B-9C60-3E5DC2C497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9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D238D-B120-91F2-3209-75E7F13D20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BA5839-CA5C-DB3B-E6E6-5AE312CD052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48F90-4845-4D0C-9C03-05792C22C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93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1B3696-2745-AB01-20B3-7B911B7095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1F8931-916D-AC2C-D905-38770E4320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DC6A-F6DD-4B59-A72C-09B1C1768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2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8A6B08-201A-4C79-5E49-044DD20B4E8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70891DD-C764-1CD8-BD0C-2E20F0DF06E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2CB78-0E4D-4809-9329-A5DADAF3D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27677B-C1A2-EDE2-753E-75732C08D7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F542A0-0839-D358-FF1C-61ABD766D4A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302143-AEDA-4712-AA20-C20F0EB40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3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2603BAB-5792-6814-2D33-BB60D1AF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FB8A1E-B6A1-AEF6-F7F0-1FD2D1B77B7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33B36E1-4D7E-1305-5187-8F6F137A7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682D05-848A-9F15-0C3B-D628F36F80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49CD9568-A00D-47C6-BD41-409CA235F90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C3D8F38-99B4-220F-D9FF-5FBA2B768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616C0F7C-4F0A-C066-7C38-A966C72FD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9A998639-EEA6-D1A4-FE06-5E77D8B17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FABF638-F3C5-0BB3-FAE4-024D9AAEF2A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200">
                <a:solidFill>
                  <a:srgbClr val="8B8B8B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B1449D1C-6D26-51C4-DB11-9993281B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A72D71-B479-810B-3DB4-DFE70EE6A1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32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B8B8B"/>
                </a:solidFill>
                <a:latin typeface="Calibri" panose="020F0502020204030204" pitchFamily="34" charset="0"/>
                <a:ea typeface="DejaVu Sans"/>
                <a:cs typeface="DejaVu Sans"/>
              </a:defRPr>
            </a:lvl1pPr>
          </a:lstStyle>
          <a:p>
            <a:fld id="{24B99488-424D-40F8-A552-21965052B5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Relationship Id="rId5" Type="http://schemas.openxmlformats.org/officeDocument/2006/relationships/image" Target="../media/image3.png" /><Relationship Id="rId4" Type="http://schemas.openxmlformats.org/officeDocument/2006/relationships/image" Target="../media/image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1B20EE19-9688-3FF0-42F2-08D1B24711B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5250" y="5600700"/>
            <a:ext cx="3168650" cy="1057275"/>
          </a:xfrm>
          <a:solidFill>
            <a:srgbClr val="FFFFFF"/>
          </a:solidFill>
        </p:spPr>
        <p:txBody>
          <a:bodyPr lIns="91440" tIns="45720" rIns="91440" bIns="45720"/>
          <a:lstStyle/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PRESENTED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BHARATH B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2303811710421017</a:t>
            </a:r>
            <a:endParaRPr lang="en-US" altLang="en-US" sz="180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53F6B98-950C-007D-B6A3-15F59940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EBC00BD3-0616-2844-929E-D0056713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73025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101" name="Rectangle 4">
            <a:extLst>
              <a:ext uri="{FF2B5EF4-FFF2-40B4-BE49-F238E27FC236}">
                <a16:creationId xmlns:a16="http://schemas.microsoft.com/office/drawing/2014/main" id="{A5746AA3-A619-8D58-5AC4-674592B7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236538"/>
            <a:ext cx="94249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FF0066"/>
                </a:solidFill>
                <a:cs typeface="Arial" panose="020B0604020202020204" pitchFamily="34" charset="0"/>
              </a:rPr>
              <a:t>K.RAMAKRISHNAN COLLEGE OF TECHNOLOGY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FF0066"/>
                </a:solidFill>
                <a:cs typeface="Arial" panose="020B0604020202020204" pitchFamily="34" charset="0"/>
              </a:rPr>
              <a:t>(AUTONOMOUS), TRICHY.</a:t>
            </a:r>
            <a:endParaRPr lang="en-US" altLang="en-US" sz="2800" b="1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pic>
        <p:nvPicPr>
          <p:cNvPr id="4102" name="Picture 5">
            <a:extLst>
              <a:ext uri="{FF2B5EF4-FFF2-40B4-BE49-F238E27FC236}">
                <a16:creationId xmlns:a16="http://schemas.microsoft.com/office/drawing/2014/main" id="{B838FBEE-8D6D-3FE8-9D6B-5849C321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160338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4E528-BD16-26F3-D5DE-7C9484708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5468938"/>
            <a:ext cx="3059112" cy="1082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 marL="342900" indent="-342900" algn="l" defTabSz="457200" rtl="0" eaLnBrk="0" fontAlgn="base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SUPERVISOR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Mr. M. Saravanan, M.E.,</a:t>
            </a: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2400" b="1" kern="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AP/CSE.</a:t>
            </a:r>
            <a:endParaRPr lang="en-US" altLang="en-US" sz="1800" kern="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TextBox 3">
            <a:extLst>
              <a:ext uri="{FF2B5EF4-FFF2-40B4-BE49-F238E27FC236}">
                <a16:creationId xmlns:a16="http://schemas.microsoft.com/office/drawing/2014/main" id="{AE24F3A5-4908-97F8-E652-D610D9CD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973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 sz="3600" b="1"/>
              <a:t>E-COMMERCE PLATFORM </a:t>
            </a:r>
            <a:endParaRPr lang="en-US" altLang="en-US" sz="5400" b="1">
              <a:solidFill>
                <a:srgbClr val="8B8B8B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F433A85E-E139-AE60-2DB4-C26ADFE80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RESULTS AND DISCUSSION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C574E54C-C6DF-14BE-4AB2-19AAED83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484313"/>
            <a:ext cx="525621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E5A8B0EF-2D98-1839-26CF-916BAEFDD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A6262826-0B00-9963-38FF-61AB632C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534" name="Picture 2">
            <a:extLst>
              <a:ext uri="{FF2B5EF4-FFF2-40B4-BE49-F238E27FC236}">
                <a16:creationId xmlns:a16="http://schemas.microsoft.com/office/drawing/2014/main" id="{E221FFE4-6753-BDB6-4BDB-4151430EC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01775"/>
            <a:ext cx="5400675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>
            <a:extLst>
              <a:ext uri="{FF2B5EF4-FFF2-40B4-BE49-F238E27FC236}">
                <a16:creationId xmlns:a16="http://schemas.microsoft.com/office/drawing/2014/main" id="{F6400DF7-B6B9-914F-BA89-6551D4B55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525588"/>
            <a:ext cx="5867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81B62-ADBB-4EBC-27E1-6DA6E7096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2/7/20</a:t>
            </a:r>
          </a:p>
        </p:txBody>
      </p:sp>
      <p:pic>
        <p:nvPicPr>
          <p:cNvPr id="24579" name="Picture 6">
            <a:extLst>
              <a:ext uri="{FF2B5EF4-FFF2-40B4-BE49-F238E27FC236}">
                <a16:creationId xmlns:a16="http://schemas.microsoft.com/office/drawing/2014/main" id="{062D4D25-71E7-B944-674A-2237EC55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147763"/>
            <a:ext cx="57594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>
            <a:extLst>
              <a:ext uri="{FF2B5EF4-FFF2-40B4-BE49-F238E27FC236}">
                <a16:creationId xmlns:a16="http://schemas.microsoft.com/office/drawing/2014/main" id="{1877EF73-3E62-79BD-8594-C6E605F0E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165225"/>
            <a:ext cx="56165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E2DE3971-6A7F-186A-DC8E-7ECA688BCF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2492375"/>
            <a:ext cx="8229600" cy="76041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4800" b="1"/>
              <a:t>QUERIES 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6C1D161-252F-7FD4-CB98-2601B7F5CF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anose="020B0604020202020204" pitchFamily="34" charset="0"/>
                <a:cs typeface="Arial" panose="020B0604020202020204" pitchFamily="34" charset="0"/>
              </a:rPr>
              <a:t>PRESENTATION OVERVIEW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CD3452B-69BD-8C84-3E9B-A5BB0CAD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412875"/>
            <a:ext cx="11187112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Methodologies (Programming concepts relevant to problem statement)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Architecture of the proposed system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List of Modules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Merits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Results and Discussion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Queries</a:t>
            </a:r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3">
            <a:extLst>
              <a:ext uri="{FF2B5EF4-FFF2-40B4-BE49-F238E27FC236}">
                <a16:creationId xmlns:a16="http://schemas.microsoft.com/office/drawing/2014/main" id="{F4FD8FF6-B6DB-C534-FF3E-C4C4BC94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951AD4E5-C487-E2F9-D596-1EBFEFE4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E3DAD48-981D-B059-A624-7542393011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8186812D-F315-00AA-93D0-6A771B96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20788"/>
            <a:ext cx="11017250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user-friendly e-commerce application with a seamless GUI, allowing users to browse products, manage a virtual cart, and checkout. It demonstrates core programming concepts like OOP, exception handling, and event-driven design while integrating features such as product management, cart operations, and discount calculations, providing insights into real-world Java application development.</a:t>
            </a:r>
            <a:endParaRPr lang="en-US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AD1BAD64-1506-5975-39B9-C06B53401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62EC025B-1194-53E5-7FB3-3F973338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145F9741-A4A8-CBDE-2F85-97A6501A0D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PROJECT INTRODUCTION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FF6C114E-181F-16FA-9704-870379C7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44" name="Picture 5">
            <a:extLst>
              <a:ext uri="{FF2B5EF4-FFF2-40B4-BE49-F238E27FC236}">
                <a16:creationId xmlns:a16="http://schemas.microsoft.com/office/drawing/2014/main" id="{0324C9C4-0FA9-AAC3-2634-2D7B8AD1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5" name="Rectangle 8">
            <a:extLst>
              <a:ext uri="{FF2B5EF4-FFF2-40B4-BE49-F238E27FC236}">
                <a16:creationId xmlns:a16="http://schemas.microsoft.com/office/drawing/2014/main" id="{12994F8A-61AD-42CC-EE5F-9360E318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484313"/>
            <a:ext cx="10656887" cy="3227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This Java-based e-commerce platform features a Swing GUI for browsing products, managing a dynamic cart, and seamless checkout. It demonstrates OOP principles, event handling, and exception management while integrating key e-commerce functionalities like product management, discounts, and payment simulation, bridging theory with practical application.</a:t>
            </a:r>
          </a:p>
          <a:p>
            <a:pPr algn="just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4B4FFF0A-B751-B4FC-9F17-2D3C81ADE0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E2C7F967-2EBE-DDD4-8D50-4DBDE391A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220788"/>
            <a:ext cx="109442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Previously, users could only purchase a single product per transaction, limiting the convenience and flexibility of online shopping. This project addresses the problem by enabling users to select and purchase multiple products in a single order. By implementing a shopping cart system, it allows users to add, view, and manage multiple items before proceeding to checkout, enhancing the overall user experience and simulating real-world e-commerce functionality.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48DE6664-C9AC-D786-2F64-57009E5C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460FE0CE-4F48-0EC1-F4AE-0083EDC3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4" name="Text Box 2">
            <a:extLst>
              <a:ext uri="{FF2B5EF4-FFF2-40B4-BE49-F238E27FC236}">
                <a16:creationId xmlns:a16="http://schemas.microsoft.com/office/drawing/2014/main" id="{C3A75241-7207-9A2D-98C8-806C2416E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200775"/>
            <a:ext cx="109442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E98E037E-6F50-AFF4-807D-1D2CE5B761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METHODOLOGIES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7F6A13DE-93D5-B7A5-2D16-DCFD3A5C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484313"/>
            <a:ext cx="10945813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Use classes and encapsulation for modular and scalable code.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Handle products and cart items using Java Collections.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Programming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GUI with Swing and event listeners for user interactions.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Develop functionalities like cart operations, total calculation, and discount handling.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Manage errors using custom and standard exceptions.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intuitive and interactive GUI for seamless navigation.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DB5B28C0-EB4E-E7DB-DB5D-F2A33D1E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341" name="Picture 5">
            <a:extLst>
              <a:ext uri="{FF2B5EF4-FFF2-40B4-BE49-F238E27FC236}">
                <a16:creationId xmlns:a16="http://schemas.microsoft.com/office/drawing/2014/main" id="{E7FCBA8A-6F64-0AC3-215F-0C3828C8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777CC1CA-DD38-14C0-FE53-80BE336724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ARCHITECTURE OF THE PROPOSED SYSTEM 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CF08B1C7-10E6-9877-84AB-96934BED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0788"/>
            <a:ext cx="12187238" cy="563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3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B3D4BFAC-33EB-AB84-1E0F-D163E920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389" name="Picture 5">
            <a:extLst>
              <a:ext uri="{FF2B5EF4-FFF2-40B4-BE49-F238E27FC236}">
                <a16:creationId xmlns:a16="http://schemas.microsoft.com/office/drawing/2014/main" id="{77755F5D-4FFB-543A-5C53-9F35DEA2C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390" name="Picture 1">
            <a:extLst>
              <a:ext uri="{FF2B5EF4-FFF2-40B4-BE49-F238E27FC236}">
                <a16:creationId xmlns:a16="http://schemas.microsoft.com/office/drawing/2014/main" id="{C47C6A57-4C2C-326C-78DF-85EB2B863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492250"/>
            <a:ext cx="10058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1B0366CA-CD7E-4B38-37D8-FCDF25D4BE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>
                <a:cs typeface="Arial" panose="020B0604020202020204" pitchFamily="34" charset="0"/>
              </a:rPr>
              <a:t>LIST OF MODULES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02F1E822-FA18-46F2-8B99-4426D31B8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557338"/>
            <a:ext cx="11234737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Model 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 structure for products and cart items.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Handles core functionalities like product management, cart operations, and discount calculations.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UI Elements 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interactive Swing-based graphical user interface.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actions like adding items to the cart and proceeding to checkout.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Module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Ensures smooth operation by handling errors and invalid inputs.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80BBBAAF-020B-A505-1870-DBD5E9A65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1DA9661E-F587-54FB-A2D7-307339617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FC9FA7BC-0199-9E88-50C4-52A2C43EF0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90500"/>
            <a:ext cx="8229600" cy="75882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en-US" sz="3200" b="1"/>
              <a:t>MERITS</a:t>
            </a:r>
            <a:endParaRPr lang="en-US" altLang="en-US" sz="3200" b="1">
              <a:cs typeface="Arial" panose="020B0604020202020204" pitchFamily="34" charset="0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2FA81E0-9473-27B6-DE50-B78118B43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220788"/>
            <a:ext cx="11090275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1pPr>
            <a:lvl2pPr indent="-284163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WenQuanYi Micro Hei"/>
                <a:cs typeface="WenQuanYi Micro Hei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online shopping with an intuitive GUI.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Functionality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multiple product selection and real-time cart updates.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 Learning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Demonstrates OOP, event handling, and exception management effectively.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Simulation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Mimics actual e-commerce processes, providing a hands-on experience.</a:t>
            </a:r>
          </a:p>
          <a:p>
            <a:pPr algn="just">
              <a:lnSpc>
                <a:spcPct val="10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Modular design allows easy addition of features or enhancements.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69AA3ACD-B087-1CD8-FC3F-DE28DD968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5715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485" name="Picture 5">
            <a:extLst>
              <a:ext uri="{FF2B5EF4-FFF2-40B4-BE49-F238E27FC236}">
                <a16:creationId xmlns:a16="http://schemas.microsoft.com/office/drawing/2014/main" id="{C6292836-9BB2-A02F-DB52-43FA9A9A8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5" y="117475"/>
            <a:ext cx="11541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2656464</TotalTime>
  <Words>502</Words>
  <Application>Microsoft Office PowerPoint</Application>
  <PresentationFormat>Widescreen</PresentationFormat>
  <Paragraphs>59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PRESENTATION OVERVIEW</vt:lpstr>
      <vt:lpstr>OBJECTIVE</vt:lpstr>
      <vt:lpstr>PROJECT INTRODUCTION</vt:lpstr>
      <vt:lpstr>PROBLEM STATEMENT</vt:lpstr>
      <vt:lpstr>METHODOLOGIES</vt:lpstr>
      <vt:lpstr>ARCHITECTURE OF THE PROPOSED SYSTEM </vt:lpstr>
      <vt:lpstr>LIST OF MODULES</vt:lpstr>
      <vt:lpstr>MERITS</vt:lpstr>
      <vt:lpstr>RESULTS AND DISCUSSION</vt:lpstr>
      <vt:lpstr>PowerPoint Presentation</vt:lpstr>
      <vt:lpstr>QUERIES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BHARATH B</cp:lastModifiedBy>
  <cp:revision>177</cp:revision>
  <cp:lastPrinted>1601-01-01T00:00:00Z</cp:lastPrinted>
  <dcterms:created xsi:type="dcterms:W3CDTF">2018-05-03T08:24:28Z</dcterms:created>
  <dcterms:modified xsi:type="dcterms:W3CDTF">2024-12-01T12:12:28Z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