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98" r:id="rId5"/>
    <p:sldId id="300" r:id="rId6"/>
    <p:sldId id="259" r:id="rId7"/>
    <p:sldId id="304" r:id="rId8"/>
    <p:sldId id="305" r:id="rId9"/>
    <p:sldId id="306"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181ED7-280A-4FD3-AAEE-C1B29D02BEA3}" v="65" dt="2024-07-08T18:11:49.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18"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uru, Bharath (marturbh)" userId="af37d83d-1665-46cc-ae1b-dace51f36611" providerId="ADAL" clId="{F1181ED7-280A-4FD3-AAEE-C1B29D02BEA3}"/>
    <pc:docChg chg="undo custSel addSld delSld modSld sldOrd">
      <pc:chgData name="Marturu, Bharath (marturbh)" userId="af37d83d-1665-46cc-ae1b-dace51f36611" providerId="ADAL" clId="{F1181ED7-280A-4FD3-AAEE-C1B29D02BEA3}" dt="2024-07-22T16:04:24.545" v="773" actId="478"/>
      <pc:docMkLst>
        <pc:docMk/>
      </pc:docMkLst>
      <pc:sldChg chg="addSp delSp modSp mod modTransition modClrScheme chgLayout">
        <pc:chgData name="Marturu, Bharath (marturbh)" userId="af37d83d-1665-46cc-ae1b-dace51f36611" providerId="ADAL" clId="{F1181ED7-280A-4FD3-AAEE-C1B29D02BEA3}" dt="2024-07-08T18:11:49.850" v="771"/>
        <pc:sldMkLst>
          <pc:docMk/>
          <pc:sldMk cId="0" sldId="259"/>
        </pc:sldMkLst>
        <pc:spChg chg="mod">
          <ac:chgData name="Marturu, Bharath (marturbh)" userId="af37d83d-1665-46cc-ae1b-dace51f36611" providerId="ADAL" clId="{F1181ED7-280A-4FD3-AAEE-C1B29D02BEA3}" dt="2024-07-08T16:26:09.930" v="221" actId="26606"/>
          <ac:spMkLst>
            <pc:docMk/>
            <pc:sldMk cId="0" sldId="259"/>
            <ac:spMk id="2" creationId="{00000000-0000-0000-0000-000000000000}"/>
          </ac:spMkLst>
        </pc:spChg>
        <pc:spChg chg="add">
          <ac:chgData name="Marturu, Bharath (marturbh)" userId="af37d83d-1665-46cc-ae1b-dace51f36611" providerId="ADAL" clId="{F1181ED7-280A-4FD3-AAEE-C1B29D02BEA3}" dt="2024-07-08T16:23:33.685" v="138"/>
          <ac:spMkLst>
            <pc:docMk/>
            <pc:sldMk cId="0" sldId="259"/>
            <ac:spMk id="4" creationId="{B24C8C7F-9CFE-7F90-A4C9-4100BD279CB9}"/>
          </ac:spMkLst>
        </pc:spChg>
        <pc:spChg chg="add">
          <ac:chgData name="Marturu, Bharath (marturbh)" userId="af37d83d-1665-46cc-ae1b-dace51f36611" providerId="ADAL" clId="{F1181ED7-280A-4FD3-AAEE-C1B29D02BEA3}" dt="2024-07-08T16:23:36.940" v="139"/>
          <ac:spMkLst>
            <pc:docMk/>
            <pc:sldMk cId="0" sldId="259"/>
            <ac:spMk id="5" creationId="{8248483E-4C38-F5F3-B75D-ECFBAB2099C9}"/>
          </ac:spMkLst>
        </pc:spChg>
        <pc:spChg chg="add del mod">
          <ac:chgData name="Marturu, Bharath (marturbh)" userId="af37d83d-1665-46cc-ae1b-dace51f36611" providerId="ADAL" clId="{F1181ED7-280A-4FD3-AAEE-C1B29D02BEA3}" dt="2024-07-08T16:26:09.930" v="221" actId="26606"/>
          <ac:spMkLst>
            <pc:docMk/>
            <pc:sldMk cId="0" sldId="259"/>
            <ac:spMk id="7" creationId="{61B4C09E-A634-67FE-A76B-15030480370E}"/>
          </ac:spMkLst>
        </pc:spChg>
        <pc:spChg chg="del">
          <ac:chgData name="Marturu, Bharath (marturbh)" userId="af37d83d-1665-46cc-ae1b-dace51f36611" providerId="ADAL" clId="{F1181ED7-280A-4FD3-AAEE-C1B29D02BEA3}" dt="2024-07-08T16:23:02.555" v="129" actId="478"/>
          <ac:spMkLst>
            <pc:docMk/>
            <pc:sldMk cId="0" sldId="259"/>
            <ac:spMk id="8" creationId="{D76BAC22-521F-BF2F-5D0D-1AD37E26C3E6}"/>
          </ac:spMkLst>
        </pc:spChg>
        <pc:spChg chg="add">
          <ac:chgData name="Marturu, Bharath (marturbh)" userId="af37d83d-1665-46cc-ae1b-dace51f36611" providerId="ADAL" clId="{F1181ED7-280A-4FD3-AAEE-C1B29D02BEA3}" dt="2024-07-08T16:23:38.774" v="142"/>
          <ac:spMkLst>
            <pc:docMk/>
            <pc:sldMk cId="0" sldId="259"/>
            <ac:spMk id="9" creationId="{0EB2E6D9-B670-BE17-0E36-831567133B2B}"/>
          </ac:spMkLst>
        </pc:spChg>
        <pc:spChg chg="add del">
          <ac:chgData name="Marturu, Bharath (marturbh)" userId="af37d83d-1665-46cc-ae1b-dace51f36611" providerId="ADAL" clId="{F1181ED7-280A-4FD3-AAEE-C1B29D02BEA3}" dt="2024-07-08T16:23:51.031" v="146" actId="478"/>
          <ac:spMkLst>
            <pc:docMk/>
            <pc:sldMk cId="0" sldId="259"/>
            <ac:spMk id="10" creationId="{A092D291-4283-8331-428E-3C809AF8B8C4}"/>
          </ac:spMkLst>
        </pc:spChg>
        <pc:spChg chg="add">
          <ac:chgData name="Marturu, Bharath (marturbh)" userId="af37d83d-1665-46cc-ae1b-dace51f36611" providerId="ADAL" clId="{F1181ED7-280A-4FD3-AAEE-C1B29D02BEA3}" dt="2024-07-08T16:23:57.987" v="149"/>
          <ac:spMkLst>
            <pc:docMk/>
            <pc:sldMk cId="0" sldId="259"/>
            <ac:spMk id="11" creationId="{E2CB28EC-D06F-98FB-A849-6412ABF7A7DC}"/>
          </ac:spMkLst>
        </pc:spChg>
        <pc:spChg chg="add">
          <ac:chgData name="Marturu, Bharath (marturbh)" userId="af37d83d-1665-46cc-ae1b-dace51f36611" providerId="ADAL" clId="{F1181ED7-280A-4FD3-AAEE-C1B29D02BEA3}" dt="2024-07-08T16:24:00.590" v="150"/>
          <ac:spMkLst>
            <pc:docMk/>
            <pc:sldMk cId="0" sldId="259"/>
            <ac:spMk id="12" creationId="{DC5ACFEF-6B16-7923-A271-6297BD739311}"/>
          </ac:spMkLst>
        </pc:spChg>
        <pc:spChg chg="add del mod">
          <ac:chgData name="Marturu, Bharath (marturbh)" userId="af37d83d-1665-46cc-ae1b-dace51f36611" providerId="ADAL" clId="{F1181ED7-280A-4FD3-AAEE-C1B29D02BEA3}" dt="2024-07-08T16:26:00.079" v="210" actId="26606"/>
          <ac:spMkLst>
            <pc:docMk/>
            <pc:sldMk cId="0" sldId="259"/>
            <ac:spMk id="15" creationId="{AAE81C69-B292-8531-4019-3B27380FFBF5}"/>
          </ac:spMkLst>
        </pc:spChg>
        <pc:spChg chg="add del">
          <ac:chgData name="Marturu, Bharath (marturbh)" userId="af37d83d-1665-46cc-ae1b-dace51f36611" providerId="ADAL" clId="{F1181ED7-280A-4FD3-AAEE-C1B29D02BEA3}" dt="2024-07-08T16:26:01.345" v="212" actId="26606"/>
          <ac:spMkLst>
            <pc:docMk/>
            <pc:sldMk cId="0" sldId="259"/>
            <ac:spMk id="18" creationId="{61B4C09E-A634-67FE-A76B-15030480370E}"/>
          </ac:spMkLst>
        </pc:spChg>
        <pc:spChg chg="add del mod">
          <ac:chgData name="Marturu, Bharath (marturbh)" userId="af37d83d-1665-46cc-ae1b-dace51f36611" providerId="ADAL" clId="{F1181ED7-280A-4FD3-AAEE-C1B29D02BEA3}" dt="2024-07-08T16:26:01.842" v="214" actId="26606"/>
          <ac:spMkLst>
            <pc:docMk/>
            <pc:sldMk cId="0" sldId="259"/>
            <ac:spMk id="20" creationId="{A325C9D6-BEA1-0F06-C7BE-2B1825B8B3CF}"/>
          </ac:spMkLst>
        </pc:spChg>
        <pc:spChg chg="add del mod">
          <ac:chgData name="Marturu, Bharath (marturbh)" userId="af37d83d-1665-46cc-ae1b-dace51f36611" providerId="ADAL" clId="{F1181ED7-280A-4FD3-AAEE-C1B29D02BEA3}" dt="2024-07-08T16:26:05.605" v="216" actId="26606"/>
          <ac:spMkLst>
            <pc:docMk/>
            <pc:sldMk cId="0" sldId="259"/>
            <ac:spMk id="23" creationId="{AAE81C69-B292-8531-4019-3B27380FFBF5}"/>
          </ac:spMkLst>
        </pc:spChg>
        <pc:spChg chg="add del">
          <ac:chgData name="Marturu, Bharath (marturbh)" userId="af37d83d-1665-46cc-ae1b-dace51f36611" providerId="ADAL" clId="{F1181ED7-280A-4FD3-AAEE-C1B29D02BEA3}" dt="2024-07-08T16:26:07.697" v="218" actId="26606"/>
          <ac:spMkLst>
            <pc:docMk/>
            <pc:sldMk cId="0" sldId="259"/>
            <ac:spMk id="26" creationId="{61B4C09E-A634-67FE-A76B-15030480370E}"/>
          </ac:spMkLst>
        </pc:spChg>
        <pc:spChg chg="add del mod">
          <ac:chgData name="Marturu, Bharath (marturbh)" userId="af37d83d-1665-46cc-ae1b-dace51f36611" providerId="ADAL" clId="{F1181ED7-280A-4FD3-AAEE-C1B29D02BEA3}" dt="2024-07-08T16:26:07.697" v="218" actId="26606"/>
          <ac:spMkLst>
            <pc:docMk/>
            <pc:sldMk cId="0" sldId="259"/>
            <ac:spMk id="27" creationId="{AADEEFA6-97FA-165E-E07E-43D001882A83}"/>
          </ac:spMkLst>
        </pc:spChg>
        <pc:spChg chg="add del mod">
          <ac:chgData name="Marturu, Bharath (marturbh)" userId="af37d83d-1665-46cc-ae1b-dace51f36611" providerId="ADAL" clId="{F1181ED7-280A-4FD3-AAEE-C1B29D02BEA3}" dt="2024-07-08T16:26:20.777" v="222" actId="478"/>
          <ac:spMkLst>
            <pc:docMk/>
            <pc:sldMk cId="0" sldId="259"/>
            <ac:spMk id="31" creationId="{AAE81C69-B292-8531-4019-3B27380FFBF5}"/>
          </ac:spMkLst>
        </pc:spChg>
        <pc:graphicFrameChg chg="add del">
          <ac:chgData name="Marturu, Bharath (marturbh)" userId="af37d83d-1665-46cc-ae1b-dace51f36611" providerId="ADAL" clId="{F1181ED7-280A-4FD3-AAEE-C1B29D02BEA3}" dt="2024-07-08T16:26:00.079" v="210" actId="26606"/>
          <ac:graphicFrameMkLst>
            <pc:docMk/>
            <pc:sldMk cId="0" sldId="259"/>
            <ac:graphicFrameMk id="16" creationId="{9BC6EF4A-980C-89E8-179B-368CD18ABCA1}"/>
          </ac:graphicFrameMkLst>
        </pc:graphicFrameChg>
        <pc:graphicFrameChg chg="add del">
          <ac:chgData name="Marturu, Bharath (marturbh)" userId="af37d83d-1665-46cc-ae1b-dace51f36611" providerId="ADAL" clId="{F1181ED7-280A-4FD3-AAEE-C1B29D02BEA3}" dt="2024-07-08T16:26:01.842" v="214" actId="26606"/>
          <ac:graphicFrameMkLst>
            <pc:docMk/>
            <pc:sldMk cId="0" sldId="259"/>
            <ac:graphicFrameMk id="21" creationId="{717587EA-96BD-3B62-F166-46D0D74ED435}"/>
          </ac:graphicFrameMkLst>
        </pc:graphicFrameChg>
        <pc:graphicFrameChg chg="add del">
          <ac:chgData name="Marturu, Bharath (marturbh)" userId="af37d83d-1665-46cc-ae1b-dace51f36611" providerId="ADAL" clId="{F1181ED7-280A-4FD3-AAEE-C1B29D02BEA3}" dt="2024-07-08T16:26:05.605" v="216" actId="26606"/>
          <ac:graphicFrameMkLst>
            <pc:docMk/>
            <pc:sldMk cId="0" sldId="259"/>
            <ac:graphicFrameMk id="24" creationId="{9BC6EF4A-980C-89E8-179B-368CD18ABCA1}"/>
          </ac:graphicFrameMkLst>
        </pc:graphicFrameChg>
        <pc:graphicFrameChg chg="add del">
          <ac:chgData name="Marturu, Bharath (marturbh)" userId="af37d83d-1665-46cc-ae1b-dace51f36611" providerId="ADAL" clId="{F1181ED7-280A-4FD3-AAEE-C1B29D02BEA3}" dt="2024-07-08T16:26:09.887" v="220" actId="26606"/>
          <ac:graphicFrameMkLst>
            <pc:docMk/>
            <pc:sldMk cId="0" sldId="259"/>
            <ac:graphicFrameMk id="29" creationId="{3778A4D6-064D-5C04-31F3-26C1A468937D}"/>
          </ac:graphicFrameMkLst>
        </pc:graphicFrameChg>
        <pc:graphicFrameChg chg="add">
          <ac:chgData name="Marturu, Bharath (marturbh)" userId="af37d83d-1665-46cc-ae1b-dace51f36611" providerId="ADAL" clId="{F1181ED7-280A-4FD3-AAEE-C1B29D02BEA3}" dt="2024-07-08T16:26:09.930" v="221" actId="26606"/>
          <ac:graphicFrameMkLst>
            <pc:docMk/>
            <pc:sldMk cId="0" sldId="259"/>
            <ac:graphicFrameMk id="32" creationId="{9BC6EF4A-980C-89E8-179B-368CD18ABCA1}"/>
          </ac:graphicFrameMkLst>
        </pc:graphicFrameChg>
        <pc:picChg chg="del">
          <ac:chgData name="Marturu, Bharath (marturbh)" userId="af37d83d-1665-46cc-ae1b-dace51f36611" providerId="ADAL" clId="{F1181ED7-280A-4FD3-AAEE-C1B29D02BEA3}" dt="2024-07-08T16:22:58.301" v="127" actId="478"/>
          <ac:picMkLst>
            <pc:docMk/>
            <pc:sldMk cId="0" sldId="259"/>
            <ac:picMk id="3" creationId="{0A0A6FC5-43F1-1110-B619-E1E28D09EC8D}"/>
          </ac:picMkLst>
        </pc:picChg>
        <pc:picChg chg="del">
          <ac:chgData name="Marturu, Bharath (marturbh)" userId="af37d83d-1665-46cc-ae1b-dace51f36611" providerId="ADAL" clId="{F1181ED7-280A-4FD3-AAEE-C1B29D02BEA3}" dt="2024-07-08T16:23:00.093" v="128" actId="478"/>
          <ac:picMkLst>
            <pc:docMk/>
            <pc:sldMk cId="0" sldId="259"/>
            <ac:picMk id="6" creationId="{3CF02E6C-9A63-A4E2-4C3B-1E8C61FE753D}"/>
          </ac:picMkLst>
        </pc:picChg>
      </pc:sldChg>
      <pc:sldChg chg="addSp delSp modSp mod modTransition modAnim">
        <pc:chgData name="Marturu, Bharath (marturbh)" userId="af37d83d-1665-46cc-ae1b-dace51f36611" providerId="ADAL" clId="{F1181ED7-280A-4FD3-AAEE-C1B29D02BEA3}" dt="2024-07-08T18:11:49.850" v="771"/>
        <pc:sldMkLst>
          <pc:docMk/>
          <pc:sldMk cId="193143965" sldId="298"/>
        </pc:sldMkLst>
        <pc:spChg chg="del mod">
          <ac:chgData name="Marturu, Bharath (marturbh)" userId="af37d83d-1665-46cc-ae1b-dace51f36611" providerId="ADAL" clId="{F1181ED7-280A-4FD3-AAEE-C1B29D02BEA3}" dt="2024-07-08T16:11:53.327" v="1" actId="478"/>
          <ac:spMkLst>
            <pc:docMk/>
            <pc:sldMk cId="193143965" sldId="298"/>
            <ac:spMk id="3" creationId="{255E1F2F-E259-4EA8-9FFD-3A10AF541859}"/>
          </ac:spMkLst>
        </pc:spChg>
        <pc:spChg chg="mod">
          <ac:chgData name="Marturu, Bharath (marturbh)" userId="af37d83d-1665-46cc-ae1b-dace51f36611" providerId="ADAL" clId="{F1181ED7-280A-4FD3-AAEE-C1B29D02BEA3}" dt="2024-07-08T16:12:08.684" v="15" actId="20577"/>
          <ac:spMkLst>
            <pc:docMk/>
            <pc:sldMk cId="193143965" sldId="298"/>
            <ac:spMk id="7" creationId="{26F0F5E2-B675-FC12-4F34-D0AC72F89D6F}"/>
          </ac:spMkLst>
        </pc:spChg>
        <pc:spChg chg="mod">
          <ac:chgData name="Marturu, Bharath (marturbh)" userId="af37d83d-1665-46cc-ae1b-dace51f36611" providerId="ADAL" clId="{F1181ED7-280A-4FD3-AAEE-C1B29D02BEA3}" dt="2024-07-08T17:44:24.029" v="768" actId="20577"/>
          <ac:spMkLst>
            <pc:docMk/>
            <pc:sldMk cId="193143965" sldId="298"/>
            <ac:spMk id="8" creationId="{AF32AD9F-FD02-FB24-51B7-3D6A3BDD4972}"/>
          </ac:spMkLst>
        </pc:spChg>
        <pc:picChg chg="add del mod">
          <ac:chgData name="Marturu, Bharath (marturbh)" userId="af37d83d-1665-46cc-ae1b-dace51f36611" providerId="ADAL" clId="{F1181ED7-280A-4FD3-AAEE-C1B29D02BEA3}" dt="2024-07-08T18:11:49.850" v="771"/>
          <ac:picMkLst>
            <pc:docMk/>
            <pc:sldMk cId="193143965" sldId="298"/>
            <ac:picMk id="10" creationId="{BEFC43AD-555B-2A47-8197-383D2E669A1A}"/>
          </ac:picMkLst>
        </pc:picChg>
      </pc:sldChg>
      <pc:sldChg chg="addSp delSp modSp mod modTransition modClrScheme chgLayout">
        <pc:chgData name="Marturu, Bharath (marturbh)" userId="af37d83d-1665-46cc-ae1b-dace51f36611" providerId="ADAL" clId="{F1181ED7-280A-4FD3-AAEE-C1B29D02BEA3}" dt="2024-07-08T18:11:49.850" v="771"/>
        <pc:sldMkLst>
          <pc:docMk/>
          <pc:sldMk cId="2933514334" sldId="300"/>
        </pc:sldMkLst>
        <pc:spChg chg="add del mod">
          <ac:chgData name="Marturu, Bharath (marturbh)" userId="af37d83d-1665-46cc-ae1b-dace51f36611" providerId="ADAL" clId="{F1181ED7-280A-4FD3-AAEE-C1B29D02BEA3}" dt="2024-07-08T16:21:35.428" v="104" actId="26606"/>
          <ac:spMkLst>
            <pc:docMk/>
            <pc:sldMk cId="2933514334" sldId="300"/>
            <ac:spMk id="2" creationId="{D3E403F6-A27C-4B02-84F9-6BA552EB3917}"/>
          </ac:spMkLst>
        </pc:spChg>
        <pc:spChg chg="mod">
          <ac:chgData name="Marturu, Bharath (marturbh)" userId="af37d83d-1665-46cc-ae1b-dace51f36611" providerId="ADAL" clId="{F1181ED7-280A-4FD3-AAEE-C1B29D02BEA3}" dt="2024-07-08T16:21:48.868" v="106" actId="26606"/>
          <ac:spMkLst>
            <pc:docMk/>
            <pc:sldMk cId="2933514334" sldId="300"/>
            <ac:spMk id="6" creationId="{2EDCA3CA-2CBD-76A5-E3E7-1522EAFF284B}"/>
          </ac:spMkLst>
        </pc:spChg>
        <pc:spChg chg="add del mod">
          <ac:chgData name="Marturu, Bharath (marturbh)" userId="af37d83d-1665-46cc-ae1b-dace51f36611" providerId="ADAL" clId="{F1181ED7-280A-4FD3-AAEE-C1B29D02BEA3}" dt="2024-07-08T16:21:43.121" v="105" actId="478"/>
          <ac:spMkLst>
            <pc:docMk/>
            <pc:sldMk cId="2933514334" sldId="300"/>
            <ac:spMk id="12" creationId="{51B53007-D1D0-3379-AE9A-0227555E622A}"/>
          </ac:spMkLst>
        </pc:spChg>
        <pc:graphicFrameChg chg="add mod modGraphic">
          <ac:chgData name="Marturu, Bharath (marturbh)" userId="af37d83d-1665-46cc-ae1b-dace51f36611" providerId="ADAL" clId="{F1181ED7-280A-4FD3-AAEE-C1B29D02BEA3}" dt="2024-07-08T16:21:48.868" v="106" actId="26606"/>
          <ac:graphicFrameMkLst>
            <pc:docMk/>
            <pc:sldMk cId="2933514334" sldId="300"/>
            <ac:graphicFrameMk id="8" creationId="{CD63D78E-2B4F-3669-858F-E6390345E3AE}"/>
          </ac:graphicFrameMkLst>
        </pc:graphicFrameChg>
        <pc:graphicFrameChg chg="del mod">
          <ac:chgData name="Marturu, Bharath (marturbh)" userId="af37d83d-1665-46cc-ae1b-dace51f36611" providerId="ADAL" clId="{F1181ED7-280A-4FD3-AAEE-C1B29D02BEA3}" dt="2024-07-08T16:19:42.913" v="92" actId="478"/>
          <ac:graphicFrameMkLst>
            <pc:docMk/>
            <pc:sldMk cId="2933514334" sldId="300"/>
            <ac:graphicFrameMk id="18" creationId="{D7EABABE-BB9D-D206-F6A5-7FC80E2E8C37}"/>
          </ac:graphicFrameMkLst>
        </pc:graphicFrameChg>
      </pc:sldChg>
      <pc:sldChg chg="del">
        <pc:chgData name="Marturu, Bharath (marturbh)" userId="af37d83d-1665-46cc-ae1b-dace51f36611" providerId="ADAL" clId="{F1181ED7-280A-4FD3-AAEE-C1B29D02BEA3}" dt="2024-07-08T16:40:10.244" v="343" actId="47"/>
        <pc:sldMkLst>
          <pc:docMk/>
          <pc:sldMk cId="2122196307" sldId="301"/>
        </pc:sldMkLst>
      </pc:sldChg>
      <pc:sldChg chg="del">
        <pc:chgData name="Marturu, Bharath (marturbh)" userId="af37d83d-1665-46cc-ae1b-dace51f36611" providerId="ADAL" clId="{F1181ED7-280A-4FD3-AAEE-C1B29D02BEA3}" dt="2024-07-08T16:40:11.560" v="344" actId="47"/>
        <pc:sldMkLst>
          <pc:docMk/>
          <pc:sldMk cId="2650855341" sldId="302"/>
        </pc:sldMkLst>
      </pc:sldChg>
      <pc:sldChg chg="addSp delSp modSp new del mod modClrScheme chgLayout">
        <pc:chgData name="Marturu, Bharath (marturbh)" userId="af37d83d-1665-46cc-ae1b-dace51f36611" providerId="ADAL" clId="{F1181ED7-280A-4FD3-AAEE-C1B29D02BEA3}" dt="2024-07-08T16:40:08.178" v="342" actId="47"/>
        <pc:sldMkLst>
          <pc:docMk/>
          <pc:sldMk cId="1899941145" sldId="303"/>
        </pc:sldMkLst>
        <pc:spChg chg="mod">
          <ac:chgData name="Marturu, Bharath (marturbh)" userId="af37d83d-1665-46cc-ae1b-dace51f36611" providerId="ADAL" clId="{F1181ED7-280A-4FD3-AAEE-C1B29D02BEA3}" dt="2024-07-08T16:26:57.222" v="246" actId="26606"/>
          <ac:spMkLst>
            <pc:docMk/>
            <pc:sldMk cId="1899941145" sldId="303"/>
            <ac:spMk id="2" creationId="{C8697369-41DF-313E-CD54-8E95C5689217}"/>
          </ac:spMkLst>
        </pc:spChg>
        <pc:spChg chg="del">
          <ac:chgData name="Marturu, Bharath (marturbh)" userId="af37d83d-1665-46cc-ae1b-dace51f36611" providerId="ADAL" clId="{F1181ED7-280A-4FD3-AAEE-C1B29D02BEA3}" dt="2024-07-08T16:26:57.222" v="246" actId="26606"/>
          <ac:spMkLst>
            <pc:docMk/>
            <pc:sldMk cId="1899941145" sldId="303"/>
            <ac:spMk id="3" creationId="{F9E22BAE-38CA-7562-66CF-65C554BB0DE7}"/>
          </ac:spMkLst>
        </pc:spChg>
        <pc:spChg chg="del">
          <ac:chgData name="Marturu, Bharath (marturbh)" userId="af37d83d-1665-46cc-ae1b-dace51f36611" providerId="ADAL" clId="{F1181ED7-280A-4FD3-AAEE-C1B29D02BEA3}" dt="2024-07-08T16:26:57.222" v="246" actId="26606"/>
          <ac:spMkLst>
            <pc:docMk/>
            <pc:sldMk cId="1899941145" sldId="303"/>
            <ac:spMk id="4" creationId="{4BAC2B15-2EAE-1487-3109-DB7C577AE7FE}"/>
          </ac:spMkLst>
        </pc:spChg>
        <pc:spChg chg="add mod">
          <ac:chgData name="Marturu, Bharath (marturbh)" userId="af37d83d-1665-46cc-ae1b-dace51f36611" providerId="ADAL" clId="{F1181ED7-280A-4FD3-AAEE-C1B29D02BEA3}" dt="2024-07-08T16:27:18.359" v="253"/>
          <ac:spMkLst>
            <pc:docMk/>
            <pc:sldMk cId="1899941145" sldId="303"/>
            <ac:spMk id="9" creationId="{76B7C609-0E0D-EC58-6F3B-D2A20B243FE9}"/>
          </ac:spMkLst>
        </pc:spChg>
        <pc:spChg chg="add mod">
          <ac:chgData name="Marturu, Bharath (marturbh)" userId="af37d83d-1665-46cc-ae1b-dace51f36611" providerId="ADAL" clId="{F1181ED7-280A-4FD3-AAEE-C1B29D02BEA3}" dt="2024-07-08T16:26:57.222" v="246" actId="26606"/>
          <ac:spMkLst>
            <pc:docMk/>
            <pc:sldMk cId="1899941145" sldId="303"/>
            <ac:spMk id="11" creationId="{8FBDD3EF-F472-1D38-B2A3-672BDB0C4241}"/>
          </ac:spMkLst>
        </pc:spChg>
      </pc:sldChg>
      <pc:sldChg chg="addSp delSp modSp new mod modTransition modClrScheme chgLayout">
        <pc:chgData name="Marturu, Bharath (marturbh)" userId="af37d83d-1665-46cc-ae1b-dace51f36611" providerId="ADAL" clId="{F1181ED7-280A-4FD3-AAEE-C1B29D02BEA3}" dt="2024-07-22T16:04:24.545" v="773" actId="478"/>
        <pc:sldMkLst>
          <pc:docMk/>
          <pc:sldMk cId="4067617078" sldId="304"/>
        </pc:sldMkLst>
        <pc:spChg chg="mod">
          <ac:chgData name="Marturu, Bharath (marturbh)" userId="af37d83d-1665-46cc-ae1b-dace51f36611" providerId="ADAL" clId="{F1181ED7-280A-4FD3-AAEE-C1B29D02BEA3}" dt="2024-07-08T16:27:53.339" v="279" actId="26606"/>
          <ac:spMkLst>
            <pc:docMk/>
            <pc:sldMk cId="4067617078" sldId="304"/>
            <ac:spMk id="2" creationId="{99B5063D-B788-CDE2-187A-46DAA9517556}"/>
          </ac:spMkLst>
        </pc:spChg>
        <pc:spChg chg="del mod">
          <ac:chgData name="Marturu, Bharath (marturbh)" userId="af37d83d-1665-46cc-ae1b-dace51f36611" providerId="ADAL" clId="{F1181ED7-280A-4FD3-AAEE-C1B29D02BEA3}" dt="2024-07-08T16:29:07.185" v="295" actId="478"/>
          <ac:spMkLst>
            <pc:docMk/>
            <pc:sldMk cId="4067617078" sldId="304"/>
            <ac:spMk id="3" creationId="{FCDDCA68-560D-9921-0120-93D8A19A9524}"/>
          </ac:spMkLst>
        </pc:spChg>
        <pc:spChg chg="del">
          <ac:chgData name="Marturu, Bharath (marturbh)" userId="af37d83d-1665-46cc-ae1b-dace51f36611" providerId="ADAL" clId="{F1181ED7-280A-4FD3-AAEE-C1B29D02BEA3}" dt="2024-07-08T16:27:53.339" v="279" actId="26606"/>
          <ac:spMkLst>
            <pc:docMk/>
            <pc:sldMk cId="4067617078" sldId="304"/>
            <ac:spMk id="4" creationId="{588F3A90-B6F7-CF38-0894-ECE7CAF049CA}"/>
          </ac:spMkLst>
        </pc:spChg>
        <pc:spChg chg="add del mod">
          <ac:chgData name="Marturu, Bharath (marturbh)" userId="af37d83d-1665-46cc-ae1b-dace51f36611" providerId="ADAL" clId="{F1181ED7-280A-4FD3-AAEE-C1B29D02BEA3}" dt="2024-07-08T16:29:13.178" v="306" actId="478"/>
          <ac:spMkLst>
            <pc:docMk/>
            <pc:sldMk cId="4067617078" sldId="304"/>
            <ac:spMk id="6" creationId="{C8F9B8D0-CF82-6014-E631-F4B40C83F4A3}"/>
          </ac:spMkLst>
        </pc:spChg>
        <pc:spChg chg="add del mod">
          <ac:chgData name="Marturu, Bharath (marturbh)" userId="af37d83d-1665-46cc-ae1b-dace51f36611" providerId="ADAL" clId="{F1181ED7-280A-4FD3-AAEE-C1B29D02BEA3}" dt="2024-07-22T16:04:24.545" v="773" actId="478"/>
          <ac:spMkLst>
            <pc:docMk/>
            <pc:sldMk cId="4067617078" sldId="304"/>
            <ac:spMk id="7" creationId="{2B7293D4-C20F-5F75-F7F8-E60CEAF26E17}"/>
          </ac:spMkLst>
        </pc:spChg>
        <pc:picChg chg="add mod">
          <ac:chgData name="Marturu, Bharath (marturbh)" userId="af37d83d-1665-46cc-ae1b-dace51f36611" providerId="ADAL" clId="{F1181ED7-280A-4FD3-AAEE-C1B29D02BEA3}" dt="2024-07-08T16:39:10.834" v="338" actId="1076"/>
          <ac:picMkLst>
            <pc:docMk/>
            <pc:sldMk cId="4067617078" sldId="304"/>
            <ac:picMk id="9" creationId="{FE3F4604-B2C7-9402-519C-AADE761004AA}"/>
          </ac:picMkLst>
        </pc:picChg>
      </pc:sldChg>
      <pc:sldChg chg="addSp delSp modSp add mod ord modTransition modClrScheme chgLayout">
        <pc:chgData name="Marturu, Bharath (marturbh)" userId="af37d83d-1665-46cc-ae1b-dace51f36611" providerId="ADAL" clId="{F1181ED7-280A-4FD3-AAEE-C1B29D02BEA3}" dt="2024-07-08T18:11:49.850" v="771"/>
        <pc:sldMkLst>
          <pc:docMk/>
          <pc:sldMk cId="4032076486" sldId="305"/>
        </pc:sldMkLst>
        <pc:spChg chg="mod">
          <ac:chgData name="Marturu, Bharath (marturbh)" userId="af37d83d-1665-46cc-ae1b-dace51f36611" providerId="ADAL" clId="{F1181ED7-280A-4FD3-AAEE-C1B29D02BEA3}" dt="2024-07-08T16:45:51.292" v="366" actId="26606"/>
          <ac:spMkLst>
            <pc:docMk/>
            <pc:sldMk cId="4032076486" sldId="305"/>
            <ac:spMk id="2" creationId="{00000000-0000-0000-0000-000000000000}"/>
          </ac:spMkLst>
        </pc:spChg>
        <pc:spChg chg="add del">
          <ac:chgData name="Marturu, Bharath (marturbh)" userId="af37d83d-1665-46cc-ae1b-dace51f36611" providerId="ADAL" clId="{F1181ED7-280A-4FD3-AAEE-C1B29D02BEA3}" dt="2024-07-08T16:45:16.455" v="359" actId="26606"/>
          <ac:spMkLst>
            <pc:docMk/>
            <pc:sldMk cId="4032076486" sldId="305"/>
            <ac:spMk id="37" creationId="{B57271B8-1118-166E-A97A-26C7DED907BB}"/>
          </ac:spMkLst>
        </pc:spChg>
        <pc:graphicFrameChg chg="mod modGraphic">
          <ac:chgData name="Marturu, Bharath (marturbh)" userId="af37d83d-1665-46cc-ae1b-dace51f36611" providerId="ADAL" clId="{F1181ED7-280A-4FD3-AAEE-C1B29D02BEA3}" dt="2024-07-08T17:58:29.758" v="769" actId="20577"/>
          <ac:graphicFrameMkLst>
            <pc:docMk/>
            <pc:sldMk cId="4032076486" sldId="305"/>
            <ac:graphicFrameMk id="32" creationId="{9BC6EF4A-980C-89E8-179B-368CD18ABCA1}"/>
          </ac:graphicFrameMkLst>
        </pc:graphicFrameChg>
      </pc:sldChg>
      <pc:sldChg chg="addSp delSp modSp new mod modTransition modClrScheme chgLayout">
        <pc:chgData name="Marturu, Bharath (marturbh)" userId="af37d83d-1665-46cc-ae1b-dace51f36611" providerId="ADAL" clId="{F1181ED7-280A-4FD3-AAEE-C1B29D02BEA3}" dt="2024-07-08T18:11:49.850" v="771"/>
        <pc:sldMkLst>
          <pc:docMk/>
          <pc:sldMk cId="2346664456" sldId="306"/>
        </pc:sldMkLst>
        <pc:spChg chg="mod">
          <ac:chgData name="Marturu, Bharath (marturbh)" userId="af37d83d-1665-46cc-ae1b-dace51f36611" providerId="ADAL" clId="{F1181ED7-280A-4FD3-AAEE-C1B29D02BEA3}" dt="2024-07-08T17:02:34.937" v="474" actId="26606"/>
          <ac:spMkLst>
            <pc:docMk/>
            <pc:sldMk cId="2346664456" sldId="306"/>
            <ac:spMk id="2" creationId="{1348EFBB-119D-6CB1-5EAA-830993761AD5}"/>
          </ac:spMkLst>
        </pc:spChg>
        <pc:spChg chg="del mod">
          <ac:chgData name="Marturu, Bharath (marturbh)" userId="af37d83d-1665-46cc-ae1b-dace51f36611" providerId="ADAL" clId="{F1181ED7-280A-4FD3-AAEE-C1B29D02BEA3}" dt="2024-07-08T16:54:40.324" v="404" actId="22"/>
          <ac:spMkLst>
            <pc:docMk/>
            <pc:sldMk cId="2346664456" sldId="306"/>
            <ac:spMk id="3" creationId="{BB849A34-8DE9-25AA-1769-E66EFE9610F7}"/>
          </ac:spMkLst>
        </pc:spChg>
        <pc:spChg chg="add mod">
          <ac:chgData name="Marturu, Bharath (marturbh)" userId="af37d83d-1665-46cc-ae1b-dace51f36611" providerId="ADAL" clId="{F1181ED7-280A-4FD3-AAEE-C1B29D02BEA3}" dt="2024-07-08T17:02:46.210" v="476" actId="1076"/>
          <ac:spMkLst>
            <pc:docMk/>
            <pc:sldMk cId="2346664456" sldId="306"/>
            <ac:spMk id="11" creationId="{786B3C9E-BF66-7B72-4E46-E643B8F05BB6}"/>
          </ac:spMkLst>
        </pc:spChg>
        <pc:spChg chg="add mod">
          <ac:chgData name="Marturu, Bharath (marturbh)" userId="af37d83d-1665-46cc-ae1b-dace51f36611" providerId="ADAL" clId="{F1181ED7-280A-4FD3-AAEE-C1B29D02BEA3}" dt="2024-07-08T17:02:57.594" v="478" actId="1076"/>
          <ac:spMkLst>
            <pc:docMk/>
            <pc:sldMk cId="2346664456" sldId="306"/>
            <ac:spMk id="14" creationId="{94753715-1C6B-9E66-79A9-A70ADB8F124A}"/>
          </ac:spMkLst>
        </pc:spChg>
        <pc:spChg chg="add mod">
          <ac:chgData name="Marturu, Bharath (marturbh)" userId="af37d83d-1665-46cc-ae1b-dace51f36611" providerId="ADAL" clId="{F1181ED7-280A-4FD3-AAEE-C1B29D02BEA3}" dt="2024-07-08T17:05:17.854" v="508"/>
          <ac:spMkLst>
            <pc:docMk/>
            <pc:sldMk cId="2346664456" sldId="306"/>
            <ac:spMk id="18" creationId="{3B73A18F-E472-4C63-634B-A41017B68DF1}"/>
          </ac:spMkLst>
        </pc:spChg>
        <pc:spChg chg="add del mod">
          <ac:chgData name="Marturu, Bharath (marturbh)" userId="af37d83d-1665-46cc-ae1b-dace51f36611" providerId="ADAL" clId="{F1181ED7-280A-4FD3-AAEE-C1B29D02BEA3}" dt="2024-07-08T17:02:32.847" v="471" actId="26606"/>
          <ac:spMkLst>
            <pc:docMk/>
            <pc:sldMk cId="2346664456" sldId="306"/>
            <ac:spMk id="21" creationId="{7838829A-AC8B-A5DD-EA98-677CBF3B9A31}"/>
          </ac:spMkLst>
        </pc:spChg>
        <pc:spChg chg="add del mod">
          <ac:chgData name="Marturu, Bharath (marturbh)" userId="af37d83d-1665-46cc-ae1b-dace51f36611" providerId="ADAL" clId="{F1181ED7-280A-4FD3-AAEE-C1B29D02BEA3}" dt="2024-07-08T17:02:34.936" v="473" actId="26606"/>
          <ac:spMkLst>
            <pc:docMk/>
            <pc:sldMk cId="2346664456" sldId="306"/>
            <ac:spMk id="23" creationId="{440490E1-64D9-475B-C4F7-A53C71567D1F}"/>
          </ac:spMkLst>
        </pc:spChg>
        <pc:picChg chg="add mod ord">
          <ac:chgData name="Marturu, Bharath (marturbh)" userId="af37d83d-1665-46cc-ae1b-dace51f36611" providerId="ADAL" clId="{F1181ED7-280A-4FD3-AAEE-C1B29D02BEA3}" dt="2024-07-08T17:02:52.798" v="477" actId="1076"/>
          <ac:picMkLst>
            <pc:docMk/>
            <pc:sldMk cId="2346664456" sldId="306"/>
            <ac:picMk id="5" creationId="{F1E5D4DA-DFDE-32AD-4CBF-44BAA81F6D69}"/>
          </ac:picMkLst>
        </pc:picChg>
        <pc:picChg chg="add mod">
          <ac:chgData name="Marturu, Bharath (marturbh)" userId="af37d83d-1665-46cc-ae1b-dace51f36611" providerId="ADAL" clId="{F1181ED7-280A-4FD3-AAEE-C1B29D02BEA3}" dt="2024-07-08T17:02:52.798" v="477" actId="1076"/>
          <ac:picMkLst>
            <pc:docMk/>
            <pc:sldMk cId="2346664456" sldId="306"/>
            <ac:picMk id="7" creationId="{5C37CD29-C54D-3C76-1C38-566E1843F0D2}"/>
          </ac:picMkLst>
        </pc:picChg>
        <pc:picChg chg="add del mod">
          <ac:chgData name="Marturu, Bharath (marturbh)" userId="af37d83d-1665-46cc-ae1b-dace51f36611" providerId="ADAL" clId="{F1181ED7-280A-4FD3-AAEE-C1B29D02BEA3}" dt="2024-07-08T17:00:45.895" v="449" actId="478"/>
          <ac:picMkLst>
            <pc:docMk/>
            <pc:sldMk cId="2346664456" sldId="306"/>
            <ac:picMk id="9" creationId="{88CDD34C-2F8C-1108-C61D-32436861C82A}"/>
          </ac:picMkLst>
        </pc:picChg>
        <pc:picChg chg="add mod">
          <ac:chgData name="Marturu, Bharath (marturbh)" userId="af37d83d-1665-46cc-ae1b-dace51f36611" providerId="ADAL" clId="{F1181ED7-280A-4FD3-AAEE-C1B29D02BEA3}" dt="2024-07-08T17:02:57.594" v="478" actId="1076"/>
          <ac:picMkLst>
            <pc:docMk/>
            <pc:sldMk cId="2346664456" sldId="306"/>
            <ac:picMk id="13" creationId="{AE4ECE1B-88C4-48F7-B87B-207ACBB03F7D}"/>
          </ac:picMkLst>
        </pc:picChg>
        <pc:picChg chg="add mod">
          <ac:chgData name="Marturu, Bharath (marturbh)" userId="af37d83d-1665-46cc-ae1b-dace51f36611" providerId="ADAL" clId="{F1181ED7-280A-4FD3-AAEE-C1B29D02BEA3}" dt="2024-07-08T17:02:57.594" v="478" actId="1076"/>
          <ac:picMkLst>
            <pc:docMk/>
            <pc:sldMk cId="2346664456" sldId="306"/>
            <ac:picMk id="16" creationId="{6EDAE68D-B3B8-7C00-F2C4-2BE758A07127}"/>
          </ac:picMkLst>
        </pc:picChg>
      </pc:sldChg>
      <pc:sldChg chg="addSp delSp modSp new mod modTransition modClrScheme chgLayout">
        <pc:chgData name="Marturu, Bharath (marturbh)" userId="af37d83d-1665-46cc-ae1b-dace51f36611" providerId="ADAL" clId="{F1181ED7-280A-4FD3-AAEE-C1B29D02BEA3}" dt="2024-07-08T18:11:49.850" v="771"/>
        <pc:sldMkLst>
          <pc:docMk/>
          <pc:sldMk cId="2226567417" sldId="307"/>
        </pc:sldMkLst>
        <pc:spChg chg="mod">
          <ac:chgData name="Marturu, Bharath (marturbh)" userId="af37d83d-1665-46cc-ae1b-dace51f36611" providerId="ADAL" clId="{F1181ED7-280A-4FD3-AAEE-C1B29D02BEA3}" dt="2024-07-08T17:16:06.659" v="745" actId="26606"/>
          <ac:spMkLst>
            <pc:docMk/>
            <pc:sldMk cId="2226567417" sldId="307"/>
            <ac:spMk id="2" creationId="{D4C148A4-1D3A-BA52-B768-2DD1AB39AC8B}"/>
          </ac:spMkLst>
        </pc:spChg>
        <pc:spChg chg="mod">
          <ac:chgData name="Marturu, Bharath (marturbh)" userId="af37d83d-1665-46cc-ae1b-dace51f36611" providerId="ADAL" clId="{F1181ED7-280A-4FD3-AAEE-C1B29D02BEA3}" dt="2024-07-08T17:17:44.350" v="762" actId="20577"/>
          <ac:spMkLst>
            <pc:docMk/>
            <pc:sldMk cId="2226567417" sldId="307"/>
            <ac:spMk id="3" creationId="{908C08FC-8F89-ADB2-7805-422FE367CDD9}"/>
          </ac:spMkLst>
        </pc:spChg>
        <pc:spChg chg="add mod">
          <ac:chgData name="Marturu, Bharath (marturbh)" userId="af37d83d-1665-46cc-ae1b-dace51f36611" providerId="ADAL" clId="{F1181ED7-280A-4FD3-AAEE-C1B29D02BEA3}" dt="2024-07-08T17:17:36.947" v="761" actId="1076"/>
          <ac:spMkLst>
            <pc:docMk/>
            <pc:sldMk cId="2226567417" sldId="307"/>
            <ac:spMk id="4" creationId="{9D41C6F9-2E39-578D-7E66-297B3531CE5F}"/>
          </ac:spMkLst>
        </pc:spChg>
        <pc:spChg chg="add del mod">
          <ac:chgData name="Marturu, Bharath (marturbh)" userId="af37d83d-1665-46cc-ae1b-dace51f36611" providerId="ADAL" clId="{F1181ED7-280A-4FD3-AAEE-C1B29D02BEA3}" dt="2024-07-08T17:17:33.434" v="760" actId="478"/>
          <ac:spMkLst>
            <pc:docMk/>
            <pc:sldMk cId="2226567417" sldId="307"/>
            <ac:spMk id="8" creationId="{53161BD4-63B4-C8B5-82A3-C5E3891A5380}"/>
          </ac:spMkLst>
        </pc:spChg>
        <pc:spChg chg="add mod">
          <ac:chgData name="Marturu, Bharath (marturbh)" userId="af37d83d-1665-46cc-ae1b-dace51f36611" providerId="ADAL" clId="{F1181ED7-280A-4FD3-AAEE-C1B29D02BEA3}" dt="2024-07-08T17:17:15.666" v="754" actId="1076"/>
          <ac:spMkLst>
            <pc:docMk/>
            <pc:sldMk cId="2226567417" sldId="307"/>
            <ac:spMk id="10" creationId="{0BB1B532-FE51-42A6-5631-570C7933EF0C}"/>
          </ac:spMkLst>
        </pc:spChg>
        <pc:spChg chg="add mod">
          <ac:chgData name="Marturu, Bharath (marturbh)" userId="af37d83d-1665-46cc-ae1b-dace51f36611" providerId="ADAL" clId="{F1181ED7-280A-4FD3-AAEE-C1B29D02BEA3}" dt="2024-07-08T17:16:06.659" v="745" actId="26606"/>
          <ac:spMkLst>
            <pc:docMk/>
            <pc:sldMk cId="2226567417" sldId="307"/>
            <ac:spMk id="11" creationId="{62C93CC3-ED88-EB4F-093C-1959744ACB81}"/>
          </ac:spMkLst>
        </pc:spChg>
        <pc:spChg chg="add">
          <ac:chgData name="Marturu, Bharath (marturbh)" userId="af37d83d-1665-46cc-ae1b-dace51f36611" providerId="ADAL" clId="{F1181ED7-280A-4FD3-AAEE-C1B29D02BEA3}" dt="2024-07-08T17:16:33.375" v="748"/>
          <ac:spMkLst>
            <pc:docMk/>
            <pc:sldMk cId="2226567417" sldId="307"/>
            <ac:spMk id="12" creationId="{E22523B0-CC07-4F09-C64F-0D37BA01F1EE}"/>
          </ac:spMkLst>
        </pc:spChg>
        <pc:spChg chg="add del mod">
          <ac:chgData name="Marturu, Bharath (marturbh)" userId="af37d83d-1665-46cc-ae1b-dace51f36611" providerId="ADAL" clId="{F1181ED7-280A-4FD3-AAEE-C1B29D02BEA3}" dt="2024-07-08T17:16:05.854" v="742" actId="26606"/>
          <ac:spMkLst>
            <pc:docMk/>
            <pc:sldMk cId="2226567417" sldId="307"/>
            <ac:spMk id="16" creationId="{DFF6A87A-FDEF-A6B6-6F3D-26ABCDE00995}"/>
          </ac:spMkLst>
        </pc:spChg>
        <pc:spChg chg="add del mod">
          <ac:chgData name="Marturu, Bharath (marturbh)" userId="af37d83d-1665-46cc-ae1b-dace51f36611" providerId="ADAL" clId="{F1181ED7-280A-4FD3-AAEE-C1B29D02BEA3}" dt="2024-07-08T17:16:06.643" v="744" actId="26606"/>
          <ac:spMkLst>
            <pc:docMk/>
            <pc:sldMk cId="2226567417" sldId="307"/>
            <ac:spMk id="18" creationId="{FF6DBD7D-97D3-DE7D-1177-955108507D41}"/>
          </ac:spMkLst>
        </pc:spChg>
        <pc:spChg chg="add del mod">
          <ac:chgData name="Marturu, Bharath (marturbh)" userId="af37d83d-1665-46cc-ae1b-dace51f36611" providerId="ADAL" clId="{F1181ED7-280A-4FD3-AAEE-C1B29D02BEA3}" dt="2024-07-08T17:16:09.494" v="746" actId="478"/>
          <ac:spMkLst>
            <pc:docMk/>
            <pc:sldMk cId="2226567417" sldId="307"/>
            <ac:spMk id="20" creationId="{DFF6A87A-FDEF-A6B6-6F3D-26ABCDE00995}"/>
          </ac:spMkLst>
        </pc:spChg>
        <pc:picChg chg="add del mod">
          <ac:chgData name="Marturu, Bharath (marturbh)" userId="af37d83d-1665-46cc-ae1b-dace51f36611" providerId="ADAL" clId="{F1181ED7-280A-4FD3-AAEE-C1B29D02BEA3}" dt="2024-07-08T17:12:49.345" v="625" actId="478"/>
          <ac:picMkLst>
            <pc:docMk/>
            <pc:sldMk cId="2226567417" sldId="307"/>
            <ac:picMk id="6" creationId="{DF741383-72B0-6FF8-34B6-54DD31C3379A}"/>
          </ac:picMkLst>
        </pc:picChg>
      </pc:sldChg>
    </pc:docChg>
  </pc:docChgLst>
  <pc:docChgLst>
    <pc:chgData name="Marturu, Bharath (marturbh)" userId="af37d83d-1665-46cc-ae1b-dace51f36611" providerId="ADAL" clId="{6317FA05-6568-4180-839C-3E23A1696737}"/>
    <pc:docChg chg="undo redo custSel modSld">
      <pc:chgData name="Marturu, Bharath (marturbh)" userId="af37d83d-1665-46cc-ae1b-dace51f36611" providerId="ADAL" clId="{6317FA05-6568-4180-839C-3E23A1696737}" dt="2024-06-25T00:03:00.004" v="654" actId="1076"/>
      <pc:docMkLst>
        <pc:docMk/>
      </pc:docMkLst>
      <pc:sldChg chg="addSp delSp modSp mod modClrScheme chgLayout">
        <pc:chgData name="Marturu, Bharath (marturbh)" userId="af37d83d-1665-46cc-ae1b-dace51f36611" providerId="ADAL" clId="{6317FA05-6568-4180-839C-3E23A1696737}" dt="2024-06-24T23:43:25.098" v="607" actId="255"/>
        <pc:sldMkLst>
          <pc:docMk/>
          <pc:sldMk cId="0" sldId="259"/>
        </pc:sldMkLst>
        <pc:spChg chg="mod">
          <ac:chgData name="Marturu, Bharath (marturbh)" userId="af37d83d-1665-46cc-ae1b-dace51f36611" providerId="ADAL" clId="{6317FA05-6568-4180-839C-3E23A1696737}" dt="2024-06-24T23:43:25.098" v="607" actId="255"/>
          <ac:spMkLst>
            <pc:docMk/>
            <pc:sldMk cId="0" sldId="259"/>
            <ac:spMk id="2" creationId="{00000000-0000-0000-0000-000000000000}"/>
          </ac:spMkLst>
        </pc:spChg>
        <pc:spChg chg="add mod">
          <ac:chgData name="Marturu, Bharath (marturbh)" userId="af37d83d-1665-46cc-ae1b-dace51f36611" providerId="ADAL" clId="{6317FA05-6568-4180-839C-3E23A1696737}" dt="2024-06-24T23:42:51.443" v="601" actId="2710"/>
          <ac:spMkLst>
            <pc:docMk/>
            <pc:sldMk cId="0" sldId="259"/>
            <ac:spMk id="7" creationId="{61B4C09E-A634-67FE-A76B-15030480370E}"/>
          </ac:spMkLst>
        </pc:spChg>
        <pc:spChg chg="add mod ord">
          <ac:chgData name="Marturu, Bharath (marturbh)" userId="af37d83d-1665-46cc-ae1b-dace51f36611" providerId="ADAL" clId="{6317FA05-6568-4180-839C-3E23A1696737}" dt="2024-06-24T23:42:27.188" v="595" actId="255"/>
          <ac:spMkLst>
            <pc:docMk/>
            <pc:sldMk cId="0" sldId="259"/>
            <ac:spMk id="8" creationId="{D76BAC22-521F-BF2F-5D0D-1AD37E26C3E6}"/>
          </ac:spMkLst>
        </pc:spChg>
        <pc:spChg chg="add">
          <ac:chgData name="Marturu, Bharath (marturbh)" userId="af37d83d-1665-46cc-ae1b-dace51f36611" providerId="ADAL" clId="{6317FA05-6568-4180-839C-3E23A1696737}" dt="2024-06-24T23:41:31.247" v="575"/>
          <ac:spMkLst>
            <pc:docMk/>
            <pc:sldMk cId="0" sldId="259"/>
            <ac:spMk id="9" creationId="{FD9A57AD-3EAA-36FC-117B-C286D321D51C}"/>
          </ac:spMkLst>
        </pc:spChg>
        <pc:spChg chg="del mod">
          <ac:chgData name="Marturu, Bharath (marturbh)" userId="af37d83d-1665-46cc-ae1b-dace51f36611" providerId="ADAL" clId="{6317FA05-6568-4180-839C-3E23A1696737}" dt="2024-06-24T23:40:04.458" v="560" actId="478"/>
          <ac:spMkLst>
            <pc:docMk/>
            <pc:sldMk cId="0" sldId="259"/>
            <ac:spMk id="10" creationId="{858CB4C0-1EB9-9A69-A95D-3DFC20A7728C}"/>
          </ac:spMkLst>
        </pc:spChg>
        <pc:spChg chg="add">
          <ac:chgData name="Marturu, Bharath (marturbh)" userId="af37d83d-1665-46cc-ae1b-dace51f36611" providerId="ADAL" clId="{6317FA05-6568-4180-839C-3E23A1696737}" dt="2024-06-24T23:41:35.070" v="577"/>
          <ac:spMkLst>
            <pc:docMk/>
            <pc:sldMk cId="0" sldId="259"/>
            <ac:spMk id="11" creationId="{E4412A31-61D0-753D-C7D4-DBBA43643B26}"/>
          </ac:spMkLst>
        </pc:spChg>
        <pc:spChg chg="del mod">
          <ac:chgData name="Marturu, Bharath (marturbh)" userId="af37d83d-1665-46cc-ae1b-dace51f36611" providerId="ADAL" clId="{6317FA05-6568-4180-839C-3E23A1696737}" dt="2024-06-24T23:41:20.753" v="572" actId="478"/>
          <ac:spMkLst>
            <pc:docMk/>
            <pc:sldMk cId="0" sldId="259"/>
            <ac:spMk id="12" creationId="{59314892-185A-01CE-A22C-78F627D22951}"/>
          </ac:spMkLst>
        </pc:spChg>
        <pc:spChg chg="add del mod">
          <ac:chgData name="Marturu, Bharath (marturbh)" userId="af37d83d-1665-46cc-ae1b-dace51f36611" providerId="ADAL" clId="{6317FA05-6568-4180-839C-3E23A1696737}" dt="2024-06-24T23:42:10.125" v="587" actId="26606"/>
          <ac:spMkLst>
            <pc:docMk/>
            <pc:sldMk cId="0" sldId="259"/>
            <ac:spMk id="13" creationId="{756018CE-00F5-DD78-271A-6F1AC5B11DAF}"/>
          </ac:spMkLst>
        </pc:spChg>
        <pc:spChg chg="add del mod">
          <ac:chgData name="Marturu, Bharath (marturbh)" userId="af37d83d-1665-46cc-ae1b-dace51f36611" providerId="ADAL" clId="{6317FA05-6568-4180-839C-3E23A1696737}" dt="2024-06-24T23:42:12.842" v="591" actId="26606"/>
          <ac:spMkLst>
            <pc:docMk/>
            <pc:sldMk cId="0" sldId="259"/>
            <ac:spMk id="14" creationId="{8EA34D7A-0D6F-59C6-8C37-A2AB0125FBA3}"/>
          </ac:spMkLst>
        </pc:spChg>
        <pc:picChg chg="mod">
          <ac:chgData name="Marturu, Bharath (marturbh)" userId="af37d83d-1665-46cc-ae1b-dace51f36611" providerId="ADAL" clId="{6317FA05-6568-4180-839C-3E23A1696737}" dt="2024-06-24T23:42:15.191" v="593" actId="26606"/>
          <ac:picMkLst>
            <pc:docMk/>
            <pc:sldMk cId="0" sldId="259"/>
            <ac:picMk id="3" creationId="{0A0A6FC5-43F1-1110-B619-E1E28D09EC8D}"/>
          </ac:picMkLst>
        </pc:picChg>
        <pc:picChg chg="mod ord">
          <ac:chgData name="Marturu, Bharath (marturbh)" userId="af37d83d-1665-46cc-ae1b-dace51f36611" providerId="ADAL" clId="{6317FA05-6568-4180-839C-3E23A1696737}" dt="2024-06-24T23:42:15.191" v="593" actId="26606"/>
          <ac:picMkLst>
            <pc:docMk/>
            <pc:sldMk cId="0" sldId="259"/>
            <ac:picMk id="6" creationId="{3CF02E6C-9A63-A4E2-4C3B-1E8C61FE753D}"/>
          </ac:picMkLst>
        </pc:picChg>
      </pc:sldChg>
      <pc:sldChg chg="addSp modSp mod">
        <pc:chgData name="Marturu, Bharath (marturbh)" userId="af37d83d-1665-46cc-ae1b-dace51f36611" providerId="ADAL" clId="{6317FA05-6568-4180-839C-3E23A1696737}" dt="2024-06-25T00:03:00.004" v="654" actId="1076"/>
        <pc:sldMkLst>
          <pc:docMk/>
          <pc:sldMk cId="193143965" sldId="298"/>
        </pc:sldMkLst>
        <pc:spChg chg="mod">
          <ac:chgData name="Marturu, Bharath (marturbh)" userId="af37d83d-1665-46cc-ae1b-dace51f36611" providerId="ADAL" clId="{6317FA05-6568-4180-839C-3E23A1696737}" dt="2024-06-25T00:02:50.755" v="651" actId="1076"/>
          <ac:spMkLst>
            <pc:docMk/>
            <pc:sldMk cId="193143965" sldId="298"/>
            <ac:spMk id="2" creationId="{9AB2EA78-AEB3-469B-9025-3B17201A457B}"/>
          </ac:spMkLst>
        </pc:spChg>
        <pc:spChg chg="mod">
          <ac:chgData name="Marturu, Bharath (marturbh)" userId="af37d83d-1665-46cc-ae1b-dace51f36611" providerId="ADAL" clId="{6317FA05-6568-4180-839C-3E23A1696737}" dt="2024-06-25T00:02:48.131" v="650" actId="1076"/>
          <ac:spMkLst>
            <pc:docMk/>
            <pc:sldMk cId="193143965" sldId="298"/>
            <ac:spMk id="3" creationId="{255E1F2F-E259-4EA8-9FFD-3A10AF541859}"/>
          </ac:spMkLst>
        </pc:spChg>
        <pc:spChg chg="mod">
          <ac:chgData name="Marturu, Bharath (marturbh)" userId="af37d83d-1665-46cc-ae1b-dace51f36611" providerId="ADAL" clId="{6317FA05-6568-4180-839C-3E23A1696737}" dt="2024-06-24T23:59:05.477" v="640" actId="1076"/>
          <ac:spMkLst>
            <pc:docMk/>
            <pc:sldMk cId="193143965" sldId="298"/>
            <ac:spMk id="7" creationId="{26F0F5E2-B675-FC12-4F34-D0AC72F89D6F}"/>
          </ac:spMkLst>
        </pc:spChg>
        <pc:spChg chg="mod">
          <ac:chgData name="Marturu, Bharath (marturbh)" userId="af37d83d-1665-46cc-ae1b-dace51f36611" providerId="ADAL" clId="{6317FA05-6568-4180-839C-3E23A1696737}" dt="2024-06-24T23:59:15.777" v="642" actId="313"/>
          <ac:spMkLst>
            <pc:docMk/>
            <pc:sldMk cId="193143965" sldId="298"/>
            <ac:spMk id="8" creationId="{AF32AD9F-FD02-FB24-51B7-3D6A3BDD4972}"/>
          </ac:spMkLst>
        </pc:spChg>
        <pc:spChg chg="add">
          <ac:chgData name="Marturu, Bharath (marturbh)" userId="af37d83d-1665-46cc-ae1b-dace51f36611" providerId="ADAL" clId="{6317FA05-6568-4180-839C-3E23A1696737}" dt="2024-06-24T23:17:38.523" v="10"/>
          <ac:spMkLst>
            <pc:docMk/>
            <pc:sldMk cId="193143965" sldId="298"/>
            <ac:spMk id="10" creationId="{ED3F885E-2509-7EA8-259D-FEB94486717C}"/>
          </ac:spMkLst>
        </pc:spChg>
        <pc:spChg chg="add">
          <ac:chgData name="Marturu, Bharath (marturbh)" userId="af37d83d-1665-46cc-ae1b-dace51f36611" providerId="ADAL" clId="{6317FA05-6568-4180-839C-3E23A1696737}" dt="2024-06-24T23:29:22.353" v="288"/>
          <ac:spMkLst>
            <pc:docMk/>
            <pc:sldMk cId="193143965" sldId="298"/>
            <ac:spMk id="12" creationId="{DB4D33CD-E647-B5FF-7A07-E2A54CEE6FC0}"/>
          </ac:spMkLst>
        </pc:spChg>
        <pc:spChg chg="add mod">
          <ac:chgData name="Marturu, Bharath (marturbh)" userId="af37d83d-1665-46cc-ae1b-dace51f36611" providerId="ADAL" clId="{6317FA05-6568-4180-839C-3E23A1696737}" dt="2024-06-24T23:29:36.727" v="298"/>
          <ac:spMkLst>
            <pc:docMk/>
            <pc:sldMk cId="193143965" sldId="298"/>
            <ac:spMk id="13" creationId="{4155D1CE-DB00-96F0-800F-B50DF9E7D8F4}"/>
          </ac:spMkLst>
        </pc:spChg>
        <pc:spChg chg="add mod">
          <ac:chgData name="Marturu, Bharath (marturbh)" userId="af37d83d-1665-46cc-ae1b-dace51f36611" providerId="ADAL" clId="{6317FA05-6568-4180-839C-3E23A1696737}" dt="2024-06-24T23:29:49.081" v="309" actId="27636"/>
          <ac:spMkLst>
            <pc:docMk/>
            <pc:sldMk cId="193143965" sldId="298"/>
            <ac:spMk id="14" creationId="{6ADC57B4-71FA-E981-740F-095C159316DE}"/>
          </ac:spMkLst>
        </pc:spChg>
        <pc:spChg chg="add">
          <ac:chgData name="Marturu, Bharath (marturbh)" userId="af37d83d-1665-46cc-ae1b-dace51f36611" providerId="ADAL" clId="{6317FA05-6568-4180-839C-3E23A1696737}" dt="2024-06-24T23:30:08.149" v="325"/>
          <ac:spMkLst>
            <pc:docMk/>
            <pc:sldMk cId="193143965" sldId="298"/>
            <ac:spMk id="15" creationId="{91C48C43-BE84-9BF1-8E11-C82F120C9D2D}"/>
          </ac:spMkLst>
        </pc:spChg>
        <pc:picChg chg="mod">
          <ac:chgData name="Marturu, Bharath (marturbh)" userId="af37d83d-1665-46cc-ae1b-dace51f36611" providerId="ADAL" clId="{6317FA05-6568-4180-839C-3E23A1696737}" dt="2024-06-24T23:26:00.905" v="260" actId="1076"/>
          <ac:picMkLst>
            <pc:docMk/>
            <pc:sldMk cId="193143965" sldId="298"/>
            <ac:picMk id="4" creationId="{65810330-F0B5-43C9-BC34-094FFB5C0529}"/>
          </ac:picMkLst>
        </pc:picChg>
        <pc:picChg chg="add mod">
          <ac:chgData name="Marturu, Bharath (marturbh)" userId="af37d83d-1665-46cc-ae1b-dace51f36611" providerId="ADAL" clId="{6317FA05-6568-4180-839C-3E23A1696737}" dt="2024-06-25T00:03:00.004" v="654" actId="1076"/>
          <ac:picMkLst>
            <pc:docMk/>
            <pc:sldMk cId="193143965" sldId="298"/>
            <ac:picMk id="6" creationId="{666AEA41-11BE-3D56-C084-D874A7DBD48A}"/>
          </ac:picMkLst>
        </pc:picChg>
      </pc:sldChg>
      <pc:sldChg chg="addSp delSp modSp mod modClrScheme chgLayout">
        <pc:chgData name="Marturu, Bharath (marturbh)" userId="af37d83d-1665-46cc-ae1b-dace51f36611" providerId="ADAL" clId="{6317FA05-6568-4180-839C-3E23A1696737}" dt="2024-06-24T23:38:09.906" v="534" actId="26606"/>
        <pc:sldMkLst>
          <pc:docMk/>
          <pc:sldMk cId="2933514334" sldId="300"/>
        </pc:sldMkLst>
        <pc:spChg chg="mod">
          <ac:chgData name="Marturu, Bharath (marturbh)" userId="af37d83d-1665-46cc-ae1b-dace51f36611" providerId="ADAL" clId="{6317FA05-6568-4180-839C-3E23A1696737}" dt="2024-06-24T23:32:56.294" v="362" actId="26606"/>
          <ac:spMkLst>
            <pc:docMk/>
            <pc:sldMk cId="2933514334" sldId="300"/>
            <ac:spMk id="6" creationId="{2EDCA3CA-2CBD-76A5-E3E7-1522EAFF284B}"/>
          </ac:spMkLst>
        </pc:spChg>
        <pc:spChg chg="add del mod">
          <ac:chgData name="Marturu, Bharath (marturbh)" userId="af37d83d-1665-46cc-ae1b-dace51f36611" providerId="ADAL" clId="{6317FA05-6568-4180-839C-3E23A1696737}" dt="2024-06-24T23:37:37.560" v="528" actId="26606"/>
          <ac:spMkLst>
            <pc:docMk/>
            <pc:sldMk cId="2933514334" sldId="300"/>
            <ac:spMk id="14" creationId="{8E6C108E-385D-A87A-5B05-7D6B96317235}"/>
          </ac:spMkLst>
        </pc:spChg>
        <pc:spChg chg="add del mod">
          <ac:chgData name="Marturu, Bharath (marturbh)" userId="af37d83d-1665-46cc-ae1b-dace51f36611" providerId="ADAL" clId="{6317FA05-6568-4180-839C-3E23A1696737}" dt="2024-06-24T23:32:53.292" v="360" actId="26606"/>
          <ac:spMkLst>
            <pc:docMk/>
            <pc:sldMk cId="2933514334" sldId="300"/>
            <ac:spMk id="19" creationId="{AEFA0743-A996-9C88-C799-E92BA67F7F08}"/>
          </ac:spMkLst>
        </pc:spChg>
        <pc:spChg chg="add del mod">
          <ac:chgData name="Marturu, Bharath (marturbh)" userId="af37d83d-1665-46cc-ae1b-dace51f36611" providerId="ADAL" clId="{6317FA05-6568-4180-839C-3E23A1696737}" dt="2024-06-24T23:32:50.515" v="356" actId="26606"/>
          <ac:spMkLst>
            <pc:docMk/>
            <pc:sldMk cId="2933514334" sldId="300"/>
            <ac:spMk id="20" creationId="{F611143C-53C0-DB41-A48A-FEC58202630C}"/>
          </ac:spMkLst>
        </pc:spChg>
        <pc:spChg chg="add del mod">
          <ac:chgData name="Marturu, Bharath (marturbh)" userId="af37d83d-1665-46cc-ae1b-dace51f36611" providerId="ADAL" clId="{6317FA05-6568-4180-839C-3E23A1696737}" dt="2024-06-24T23:33:02.787" v="368" actId="26606"/>
          <ac:spMkLst>
            <pc:docMk/>
            <pc:sldMk cId="2933514334" sldId="300"/>
            <ac:spMk id="21" creationId="{43F663A4-40AF-5AE5-A0C5-FDE917550AB1}"/>
          </ac:spMkLst>
        </pc:spChg>
        <pc:spChg chg="add del mod">
          <ac:chgData name="Marturu, Bharath (marturbh)" userId="af37d83d-1665-46cc-ae1b-dace51f36611" providerId="ADAL" clId="{6317FA05-6568-4180-839C-3E23A1696737}" dt="2024-06-24T23:32:51.691" v="358" actId="26606"/>
          <ac:spMkLst>
            <pc:docMk/>
            <pc:sldMk cId="2933514334" sldId="300"/>
            <ac:spMk id="22" creationId="{B9602FD5-FCC8-AB9B-ABC5-371394FC2EAC}"/>
          </ac:spMkLst>
        </pc:spChg>
        <pc:spChg chg="add del">
          <ac:chgData name="Marturu, Bharath (marturbh)" userId="af37d83d-1665-46cc-ae1b-dace51f36611" providerId="ADAL" clId="{6317FA05-6568-4180-839C-3E23A1696737}" dt="2024-06-24T23:32:53.292" v="360" actId="26606"/>
          <ac:spMkLst>
            <pc:docMk/>
            <pc:sldMk cId="2933514334" sldId="300"/>
            <ac:spMk id="25" creationId="{8E6C108E-385D-A87A-5B05-7D6B96317235}"/>
          </ac:spMkLst>
        </pc:spChg>
        <pc:spChg chg="add del">
          <ac:chgData name="Marturu, Bharath (marturbh)" userId="af37d83d-1665-46cc-ae1b-dace51f36611" providerId="ADAL" clId="{6317FA05-6568-4180-839C-3E23A1696737}" dt="2024-06-24T23:32:56.294" v="362" actId="26606"/>
          <ac:spMkLst>
            <pc:docMk/>
            <pc:sldMk cId="2933514334" sldId="300"/>
            <ac:spMk id="27" creationId="{8E6C108E-385D-A87A-5B05-7D6B96317235}"/>
          </ac:spMkLst>
        </pc:spChg>
        <pc:spChg chg="add del mod">
          <ac:chgData name="Marturu, Bharath (marturbh)" userId="af37d83d-1665-46cc-ae1b-dace51f36611" providerId="ADAL" clId="{6317FA05-6568-4180-839C-3E23A1696737}" dt="2024-06-24T23:32:56.294" v="362" actId="26606"/>
          <ac:spMkLst>
            <pc:docMk/>
            <pc:sldMk cId="2933514334" sldId="300"/>
            <ac:spMk id="28" creationId="{E455436C-CB9E-4DD7-F67A-3B68F1E14337}"/>
          </ac:spMkLst>
        </pc:spChg>
        <pc:spChg chg="add del mod">
          <ac:chgData name="Marturu, Bharath (marturbh)" userId="af37d83d-1665-46cc-ae1b-dace51f36611" providerId="ADAL" clId="{6317FA05-6568-4180-839C-3E23A1696737}" dt="2024-06-24T23:33:02.787" v="368" actId="26606"/>
          <ac:spMkLst>
            <pc:docMk/>
            <pc:sldMk cId="2933514334" sldId="300"/>
            <ac:spMk id="34" creationId="{26545FE1-3F25-BBBB-290E-187428DAE99D}"/>
          </ac:spMkLst>
        </pc:spChg>
        <pc:spChg chg="add del">
          <ac:chgData name="Marturu, Bharath (marturbh)" userId="af37d83d-1665-46cc-ae1b-dace51f36611" providerId="ADAL" clId="{6317FA05-6568-4180-839C-3E23A1696737}" dt="2024-06-24T23:33:02.787" v="368" actId="26606"/>
          <ac:spMkLst>
            <pc:docMk/>
            <pc:sldMk cId="2933514334" sldId="300"/>
            <ac:spMk id="35" creationId="{8E6C108E-385D-A87A-5B05-7D6B96317235}"/>
          </ac:spMkLst>
        </pc:spChg>
        <pc:spChg chg="add del mod">
          <ac:chgData name="Marturu, Bharath (marturbh)" userId="af37d83d-1665-46cc-ae1b-dace51f36611" providerId="ADAL" clId="{6317FA05-6568-4180-839C-3E23A1696737}" dt="2024-06-24T23:33:02.787" v="368" actId="26606"/>
          <ac:spMkLst>
            <pc:docMk/>
            <pc:sldMk cId="2933514334" sldId="300"/>
            <ac:spMk id="36" creationId="{DB6C37D5-FCC5-D8B9-8168-F0C89B2B8B26}"/>
          </ac:spMkLst>
        </pc:spChg>
        <pc:graphicFrameChg chg="del mod">
          <ac:chgData name="Marturu, Bharath (marturbh)" userId="af37d83d-1665-46cc-ae1b-dace51f36611" providerId="ADAL" clId="{6317FA05-6568-4180-839C-3E23A1696737}" dt="2024-06-24T23:32:36.822" v="351" actId="478"/>
          <ac:graphicFrameMkLst>
            <pc:docMk/>
            <pc:sldMk cId="2933514334" sldId="300"/>
            <ac:graphicFrameMk id="10" creationId="{E1295314-FFC1-C942-1844-75B31F0C91A3}"/>
          </ac:graphicFrameMkLst>
        </pc:graphicFrameChg>
        <pc:graphicFrameChg chg="add del">
          <ac:chgData name="Marturu, Bharath (marturbh)" userId="af37d83d-1665-46cc-ae1b-dace51f36611" providerId="ADAL" clId="{6317FA05-6568-4180-839C-3E23A1696737}" dt="2024-06-24T23:32:50.515" v="356" actId="26606"/>
          <ac:graphicFrameMkLst>
            <pc:docMk/>
            <pc:sldMk cId="2933514334" sldId="300"/>
            <ac:graphicFrameMk id="16" creationId="{4B7FC7DE-EECB-774C-10C8-A9422FB7A661}"/>
          </ac:graphicFrameMkLst>
        </pc:graphicFrameChg>
        <pc:graphicFrameChg chg="add del mod">
          <ac:chgData name="Marturu, Bharath (marturbh)" userId="af37d83d-1665-46cc-ae1b-dace51f36611" providerId="ADAL" clId="{6317FA05-6568-4180-839C-3E23A1696737}" dt="2024-06-24T23:35:14.485" v="434" actId="26606"/>
          <ac:graphicFrameMkLst>
            <pc:docMk/>
            <pc:sldMk cId="2933514334" sldId="300"/>
            <ac:graphicFrameMk id="17" creationId="{A67D7717-AADF-6102-2596-AB7B5C059D6D}"/>
          </ac:graphicFrameMkLst>
        </pc:graphicFrameChg>
        <pc:graphicFrameChg chg="add del mod modGraphic">
          <ac:chgData name="Marturu, Bharath (marturbh)" userId="af37d83d-1665-46cc-ae1b-dace51f36611" providerId="ADAL" clId="{6317FA05-6568-4180-839C-3E23A1696737}" dt="2024-06-24T23:38:09.906" v="534" actId="26606"/>
          <ac:graphicFrameMkLst>
            <pc:docMk/>
            <pc:sldMk cId="2933514334" sldId="300"/>
            <ac:graphicFrameMk id="18" creationId="{D7EABABE-BB9D-D206-F6A5-7FC80E2E8C37}"/>
          </ac:graphicFrameMkLst>
        </pc:graphicFrameChg>
        <pc:graphicFrameChg chg="add del">
          <ac:chgData name="Marturu, Bharath (marturbh)" userId="af37d83d-1665-46cc-ae1b-dace51f36611" providerId="ADAL" clId="{6317FA05-6568-4180-839C-3E23A1696737}" dt="2024-06-24T23:32:51.691" v="358" actId="26606"/>
          <ac:graphicFrameMkLst>
            <pc:docMk/>
            <pc:sldMk cId="2933514334" sldId="300"/>
            <ac:graphicFrameMk id="23" creationId="{D4E8FE63-824D-2059-3DA3-532002A8D791}"/>
          </ac:graphicFrameMkLst>
        </pc:graphicFrameChg>
        <pc:graphicFrameChg chg="add del">
          <ac:chgData name="Marturu, Bharath (marturbh)" userId="af37d83d-1665-46cc-ae1b-dace51f36611" providerId="ADAL" clId="{6317FA05-6568-4180-839C-3E23A1696737}" dt="2024-06-24T23:32:57.786" v="364" actId="26606"/>
          <ac:graphicFrameMkLst>
            <pc:docMk/>
            <pc:sldMk cId="2933514334" sldId="300"/>
            <ac:graphicFrameMk id="30" creationId="{7CACEE33-C744-27DD-B0BA-44416F7DC4D1}"/>
          </ac:graphicFrameMkLst>
        </pc:graphicFrameChg>
        <pc:graphicFrameChg chg="add del">
          <ac:chgData name="Marturu, Bharath (marturbh)" userId="af37d83d-1665-46cc-ae1b-dace51f36611" providerId="ADAL" clId="{6317FA05-6568-4180-839C-3E23A1696737}" dt="2024-06-24T23:32:59.060" v="366" actId="26606"/>
          <ac:graphicFrameMkLst>
            <pc:docMk/>
            <pc:sldMk cId="2933514334" sldId="300"/>
            <ac:graphicFrameMk id="32" creationId="{2A7DE760-679F-FCD8-4498-A3F098BCC1C6}"/>
          </ac:graphicFrameMkLst>
        </pc:graphicFrameChg>
      </pc:sldChg>
      <pc:sldChg chg="addSp delSp modSp mod modClrScheme chgLayout">
        <pc:chgData name="Marturu, Bharath (marturbh)" userId="af37d83d-1665-46cc-ae1b-dace51f36611" providerId="ADAL" clId="{6317FA05-6568-4180-839C-3E23A1696737}" dt="2024-06-24T23:49:07.922" v="638" actId="5793"/>
        <pc:sldMkLst>
          <pc:docMk/>
          <pc:sldMk cId="2122196307" sldId="301"/>
        </pc:sldMkLst>
        <pc:spChg chg="mod">
          <ac:chgData name="Marturu, Bharath (marturbh)" userId="af37d83d-1665-46cc-ae1b-dace51f36611" providerId="ADAL" clId="{6317FA05-6568-4180-839C-3E23A1696737}" dt="2024-06-24T23:48:24.886" v="629" actId="26606"/>
          <ac:spMkLst>
            <pc:docMk/>
            <pc:sldMk cId="2122196307" sldId="301"/>
            <ac:spMk id="2" creationId="{16524469-90A6-A7C5-7810-A1775239790A}"/>
          </ac:spMkLst>
        </pc:spChg>
        <pc:spChg chg="add mod">
          <ac:chgData name="Marturu, Bharath (marturbh)" userId="af37d83d-1665-46cc-ae1b-dace51f36611" providerId="ADAL" clId="{6317FA05-6568-4180-839C-3E23A1696737}" dt="2024-06-24T23:48:42.523" v="633" actId="1076"/>
          <ac:spMkLst>
            <pc:docMk/>
            <pc:sldMk cId="2122196307" sldId="301"/>
            <ac:spMk id="11" creationId="{2B6ACF6B-9F50-915A-ACE3-266B5BC60CA5}"/>
          </ac:spMkLst>
        </pc:spChg>
        <pc:spChg chg="add mod">
          <ac:chgData name="Marturu, Bharath (marturbh)" userId="af37d83d-1665-46cc-ae1b-dace51f36611" providerId="ADAL" clId="{6317FA05-6568-4180-839C-3E23A1696737}" dt="2024-06-24T23:49:07.922" v="638" actId="5793"/>
          <ac:spMkLst>
            <pc:docMk/>
            <pc:sldMk cId="2122196307" sldId="301"/>
            <ac:spMk id="12" creationId="{6083CDFB-FF2D-65C3-3879-48051BFD0EFF}"/>
          </ac:spMkLst>
        </pc:spChg>
        <pc:spChg chg="add mod">
          <ac:chgData name="Marturu, Bharath (marturbh)" userId="af37d83d-1665-46cc-ae1b-dace51f36611" providerId="ADAL" clId="{6317FA05-6568-4180-839C-3E23A1696737}" dt="2024-06-24T23:48:24.886" v="629" actId="26606"/>
          <ac:spMkLst>
            <pc:docMk/>
            <pc:sldMk cId="2122196307" sldId="301"/>
            <ac:spMk id="13" creationId="{FAA5AB35-B7BC-6EDB-48F5-6C00C51714FA}"/>
          </ac:spMkLst>
        </pc:spChg>
        <pc:spChg chg="add del mod">
          <ac:chgData name="Marturu, Bharath (marturbh)" userId="af37d83d-1665-46cc-ae1b-dace51f36611" providerId="ADAL" clId="{6317FA05-6568-4180-839C-3E23A1696737}" dt="2024-06-24T23:48:24.886" v="629" actId="26606"/>
          <ac:spMkLst>
            <pc:docMk/>
            <pc:sldMk cId="2122196307" sldId="301"/>
            <ac:spMk id="18" creationId="{03946010-8007-870B-6DCB-6A52021D2F27}"/>
          </ac:spMkLst>
        </pc:spChg>
        <pc:picChg chg="mod">
          <ac:chgData name="Marturu, Bharath (marturbh)" userId="af37d83d-1665-46cc-ae1b-dace51f36611" providerId="ADAL" clId="{6317FA05-6568-4180-839C-3E23A1696737}" dt="2024-06-24T23:48:24.886" v="629" actId="26606"/>
          <ac:picMkLst>
            <pc:docMk/>
            <pc:sldMk cId="2122196307" sldId="301"/>
            <ac:picMk id="8" creationId="{41FF8934-0993-AF66-BB62-B4BEC8FB490C}"/>
          </ac:picMkLst>
        </pc:picChg>
        <pc:picChg chg="mod">
          <ac:chgData name="Marturu, Bharath (marturbh)" userId="af37d83d-1665-46cc-ae1b-dace51f36611" providerId="ADAL" clId="{6317FA05-6568-4180-839C-3E23A1696737}" dt="2024-06-24T23:48:54.538" v="635" actId="1076"/>
          <ac:picMkLst>
            <pc:docMk/>
            <pc:sldMk cId="2122196307" sldId="301"/>
            <ac:picMk id="9" creationId="{719D9D88-8562-9EC8-EC45-FA07F5C375B8}"/>
          </ac:picMkLst>
        </pc:picChg>
        <pc:picChg chg="mod">
          <ac:chgData name="Marturu, Bharath (marturbh)" userId="af37d83d-1665-46cc-ae1b-dace51f36611" providerId="ADAL" clId="{6317FA05-6568-4180-839C-3E23A1696737}" dt="2024-06-24T23:48:36.622" v="632" actId="14100"/>
          <ac:picMkLst>
            <pc:docMk/>
            <pc:sldMk cId="2122196307" sldId="301"/>
            <ac:picMk id="10" creationId="{C388A466-6E49-59D3-16C0-58C6B60EC72A}"/>
          </ac:picMkLst>
        </pc:picChg>
      </pc:sldChg>
      <pc:sldChg chg="modSp">
        <pc:chgData name="Marturu, Bharath (marturbh)" userId="af37d83d-1665-46cc-ae1b-dace51f36611" providerId="ADAL" clId="{6317FA05-6568-4180-839C-3E23A1696737}" dt="2024-06-25T00:00:01.593" v="646" actId="255"/>
        <pc:sldMkLst>
          <pc:docMk/>
          <pc:sldMk cId="2650855341" sldId="302"/>
        </pc:sldMkLst>
        <pc:graphicFrameChg chg="mod">
          <ac:chgData name="Marturu, Bharath (marturbh)" userId="af37d83d-1665-46cc-ae1b-dace51f36611" providerId="ADAL" clId="{6317FA05-6568-4180-839C-3E23A1696737}" dt="2024-06-25T00:00:01.593" v="646" actId="255"/>
          <ac:graphicFrameMkLst>
            <pc:docMk/>
            <pc:sldMk cId="2650855341" sldId="302"/>
            <ac:graphicFrameMk id="14" creationId="{A417E76B-B051-E3EA-CAE3-D41AFE7562A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5EF38-BE2C-4BAD-970A-640A60512F4F}" type="doc">
      <dgm:prSet loTypeId="urn:microsoft.com/office/officeart/2005/8/layout/vList2" loCatId="list" qsTypeId="urn:microsoft.com/office/officeart/2005/8/quickstyle/simple5" qsCatId="simple" csTypeId="urn:microsoft.com/office/officeart/2005/8/colors/accent3_2" csCatId="accent3"/>
      <dgm:spPr/>
      <dgm:t>
        <a:bodyPr/>
        <a:lstStyle/>
        <a:p>
          <a:endParaRPr lang="en-US"/>
        </a:p>
      </dgm:t>
    </dgm:pt>
    <dgm:pt modelId="{1DA923A9-19C0-481A-B467-578AEE271FA1}">
      <dgm:prSet/>
      <dgm:spPr/>
      <dgm:t>
        <a:bodyPr/>
        <a:lstStyle/>
        <a:p>
          <a:r>
            <a:rPr lang="en-US" b="1"/>
            <a:t>Retailers on Amazon encounter difficulties in:</a:t>
          </a:r>
          <a:endParaRPr lang="en-US"/>
        </a:p>
      </dgm:t>
    </dgm:pt>
    <dgm:pt modelId="{9EBD49D5-2FD6-489B-BFC6-961D808ABFC2}" type="parTrans" cxnId="{268935F0-A890-42EE-8C3E-0E7DED49E3F5}">
      <dgm:prSet/>
      <dgm:spPr/>
      <dgm:t>
        <a:bodyPr/>
        <a:lstStyle/>
        <a:p>
          <a:endParaRPr lang="en-US"/>
        </a:p>
      </dgm:t>
    </dgm:pt>
    <dgm:pt modelId="{A516F1A2-7510-4445-82D4-7CEBD5920921}" type="sibTrans" cxnId="{268935F0-A890-42EE-8C3E-0E7DED49E3F5}">
      <dgm:prSet/>
      <dgm:spPr/>
      <dgm:t>
        <a:bodyPr/>
        <a:lstStyle/>
        <a:p>
          <a:endParaRPr lang="en-US"/>
        </a:p>
      </dgm:t>
    </dgm:pt>
    <dgm:pt modelId="{A84BB364-68A8-4BAA-9AC7-60AA23E18050}">
      <dgm:prSet/>
      <dgm:spPr/>
      <dgm:t>
        <a:bodyPr/>
        <a:lstStyle/>
        <a:p>
          <a:r>
            <a:rPr lang="en-US"/>
            <a:t>Grasping customer preferences</a:t>
          </a:r>
        </a:p>
      </dgm:t>
    </dgm:pt>
    <dgm:pt modelId="{A2BF58CF-644D-4F24-9C7B-8AA1932304DF}" type="parTrans" cxnId="{630544D6-BB4C-4C45-A846-A46B42C45AD0}">
      <dgm:prSet/>
      <dgm:spPr/>
      <dgm:t>
        <a:bodyPr/>
        <a:lstStyle/>
        <a:p>
          <a:endParaRPr lang="en-US"/>
        </a:p>
      </dgm:t>
    </dgm:pt>
    <dgm:pt modelId="{EB3DEE8E-820F-4366-B90C-0A11C72F0FF8}" type="sibTrans" cxnId="{630544D6-BB4C-4C45-A846-A46B42C45AD0}">
      <dgm:prSet/>
      <dgm:spPr/>
      <dgm:t>
        <a:bodyPr/>
        <a:lstStyle/>
        <a:p>
          <a:endParaRPr lang="en-US"/>
        </a:p>
      </dgm:t>
    </dgm:pt>
    <dgm:pt modelId="{9E515524-D4FD-4077-BF34-75ED90B766AA}">
      <dgm:prSet/>
      <dgm:spPr/>
      <dgm:t>
        <a:bodyPr/>
        <a:lstStyle/>
        <a:p>
          <a:r>
            <a:rPr lang="en-US"/>
            <a:t>Optimizing pricing strategies</a:t>
          </a:r>
        </a:p>
      </dgm:t>
    </dgm:pt>
    <dgm:pt modelId="{F75D327B-50EB-4012-ADD8-9F4B180B9B67}" type="parTrans" cxnId="{FCA34F17-41E6-4B93-901F-BA5D628262B6}">
      <dgm:prSet/>
      <dgm:spPr/>
      <dgm:t>
        <a:bodyPr/>
        <a:lstStyle/>
        <a:p>
          <a:endParaRPr lang="en-US"/>
        </a:p>
      </dgm:t>
    </dgm:pt>
    <dgm:pt modelId="{C6C82ED1-C217-450C-97C3-44D7AC4D7C63}" type="sibTrans" cxnId="{FCA34F17-41E6-4B93-901F-BA5D628262B6}">
      <dgm:prSet/>
      <dgm:spPr/>
      <dgm:t>
        <a:bodyPr/>
        <a:lstStyle/>
        <a:p>
          <a:endParaRPr lang="en-US"/>
        </a:p>
      </dgm:t>
    </dgm:pt>
    <dgm:pt modelId="{C4185F1A-E01A-4A4D-A9F1-C61FD1C4932B}">
      <dgm:prSet/>
      <dgm:spPr/>
      <dgm:t>
        <a:bodyPr/>
        <a:lstStyle/>
        <a:p>
          <a:r>
            <a:rPr lang="en-US"/>
            <a:t>Assessing product performance across categories</a:t>
          </a:r>
        </a:p>
      </dgm:t>
    </dgm:pt>
    <dgm:pt modelId="{93437954-24A2-4339-A128-019496859C08}" type="parTrans" cxnId="{B9492E81-D4BA-4052-B1E8-F379591803BE}">
      <dgm:prSet/>
      <dgm:spPr/>
      <dgm:t>
        <a:bodyPr/>
        <a:lstStyle/>
        <a:p>
          <a:endParaRPr lang="en-US"/>
        </a:p>
      </dgm:t>
    </dgm:pt>
    <dgm:pt modelId="{5DF5BDE1-58A4-433A-8D82-F91943FC6A40}" type="sibTrans" cxnId="{B9492E81-D4BA-4052-B1E8-F379591803BE}">
      <dgm:prSet/>
      <dgm:spPr/>
      <dgm:t>
        <a:bodyPr/>
        <a:lstStyle/>
        <a:p>
          <a:endParaRPr lang="en-US"/>
        </a:p>
      </dgm:t>
    </dgm:pt>
    <dgm:pt modelId="{D7FFD55F-C816-4C7A-B58D-A289B81ACC61}">
      <dgm:prSet/>
      <dgm:spPr/>
      <dgm:t>
        <a:bodyPr/>
        <a:lstStyle/>
        <a:p>
          <a:r>
            <a:rPr lang="en-US"/>
            <a:t>Existing methods often lack comprehensive, real-time insights.</a:t>
          </a:r>
        </a:p>
      </dgm:t>
    </dgm:pt>
    <dgm:pt modelId="{BAD51E86-9809-4548-9065-680F6A863393}" type="parTrans" cxnId="{F4FF8FCB-3C66-44BC-9983-F115CC2B6445}">
      <dgm:prSet/>
      <dgm:spPr/>
      <dgm:t>
        <a:bodyPr/>
        <a:lstStyle/>
        <a:p>
          <a:endParaRPr lang="en-US"/>
        </a:p>
      </dgm:t>
    </dgm:pt>
    <dgm:pt modelId="{BA910185-2A88-4C2D-AB7F-6E0331BF5F0D}" type="sibTrans" cxnId="{F4FF8FCB-3C66-44BC-9983-F115CC2B6445}">
      <dgm:prSet/>
      <dgm:spPr/>
      <dgm:t>
        <a:bodyPr/>
        <a:lstStyle/>
        <a:p>
          <a:endParaRPr lang="en-US"/>
        </a:p>
      </dgm:t>
    </dgm:pt>
    <dgm:pt modelId="{EA2185A2-05C6-4844-B6B5-8F385243F109}">
      <dgm:prSet/>
      <dgm:spPr/>
      <dgm:t>
        <a:bodyPr/>
        <a:lstStyle/>
        <a:p>
          <a:r>
            <a:rPr lang="en-US"/>
            <a:t>Need for an interactive, user-friendly platform to analyze and visualize sales data.</a:t>
          </a:r>
        </a:p>
      </dgm:t>
    </dgm:pt>
    <dgm:pt modelId="{0DB9A0D4-34A6-4202-9B17-45854714BF66}" type="parTrans" cxnId="{DEBA5E8C-5149-44F4-BDF8-7A9BF26213B9}">
      <dgm:prSet/>
      <dgm:spPr/>
      <dgm:t>
        <a:bodyPr/>
        <a:lstStyle/>
        <a:p>
          <a:endParaRPr lang="en-US"/>
        </a:p>
      </dgm:t>
    </dgm:pt>
    <dgm:pt modelId="{7BA6E0C2-6757-46C8-BDE1-F378928DB708}" type="sibTrans" cxnId="{DEBA5E8C-5149-44F4-BDF8-7A9BF26213B9}">
      <dgm:prSet/>
      <dgm:spPr/>
      <dgm:t>
        <a:bodyPr/>
        <a:lstStyle/>
        <a:p>
          <a:endParaRPr lang="en-US"/>
        </a:p>
      </dgm:t>
    </dgm:pt>
    <dgm:pt modelId="{ABCE59BE-968C-4F74-BCC3-99B4524FCC81}" type="pres">
      <dgm:prSet presAssocID="{5C95EF38-BE2C-4BAD-970A-640A60512F4F}" presName="linear" presStyleCnt="0">
        <dgm:presLayoutVars>
          <dgm:animLvl val="lvl"/>
          <dgm:resizeHandles val="exact"/>
        </dgm:presLayoutVars>
      </dgm:prSet>
      <dgm:spPr/>
    </dgm:pt>
    <dgm:pt modelId="{539227BA-CFA3-4D77-8DA9-B80EC3A4C69D}" type="pres">
      <dgm:prSet presAssocID="{1DA923A9-19C0-481A-B467-578AEE271FA1}" presName="parentText" presStyleLbl="node1" presStyleIdx="0" presStyleCnt="1">
        <dgm:presLayoutVars>
          <dgm:chMax val="0"/>
          <dgm:bulletEnabled val="1"/>
        </dgm:presLayoutVars>
      </dgm:prSet>
      <dgm:spPr/>
    </dgm:pt>
    <dgm:pt modelId="{0CC1CEEB-56C8-469B-98E0-C1C2EDD8C290}" type="pres">
      <dgm:prSet presAssocID="{1DA923A9-19C0-481A-B467-578AEE271FA1}" presName="childText" presStyleLbl="revTx" presStyleIdx="0" presStyleCnt="1">
        <dgm:presLayoutVars>
          <dgm:bulletEnabled val="1"/>
        </dgm:presLayoutVars>
      </dgm:prSet>
      <dgm:spPr/>
    </dgm:pt>
  </dgm:ptLst>
  <dgm:cxnLst>
    <dgm:cxn modelId="{FCA34F17-41E6-4B93-901F-BA5D628262B6}" srcId="{1DA923A9-19C0-481A-B467-578AEE271FA1}" destId="{9E515524-D4FD-4077-BF34-75ED90B766AA}" srcOrd="1" destOrd="0" parTransId="{F75D327B-50EB-4012-ADD8-9F4B180B9B67}" sibTransId="{C6C82ED1-C217-450C-97C3-44D7AC4D7C63}"/>
    <dgm:cxn modelId="{BE3BD117-AA0D-48EC-A682-2E575A8B189C}" type="presOf" srcId="{1DA923A9-19C0-481A-B467-578AEE271FA1}" destId="{539227BA-CFA3-4D77-8DA9-B80EC3A4C69D}" srcOrd="0" destOrd="0" presId="urn:microsoft.com/office/officeart/2005/8/layout/vList2"/>
    <dgm:cxn modelId="{B00EA366-30D1-44E0-895A-7474A626DA7D}" type="presOf" srcId="{EA2185A2-05C6-4844-B6B5-8F385243F109}" destId="{0CC1CEEB-56C8-469B-98E0-C1C2EDD8C290}" srcOrd="0" destOrd="4" presId="urn:microsoft.com/office/officeart/2005/8/layout/vList2"/>
    <dgm:cxn modelId="{C46A7058-AC18-467A-B924-086BF5F4535D}" type="presOf" srcId="{D7FFD55F-C816-4C7A-B58D-A289B81ACC61}" destId="{0CC1CEEB-56C8-469B-98E0-C1C2EDD8C290}" srcOrd="0" destOrd="3" presId="urn:microsoft.com/office/officeart/2005/8/layout/vList2"/>
    <dgm:cxn modelId="{B9492E81-D4BA-4052-B1E8-F379591803BE}" srcId="{1DA923A9-19C0-481A-B467-578AEE271FA1}" destId="{C4185F1A-E01A-4A4D-A9F1-C61FD1C4932B}" srcOrd="2" destOrd="0" parTransId="{93437954-24A2-4339-A128-019496859C08}" sibTransId="{5DF5BDE1-58A4-433A-8D82-F91943FC6A40}"/>
    <dgm:cxn modelId="{49E93981-6A0B-45D5-A1FB-E186E5EF7DD1}" type="presOf" srcId="{9E515524-D4FD-4077-BF34-75ED90B766AA}" destId="{0CC1CEEB-56C8-469B-98E0-C1C2EDD8C290}" srcOrd="0" destOrd="1" presId="urn:microsoft.com/office/officeart/2005/8/layout/vList2"/>
    <dgm:cxn modelId="{DEBA5E8C-5149-44F4-BDF8-7A9BF26213B9}" srcId="{1DA923A9-19C0-481A-B467-578AEE271FA1}" destId="{EA2185A2-05C6-4844-B6B5-8F385243F109}" srcOrd="4" destOrd="0" parTransId="{0DB9A0D4-34A6-4202-9B17-45854714BF66}" sibTransId="{7BA6E0C2-6757-46C8-BDE1-F378928DB708}"/>
    <dgm:cxn modelId="{96037EC2-F9B3-4263-B08D-1567C45AAB4B}" type="presOf" srcId="{C4185F1A-E01A-4A4D-A9F1-C61FD1C4932B}" destId="{0CC1CEEB-56C8-469B-98E0-C1C2EDD8C290}" srcOrd="0" destOrd="2" presId="urn:microsoft.com/office/officeart/2005/8/layout/vList2"/>
    <dgm:cxn modelId="{F4FF8FCB-3C66-44BC-9983-F115CC2B6445}" srcId="{1DA923A9-19C0-481A-B467-578AEE271FA1}" destId="{D7FFD55F-C816-4C7A-B58D-A289B81ACC61}" srcOrd="3" destOrd="0" parTransId="{BAD51E86-9809-4548-9065-680F6A863393}" sibTransId="{BA910185-2A88-4C2D-AB7F-6E0331BF5F0D}"/>
    <dgm:cxn modelId="{630544D6-BB4C-4C45-A846-A46B42C45AD0}" srcId="{1DA923A9-19C0-481A-B467-578AEE271FA1}" destId="{A84BB364-68A8-4BAA-9AC7-60AA23E18050}" srcOrd="0" destOrd="0" parTransId="{A2BF58CF-644D-4F24-9C7B-8AA1932304DF}" sibTransId="{EB3DEE8E-820F-4366-B90C-0A11C72F0FF8}"/>
    <dgm:cxn modelId="{7F2F9BDC-61F9-48BB-8790-2BC06E9D9BD6}" type="presOf" srcId="{5C95EF38-BE2C-4BAD-970A-640A60512F4F}" destId="{ABCE59BE-968C-4F74-BCC3-99B4524FCC81}" srcOrd="0" destOrd="0" presId="urn:microsoft.com/office/officeart/2005/8/layout/vList2"/>
    <dgm:cxn modelId="{ADBF88EF-82F2-4642-AF7C-AF0762175ADD}" type="presOf" srcId="{A84BB364-68A8-4BAA-9AC7-60AA23E18050}" destId="{0CC1CEEB-56C8-469B-98E0-C1C2EDD8C290}" srcOrd="0" destOrd="0" presId="urn:microsoft.com/office/officeart/2005/8/layout/vList2"/>
    <dgm:cxn modelId="{268935F0-A890-42EE-8C3E-0E7DED49E3F5}" srcId="{5C95EF38-BE2C-4BAD-970A-640A60512F4F}" destId="{1DA923A9-19C0-481A-B467-578AEE271FA1}" srcOrd="0" destOrd="0" parTransId="{9EBD49D5-2FD6-489B-BFC6-961D808ABFC2}" sibTransId="{A516F1A2-7510-4445-82D4-7CEBD5920921}"/>
    <dgm:cxn modelId="{74ACE6B4-055A-44C4-A020-1CE1D2BA680F}" type="presParOf" srcId="{ABCE59BE-968C-4F74-BCC3-99B4524FCC81}" destId="{539227BA-CFA3-4D77-8DA9-B80EC3A4C69D}" srcOrd="0" destOrd="0" presId="urn:microsoft.com/office/officeart/2005/8/layout/vList2"/>
    <dgm:cxn modelId="{4B4363A0-12F5-45CC-B843-4DABE217742E}" type="presParOf" srcId="{ABCE59BE-968C-4F74-BCC3-99B4524FCC81}" destId="{0CC1CEEB-56C8-469B-98E0-C1C2EDD8C29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29650F-A6B8-4521-A71D-38F9EED0A2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BFA6619-43AB-45C4-B720-B5DC508B2731}">
      <dgm:prSet/>
      <dgm:spPr/>
      <dgm:t>
        <a:bodyPr/>
        <a:lstStyle/>
        <a:p>
          <a:r>
            <a:rPr lang="en-US" b="1"/>
            <a:t>The Amazon Sales Analytics Hub addresses these challenges by :</a:t>
          </a:r>
          <a:endParaRPr lang="en-US"/>
        </a:p>
      </dgm:t>
    </dgm:pt>
    <dgm:pt modelId="{6B89A5C9-0B80-4439-BABA-866333C0DF0A}" type="parTrans" cxnId="{D25FB0E3-61E4-4D1C-ADCD-A15277454816}">
      <dgm:prSet/>
      <dgm:spPr/>
      <dgm:t>
        <a:bodyPr/>
        <a:lstStyle/>
        <a:p>
          <a:endParaRPr lang="en-US"/>
        </a:p>
      </dgm:t>
    </dgm:pt>
    <dgm:pt modelId="{0EB9AC5E-5530-4BF7-8AB5-B30E6266BAE4}" type="sibTrans" cxnId="{D25FB0E3-61E4-4D1C-ADCD-A15277454816}">
      <dgm:prSet/>
      <dgm:spPr/>
      <dgm:t>
        <a:bodyPr/>
        <a:lstStyle/>
        <a:p>
          <a:endParaRPr lang="en-US"/>
        </a:p>
      </dgm:t>
    </dgm:pt>
    <dgm:pt modelId="{DA08F1B5-8EA5-45A6-BE5A-8D0175133D6B}">
      <dgm:prSet/>
      <dgm:spPr/>
      <dgm:t>
        <a:bodyPr/>
        <a:lstStyle/>
        <a:p>
          <a:r>
            <a:rPr lang="en-US" b="1"/>
            <a:t>The Amazon Sales Analytics Hub addresses these challenges by:</a:t>
          </a:r>
          <a:endParaRPr lang="en-US"/>
        </a:p>
      </dgm:t>
    </dgm:pt>
    <dgm:pt modelId="{15819B99-C50E-4AF0-B6DE-63D409860B58}" type="parTrans" cxnId="{260A8B6D-7F9A-4957-9C5A-28383A2F5862}">
      <dgm:prSet/>
      <dgm:spPr/>
      <dgm:t>
        <a:bodyPr/>
        <a:lstStyle/>
        <a:p>
          <a:endParaRPr lang="en-US"/>
        </a:p>
      </dgm:t>
    </dgm:pt>
    <dgm:pt modelId="{903C9B9E-947A-4509-A31E-CD543D5BB7B2}" type="sibTrans" cxnId="{260A8B6D-7F9A-4957-9C5A-28383A2F5862}">
      <dgm:prSet/>
      <dgm:spPr/>
      <dgm:t>
        <a:bodyPr/>
        <a:lstStyle/>
        <a:p>
          <a:endParaRPr lang="en-US"/>
        </a:p>
      </dgm:t>
    </dgm:pt>
    <dgm:pt modelId="{A715C46A-10C3-4EF8-B7B3-7CCEF13A408F}">
      <dgm:prSet/>
      <dgm:spPr/>
      <dgm:t>
        <a:bodyPr/>
        <a:lstStyle/>
        <a:p>
          <a:r>
            <a:rPr lang="en-US" b="1"/>
            <a:t>Features include:</a:t>
          </a:r>
          <a:endParaRPr lang="en-US"/>
        </a:p>
      </dgm:t>
    </dgm:pt>
    <dgm:pt modelId="{84E95067-9F0C-4C9C-81FF-0F466393EA64}" type="parTrans" cxnId="{4A5079BE-FE24-4A55-85E3-371099437B29}">
      <dgm:prSet/>
      <dgm:spPr/>
      <dgm:t>
        <a:bodyPr/>
        <a:lstStyle/>
        <a:p>
          <a:endParaRPr lang="en-US"/>
        </a:p>
      </dgm:t>
    </dgm:pt>
    <dgm:pt modelId="{79ED3F8A-1471-487D-96BD-46BED3EED910}" type="sibTrans" cxnId="{4A5079BE-FE24-4A55-85E3-371099437B29}">
      <dgm:prSet/>
      <dgm:spPr/>
      <dgm:t>
        <a:bodyPr/>
        <a:lstStyle/>
        <a:p>
          <a:endParaRPr lang="en-US"/>
        </a:p>
      </dgm:t>
    </dgm:pt>
    <dgm:pt modelId="{04369494-9307-43ED-8F36-951DB180C653}">
      <dgm:prSet/>
      <dgm:spPr/>
      <dgm:t>
        <a:bodyPr/>
        <a:lstStyle/>
        <a:p>
          <a:r>
            <a:rPr lang="en-US" b="1"/>
            <a:t>Comparing product category performance</a:t>
          </a:r>
          <a:endParaRPr lang="en-US"/>
        </a:p>
      </dgm:t>
    </dgm:pt>
    <dgm:pt modelId="{D3269EE0-B142-44F1-931C-5CBF6AE74BB8}" type="parTrans" cxnId="{DBB678CF-DBDE-4575-B91A-31F36627BF3C}">
      <dgm:prSet/>
      <dgm:spPr/>
      <dgm:t>
        <a:bodyPr/>
        <a:lstStyle/>
        <a:p>
          <a:endParaRPr lang="en-US"/>
        </a:p>
      </dgm:t>
    </dgm:pt>
    <dgm:pt modelId="{43306512-274E-458F-9DCA-F99A33778C49}" type="sibTrans" cxnId="{DBB678CF-DBDE-4575-B91A-31F36627BF3C}">
      <dgm:prSet/>
      <dgm:spPr/>
      <dgm:t>
        <a:bodyPr/>
        <a:lstStyle/>
        <a:p>
          <a:endParaRPr lang="en-US"/>
        </a:p>
      </dgm:t>
    </dgm:pt>
    <dgm:pt modelId="{DC927C58-3627-4236-9D25-104B42B72C61}">
      <dgm:prSet/>
      <dgm:spPr/>
      <dgm:t>
        <a:bodyPr/>
        <a:lstStyle/>
        <a:p>
          <a:r>
            <a:rPr lang="en-US" b="1"/>
            <a:t>Examining pricing and discount patterns</a:t>
          </a:r>
          <a:endParaRPr lang="en-US"/>
        </a:p>
      </dgm:t>
    </dgm:pt>
    <dgm:pt modelId="{04E745AF-04E7-4E6D-9454-8BB68B1BF00F}" type="parTrans" cxnId="{F7FA0C14-BA74-4D90-8609-A639F55CEC3A}">
      <dgm:prSet/>
      <dgm:spPr/>
      <dgm:t>
        <a:bodyPr/>
        <a:lstStyle/>
        <a:p>
          <a:endParaRPr lang="en-US"/>
        </a:p>
      </dgm:t>
    </dgm:pt>
    <dgm:pt modelId="{513D32FF-5054-4934-815D-A6D68E4C096E}" type="sibTrans" cxnId="{F7FA0C14-BA74-4D90-8609-A639F55CEC3A}">
      <dgm:prSet/>
      <dgm:spPr/>
      <dgm:t>
        <a:bodyPr/>
        <a:lstStyle/>
        <a:p>
          <a:endParaRPr lang="en-US"/>
        </a:p>
      </dgm:t>
    </dgm:pt>
    <dgm:pt modelId="{2D779073-3CFC-4431-A1A4-D563E896830A}">
      <dgm:prSet/>
      <dgm:spPr/>
      <dgm:t>
        <a:bodyPr/>
        <a:lstStyle/>
        <a:p>
          <a:r>
            <a:rPr lang="en-US" b="1"/>
            <a:t>Analyzing rating distributions</a:t>
          </a:r>
          <a:endParaRPr lang="en-US"/>
        </a:p>
      </dgm:t>
    </dgm:pt>
    <dgm:pt modelId="{F486CE93-1272-4EAD-9AD2-28572DF7B7A0}" type="parTrans" cxnId="{48501C9B-E720-499E-93A4-90B6E4A9937C}">
      <dgm:prSet/>
      <dgm:spPr/>
      <dgm:t>
        <a:bodyPr/>
        <a:lstStyle/>
        <a:p>
          <a:endParaRPr lang="en-US"/>
        </a:p>
      </dgm:t>
    </dgm:pt>
    <dgm:pt modelId="{7F777E35-8286-4AE7-B1E8-C828635BE6FA}" type="sibTrans" cxnId="{48501C9B-E720-499E-93A4-90B6E4A9937C}">
      <dgm:prSet/>
      <dgm:spPr/>
      <dgm:t>
        <a:bodyPr/>
        <a:lstStyle/>
        <a:p>
          <a:endParaRPr lang="en-US"/>
        </a:p>
      </dgm:t>
    </dgm:pt>
    <dgm:pt modelId="{607FF7D5-AB3F-4820-9018-E908DE2420A2}">
      <dgm:prSet/>
      <dgm:spPr/>
      <dgm:t>
        <a:bodyPr/>
        <a:lstStyle/>
        <a:p>
          <a:r>
            <a:rPr lang="en-US" b="1"/>
            <a:t>Correlating ratings with discounts</a:t>
          </a:r>
          <a:endParaRPr lang="en-US"/>
        </a:p>
      </dgm:t>
    </dgm:pt>
    <dgm:pt modelId="{51541E39-EEC9-4A42-AC01-1C659010F700}" type="parTrans" cxnId="{8C0ADB35-5A13-44A4-AAB6-60578FF7EE80}">
      <dgm:prSet/>
      <dgm:spPr/>
      <dgm:t>
        <a:bodyPr/>
        <a:lstStyle/>
        <a:p>
          <a:endParaRPr lang="en-US"/>
        </a:p>
      </dgm:t>
    </dgm:pt>
    <dgm:pt modelId="{7AF7C524-18C5-41E0-AF8F-FA49615D6237}" type="sibTrans" cxnId="{8C0ADB35-5A13-44A4-AAB6-60578FF7EE80}">
      <dgm:prSet/>
      <dgm:spPr/>
      <dgm:t>
        <a:bodyPr/>
        <a:lstStyle/>
        <a:p>
          <a:endParaRPr lang="en-US"/>
        </a:p>
      </dgm:t>
    </dgm:pt>
    <dgm:pt modelId="{3EA0AA45-730D-44B9-8124-97C8D3259DDD}">
      <dgm:prSet/>
      <dgm:spPr/>
      <dgm:t>
        <a:bodyPr/>
        <a:lstStyle/>
        <a:p>
          <a:r>
            <a:rPr lang="en-US" b="1"/>
            <a:t>Technologies used:</a:t>
          </a:r>
          <a:endParaRPr lang="en-US"/>
        </a:p>
      </dgm:t>
    </dgm:pt>
    <dgm:pt modelId="{15A02D3F-D15D-4F5F-A3CC-DE15E4914B3D}" type="parTrans" cxnId="{EBB6B73A-C8CC-4D90-A925-C66F8F7E9B54}">
      <dgm:prSet/>
      <dgm:spPr/>
      <dgm:t>
        <a:bodyPr/>
        <a:lstStyle/>
        <a:p>
          <a:endParaRPr lang="en-US"/>
        </a:p>
      </dgm:t>
    </dgm:pt>
    <dgm:pt modelId="{1ADBE025-2061-49DB-942F-72308F36B16B}" type="sibTrans" cxnId="{EBB6B73A-C8CC-4D90-A925-C66F8F7E9B54}">
      <dgm:prSet/>
      <dgm:spPr/>
      <dgm:t>
        <a:bodyPr/>
        <a:lstStyle/>
        <a:p>
          <a:endParaRPr lang="en-US"/>
        </a:p>
      </dgm:t>
    </dgm:pt>
    <dgm:pt modelId="{5C99787B-C556-4C44-BF88-6BD6BC478756}">
      <dgm:prSet/>
      <dgm:spPr/>
      <dgm:t>
        <a:bodyPr/>
        <a:lstStyle/>
        <a:p>
          <a:r>
            <a:rPr lang="en-US" b="1"/>
            <a:t>Python with Pandas for data analysis</a:t>
          </a:r>
          <a:endParaRPr lang="en-US"/>
        </a:p>
      </dgm:t>
    </dgm:pt>
    <dgm:pt modelId="{19C1B66F-B4B0-4B26-9741-8E8DF7182B99}" type="parTrans" cxnId="{5965302F-8335-475B-82F7-DA281A16E91B}">
      <dgm:prSet/>
      <dgm:spPr/>
      <dgm:t>
        <a:bodyPr/>
        <a:lstStyle/>
        <a:p>
          <a:endParaRPr lang="en-US"/>
        </a:p>
      </dgm:t>
    </dgm:pt>
    <dgm:pt modelId="{70A430C8-E6B6-4A90-893A-336AB362AC9F}" type="sibTrans" cxnId="{5965302F-8335-475B-82F7-DA281A16E91B}">
      <dgm:prSet/>
      <dgm:spPr/>
      <dgm:t>
        <a:bodyPr/>
        <a:lstStyle/>
        <a:p>
          <a:endParaRPr lang="en-US"/>
        </a:p>
      </dgm:t>
    </dgm:pt>
    <dgm:pt modelId="{DBE23B9D-7557-4038-8C91-9A70B3F06272}">
      <dgm:prSet/>
      <dgm:spPr/>
      <dgm:t>
        <a:bodyPr/>
        <a:lstStyle/>
        <a:p>
          <a:r>
            <a:rPr lang="en-US" b="1"/>
            <a:t>Matplotlib and Plotly for visualization</a:t>
          </a:r>
          <a:endParaRPr lang="en-US"/>
        </a:p>
      </dgm:t>
    </dgm:pt>
    <dgm:pt modelId="{F2B32BC9-C282-4E81-852A-529BEB833D57}" type="parTrans" cxnId="{68DAE564-E5D9-44B4-B702-B3D7DD7DC9B5}">
      <dgm:prSet/>
      <dgm:spPr/>
      <dgm:t>
        <a:bodyPr/>
        <a:lstStyle/>
        <a:p>
          <a:endParaRPr lang="en-US"/>
        </a:p>
      </dgm:t>
    </dgm:pt>
    <dgm:pt modelId="{C263A587-A922-483C-BBE5-017C7D7521E3}" type="sibTrans" cxnId="{68DAE564-E5D9-44B4-B702-B3D7DD7DC9B5}">
      <dgm:prSet/>
      <dgm:spPr/>
      <dgm:t>
        <a:bodyPr/>
        <a:lstStyle/>
        <a:p>
          <a:endParaRPr lang="en-US"/>
        </a:p>
      </dgm:t>
    </dgm:pt>
    <dgm:pt modelId="{85EDE705-9AD5-44C1-9847-4C8B43027BDF}">
      <dgm:prSet/>
      <dgm:spPr/>
      <dgm:t>
        <a:bodyPr/>
        <a:lstStyle/>
        <a:p>
          <a:r>
            <a:rPr lang="en-US" b="1"/>
            <a:t>Streamlit for interactive development</a:t>
          </a:r>
          <a:endParaRPr lang="en-US"/>
        </a:p>
      </dgm:t>
    </dgm:pt>
    <dgm:pt modelId="{71BC86CC-EE72-41F7-92FA-D9E1791C4F99}" type="parTrans" cxnId="{7DC2A747-173D-47E7-860C-8F8F67936FE5}">
      <dgm:prSet/>
      <dgm:spPr/>
      <dgm:t>
        <a:bodyPr/>
        <a:lstStyle/>
        <a:p>
          <a:endParaRPr lang="en-US"/>
        </a:p>
      </dgm:t>
    </dgm:pt>
    <dgm:pt modelId="{768E3AF4-F61D-41E8-82BD-6899A8C724B2}" type="sibTrans" cxnId="{7DC2A747-173D-47E7-860C-8F8F67936FE5}">
      <dgm:prSet/>
      <dgm:spPr/>
      <dgm:t>
        <a:bodyPr/>
        <a:lstStyle/>
        <a:p>
          <a:endParaRPr lang="en-US"/>
        </a:p>
      </dgm:t>
    </dgm:pt>
    <dgm:pt modelId="{F5545116-CB58-4235-8990-DAD7FDBFCE5B}" type="pres">
      <dgm:prSet presAssocID="{1329650F-A6B8-4521-A71D-38F9EED0A296}" presName="linear" presStyleCnt="0">
        <dgm:presLayoutVars>
          <dgm:animLvl val="lvl"/>
          <dgm:resizeHandles val="exact"/>
        </dgm:presLayoutVars>
      </dgm:prSet>
      <dgm:spPr/>
    </dgm:pt>
    <dgm:pt modelId="{2D0E34C6-D620-47BA-80A8-218DAF1F9349}" type="pres">
      <dgm:prSet presAssocID="{EBFA6619-43AB-45C4-B720-B5DC508B2731}" presName="parentText" presStyleLbl="node1" presStyleIdx="0" presStyleCnt="1">
        <dgm:presLayoutVars>
          <dgm:chMax val="0"/>
          <dgm:bulletEnabled val="1"/>
        </dgm:presLayoutVars>
      </dgm:prSet>
      <dgm:spPr/>
    </dgm:pt>
    <dgm:pt modelId="{BC0DE343-028A-4961-8A63-2F2CD3CAC542}" type="pres">
      <dgm:prSet presAssocID="{EBFA6619-43AB-45C4-B720-B5DC508B2731}" presName="childText" presStyleLbl="revTx" presStyleIdx="0" presStyleCnt="1">
        <dgm:presLayoutVars>
          <dgm:bulletEnabled val="1"/>
        </dgm:presLayoutVars>
      </dgm:prSet>
      <dgm:spPr/>
    </dgm:pt>
  </dgm:ptLst>
  <dgm:cxnLst>
    <dgm:cxn modelId="{A60E2807-1656-42E0-BEC6-A48B4F5D10F9}" type="presOf" srcId="{85EDE705-9AD5-44C1-9847-4C8B43027BDF}" destId="{BC0DE343-028A-4961-8A63-2F2CD3CAC542}" srcOrd="0" destOrd="9" presId="urn:microsoft.com/office/officeart/2005/8/layout/vList2"/>
    <dgm:cxn modelId="{F7FA0C14-BA74-4D90-8609-A639F55CEC3A}" srcId="{A715C46A-10C3-4EF8-B7B3-7CCEF13A408F}" destId="{DC927C58-3627-4236-9D25-104B42B72C61}" srcOrd="1" destOrd="0" parTransId="{04E745AF-04E7-4E6D-9454-8BB68B1BF00F}" sibTransId="{513D32FF-5054-4934-815D-A6D68E4C096E}"/>
    <dgm:cxn modelId="{5965302F-8335-475B-82F7-DA281A16E91B}" srcId="{3EA0AA45-730D-44B9-8124-97C8D3259DDD}" destId="{5C99787B-C556-4C44-BF88-6BD6BC478756}" srcOrd="0" destOrd="0" parTransId="{19C1B66F-B4B0-4B26-9741-8E8DF7182B99}" sibTransId="{70A430C8-E6B6-4A90-893A-336AB362AC9F}"/>
    <dgm:cxn modelId="{8C0ADB35-5A13-44A4-AAB6-60578FF7EE80}" srcId="{A715C46A-10C3-4EF8-B7B3-7CCEF13A408F}" destId="{607FF7D5-AB3F-4820-9018-E908DE2420A2}" srcOrd="3" destOrd="0" parTransId="{51541E39-EEC9-4A42-AC01-1C659010F700}" sibTransId="{7AF7C524-18C5-41E0-AF8F-FA49615D6237}"/>
    <dgm:cxn modelId="{EBB6B73A-C8CC-4D90-A925-C66F8F7E9B54}" srcId="{EBFA6619-43AB-45C4-B720-B5DC508B2731}" destId="{3EA0AA45-730D-44B9-8124-97C8D3259DDD}" srcOrd="2" destOrd="0" parTransId="{15A02D3F-D15D-4F5F-A3CC-DE15E4914B3D}" sibTransId="{1ADBE025-2061-49DB-942F-72308F36B16B}"/>
    <dgm:cxn modelId="{68DAE564-E5D9-44B4-B702-B3D7DD7DC9B5}" srcId="{3EA0AA45-730D-44B9-8124-97C8D3259DDD}" destId="{DBE23B9D-7557-4038-8C91-9A70B3F06272}" srcOrd="1" destOrd="0" parTransId="{F2B32BC9-C282-4E81-852A-529BEB833D57}" sibTransId="{C263A587-A922-483C-BBE5-017C7D7521E3}"/>
    <dgm:cxn modelId="{7DC2A747-173D-47E7-860C-8F8F67936FE5}" srcId="{3EA0AA45-730D-44B9-8124-97C8D3259DDD}" destId="{85EDE705-9AD5-44C1-9847-4C8B43027BDF}" srcOrd="2" destOrd="0" parTransId="{71BC86CC-EE72-41F7-92FA-D9E1791C4F99}" sibTransId="{768E3AF4-F61D-41E8-82BD-6899A8C724B2}"/>
    <dgm:cxn modelId="{260A8B6D-7F9A-4957-9C5A-28383A2F5862}" srcId="{EBFA6619-43AB-45C4-B720-B5DC508B2731}" destId="{DA08F1B5-8EA5-45A6-BE5A-8D0175133D6B}" srcOrd="0" destOrd="0" parTransId="{15819B99-C50E-4AF0-B6DE-63D409860B58}" sibTransId="{903C9B9E-947A-4509-A31E-CD543D5BB7B2}"/>
    <dgm:cxn modelId="{B016F470-ABFE-4E6D-8495-56B2484BEDE4}" type="presOf" srcId="{04369494-9307-43ED-8F36-951DB180C653}" destId="{BC0DE343-028A-4961-8A63-2F2CD3CAC542}" srcOrd="0" destOrd="2" presId="urn:microsoft.com/office/officeart/2005/8/layout/vList2"/>
    <dgm:cxn modelId="{A3601985-9464-4376-B4C7-9F53A9EC3221}" type="presOf" srcId="{3EA0AA45-730D-44B9-8124-97C8D3259DDD}" destId="{BC0DE343-028A-4961-8A63-2F2CD3CAC542}" srcOrd="0" destOrd="6" presId="urn:microsoft.com/office/officeart/2005/8/layout/vList2"/>
    <dgm:cxn modelId="{63F74286-CB73-4B3A-8FE2-337C366A2CDB}" type="presOf" srcId="{DBE23B9D-7557-4038-8C91-9A70B3F06272}" destId="{BC0DE343-028A-4961-8A63-2F2CD3CAC542}" srcOrd="0" destOrd="8" presId="urn:microsoft.com/office/officeart/2005/8/layout/vList2"/>
    <dgm:cxn modelId="{DF1F148B-357F-43CE-BF3B-817AB399B9A3}" type="presOf" srcId="{DC927C58-3627-4236-9D25-104B42B72C61}" destId="{BC0DE343-028A-4961-8A63-2F2CD3CAC542}" srcOrd="0" destOrd="3" presId="urn:microsoft.com/office/officeart/2005/8/layout/vList2"/>
    <dgm:cxn modelId="{48501C9B-E720-499E-93A4-90B6E4A9937C}" srcId="{A715C46A-10C3-4EF8-B7B3-7CCEF13A408F}" destId="{2D779073-3CFC-4431-A1A4-D563E896830A}" srcOrd="2" destOrd="0" parTransId="{F486CE93-1272-4EAD-9AD2-28572DF7B7A0}" sibTransId="{7F777E35-8286-4AE7-B1E8-C828635BE6FA}"/>
    <dgm:cxn modelId="{16AA68A8-955F-406B-A746-6B4EC902709D}" type="presOf" srcId="{EBFA6619-43AB-45C4-B720-B5DC508B2731}" destId="{2D0E34C6-D620-47BA-80A8-218DAF1F9349}" srcOrd="0" destOrd="0" presId="urn:microsoft.com/office/officeart/2005/8/layout/vList2"/>
    <dgm:cxn modelId="{269A1FAB-F572-4EE1-A1BB-93509B9A6B09}" type="presOf" srcId="{DA08F1B5-8EA5-45A6-BE5A-8D0175133D6B}" destId="{BC0DE343-028A-4961-8A63-2F2CD3CAC542}" srcOrd="0" destOrd="0" presId="urn:microsoft.com/office/officeart/2005/8/layout/vList2"/>
    <dgm:cxn modelId="{7FDA5BB8-2F09-4E25-936D-78F5621AE64B}" type="presOf" srcId="{1329650F-A6B8-4521-A71D-38F9EED0A296}" destId="{F5545116-CB58-4235-8990-DAD7FDBFCE5B}" srcOrd="0" destOrd="0" presId="urn:microsoft.com/office/officeart/2005/8/layout/vList2"/>
    <dgm:cxn modelId="{9858D9B8-D8B3-47AA-899C-5CB8942D953C}" type="presOf" srcId="{2D779073-3CFC-4431-A1A4-D563E896830A}" destId="{BC0DE343-028A-4961-8A63-2F2CD3CAC542}" srcOrd="0" destOrd="4" presId="urn:microsoft.com/office/officeart/2005/8/layout/vList2"/>
    <dgm:cxn modelId="{12D306BA-8B55-473B-93BE-8479AFFE126C}" type="presOf" srcId="{607FF7D5-AB3F-4820-9018-E908DE2420A2}" destId="{BC0DE343-028A-4961-8A63-2F2CD3CAC542}" srcOrd="0" destOrd="5" presId="urn:microsoft.com/office/officeart/2005/8/layout/vList2"/>
    <dgm:cxn modelId="{4A5079BE-FE24-4A55-85E3-371099437B29}" srcId="{EBFA6619-43AB-45C4-B720-B5DC508B2731}" destId="{A715C46A-10C3-4EF8-B7B3-7CCEF13A408F}" srcOrd="1" destOrd="0" parTransId="{84E95067-9F0C-4C9C-81FF-0F466393EA64}" sibTransId="{79ED3F8A-1471-487D-96BD-46BED3EED910}"/>
    <dgm:cxn modelId="{9AC9E3CB-E68F-4F4B-B894-72B6DFAAAB4E}" type="presOf" srcId="{5C99787B-C556-4C44-BF88-6BD6BC478756}" destId="{BC0DE343-028A-4961-8A63-2F2CD3CAC542}" srcOrd="0" destOrd="7" presId="urn:microsoft.com/office/officeart/2005/8/layout/vList2"/>
    <dgm:cxn modelId="{DBB678CF-DBDE-4575-B91A-31F36627BF3C}" srcId="{A715C46A-10C3-4EF8-B7B3-7CCEF13A408F}" destId="{04369494-9307-43ED-8F36-951DB180C653}" srcOrd="0" destOrd="0" parTransId="{D3269EE0-B142-44F1-931C-5CBF6AE74BB8}" sibTransId="{43306512-274E-458F-9DCA-F99A33778C49}"/>
    <dgm:cxn modelId="{D25FB0E3-61E4-4D1C-ADCD-A15277454816}" srcId="{1329650F-A6B8-4521-A71D-38F9EED0A296}" destId="{EBFA6619-43AB-45C4-B720-B5DC508B2731}" srcOrd="0" destOrd="0" parTransId="{6B89A5C9-0B80-4439-BABA-866333C0DF0A}" sibTransId="{0EB9AC5E-5530-4BF7-8AB5-B30E6266BAE4}"/>
    <dgm:cxn modelId="{FAC494E8-6C45-43AE-B02E-781A4236BCFB}" type="presOf" srcId="{A715C46A-10C3-4EF8-B7B3-7CCEF13A408F}" destId="{BC0DE343-028A-4961-8A63-2F2CD3CAC542}" srcOrd="0" destOrd="1" presId="urn:microsoft.com/office/officeart/2005/8/layout/vList2"/>
    <dgm:cxn modelId="{7537B469-DA11-48F9-BA08-B6BE504D8A98}" type="presParOf" srcId="{F5545116-CB58-4235-8990-DAD7FDBFCE5B}" destId="{2D0E34C6-D620-47BA-80A8-218DAF1F9349}" srcOrd="0" destOrd="0" presId="urn:microsoft.com/office/officeart/2005/8/layout/vList2"/>
    <dgm:cxn modelId="{5D9452B5-A266-42C2-857D-B32BE799D040}" type="presParOf" srcId="{F5545116-CB58-4235-8990-DAD7FDBFCE5B}" destId="{BC0DE343-028A-4961-8A63-2F2CD3CAC54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29650F-A6B8-4521-A71D-38F9EED0A296}"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DA08F1B5-8EA5-45A6-BE5A-8D0175133D6B}">
      <dgm:prSet/>
      <dgm:spPr/>
      <dgm:t>
        <a:bodyPr/>
        <a:lstStyle/>
        <a:p>
          <a:r>
            <a:rPr lang="en-US" b="1"/>
            <a:t>Addresses challenges in customer preferences, pricing strategies, and product performance.</a:t>
          </a:r>
          <a:endParaRPr lang="en-US" dirty="0"/>
        </a:p>
      </dgm:t>
    </dgm:pt>
    <dgm:pt modelId="{15819B99-C50E-4AF0-B6DE-63D409860B58}" type="parTrans" cxnId="{260A8B6D-7F9A-4957-9C5A-28383A2F5862}">
      <dgm:prSet/>
      <dgm:spPr/>
      <dgm:t>
        <a:bodyPr/>
        <a:lstStyle/>
        <a:p>
          <a:endParaRPr lang="en-US"/>
        </a:p>
      </dgm:t>
    </dgm:pt>
    <dgm:pt modelId="{903C9B9E-947A-4509-A31E-CD543D5BB7B2}" type="sibTrans" cxnId="{260A8B6D-7F9A-4957-9C5A-28383A2F5862}">
      <dgm:prSet/>
      <dgm:spPr/>
      <dgm:t>
        <a:bodyPr/>
        <a:lstStyle/>
        <a:p>
          <a:endParaRPr lang="en-US"/>
        </a:p>
      </dgm:t>
    </dgm:pt>
    <dgm:pt modelId="{71E9E381-9A84-4BAC-A484-FAD916E22B80}">
      <dgm:prSet/>
      <dgm:spPr/>
      <dgm:t>
        <a:bodyPr/>
        <a:lstStyle/>
        <a:p>
          <a:r>
            <a:rPr lang="en-US" b="1" dirty="0"/>
            <a:t>Provides real-time insights using advanced data analysis and visualization.</a:t>
          </a:r>
        </a:p>
      </dgm:t>
    </dgm:pt>
    <dgm:pt modelId="{0FB6DB5D-DB15-4F1D-9124-61F5C6DCCBB1}" type="parTrans" cxnId="{9E685AA5-5464-4E5A-8E55-7E653F0B526E}">
      <dgm:prSet/>
      <dgm:spPr/>
      <dgm:t>
        <a:bodyPr/>
        <a:lstStyle/>
        <a:p>
          <a:endParaRPr lang="en-US"/>
        </a:p>
      </dgm:t>
    </dgm:pt>
    <dgm:pt modelId="{06D1B613-4E6E-49F3-A2EC-FC24FF97BEAA}" type="sibTrans" cxnId="{9E685AA5-5464-4E5A-8E55-7E653F0B526E}">
      <dgm:prSet/>
      <dgm:spPr/>
      <dgm:t>
        <a:bodyPr/>
        <a:lstStyle/>
        <a:p>
          <a:endParaRPr lang="en-US"/>
        </a:p>
      </dgm:t>
    </dgm:pt>
    <dgm:pt modelId="{744AFE76-ACD0-429D-9156-0E9226DCF9C3}">
      <dgm:prSet/>
      <dgm:spPr/>
      <dgm:t>
        <a:bodyPr/>
        <a:lstStyle/>
        <a:p>
          <a:r>
            <a:rPr lang="en-US" b="1" dirty="0"/>
            <a:t>Key findings:</a:t>
          </a:r>
        </a:p>
      </dgm:t>
    </dgm:pt>
    <dgm:pt modelId="{C13B72B2-141A-46C9-9E9A-EAAA07C5BC9C}" type="parTrans" cxnId="{FD42BBBF-ED89-4BC9-AE80-65E6F10D175D}">
      <dgm:prSet/>
      <dgm:spPr/>
      <dgm:t>
        <a:bodyPr/>
        <a:lstStyle/>
        <a:p>
          <a:endParaRPr lang="en-US"/>
        </a:p>
      </dgm:t>
    </dgm:pt>
    <dgm:pt modelId="{46406CBC-47CB-4C64-AB8B-72953C5130A5}" type="sibTrans" cxnId="{FD42BBBF-ED89-4BC9-AE80-65E6F10D175D}">
      <dgm:prSet/>
      <dgm:spPr/>
      <dgm:t>
        <a:bodyPr/>
        <a:lstStyle/>
        <a:p>
          <a:endParaRPr lang="en-US"/>
        </a:p>
      </dgm:t>
    </dgm:pt>
    <dgm:pt modelId="{8413AB19-F287-476D-A413-3081248BB1DA}">
      <dgm:prSet/>
      <dgm:spPr/>
      <dgm:t>
        <a:bodyPr/>
        <a:lstStyle/>
        <a:p>
          <a:r>
            <a:rPr lang="en-US" b="1" dirty="0"/>
            <a:t>High engagement and diverse prices in cameras.</a:t>
          </a:r>
        </a:p>
      </dgm:t>
    </dgm:pt>
    <dgm:pt modelId="{AED43C89-7145-4424-ACB3-848A414CFF7E}" type="parTrans" cxnId="{B2C4393D-8700-4F80-81C5-5716F81A41B1}">
      <dgm:prSet/>
      <dgm:spPr/>
      <dgm:t>
        <a:bodyPr/>
        <a:lstStyle/>
        <a:p>
          <a:endParaRPr lang="en-US"/>
        </a:p>
      </dgm:t>
    </dgm:pt>
    <dgm:pt modelId="{2BBD44E1-240B-4F9D-A9FE-4FC5A0B59EB4}" type="sibTrans" cxnId="{B2C4393D-8700-4F80-81C5-5716F81A41B1}">
      <dgm:prSet/>
      <dgm:spPr/>
      <dgm:t>
        <a:bodyPr/>
        <a:lstStyle/>
        <a:p>
          <a:endParaRPr lang="en-US"/>
        </a:p>
      </dgm:t>
    </dgm:pt>
    <dgm:pt modelId="{338A4F90-E956-4CCD-BA16-3685E405B804}">
      <dgm:prSet/>
      <dgm:spPr/>
      <dgm:t>
        <a:bodyPr/>
        <a:lstStyle/>
        <a:p>
          <a:r>
            <a:rPr lang="en-US" b="1" dirty="0"/>
            <a:t>Significant discounts in football products.</a:t>
          </a:r>
        </a:p>
      </dgm:t>
    </dgm:pt>
    <dgm:pt modelId="{ADB940EC-B828-4BB1-9388-3AAEF642CA58}" type="parTrans" cxnId="{9E0B21F9-FEE8-47B2-BFB3-3CF9E9ADF664}">
      <dgm:prSet/>
      <dgm:spPr/>
      <dgm:t>
        <a:bodyPr/>
        <a:lstStyle/>
        <a:p>
          <a:endParaRPr lang="en-US"/>
        </a:p>
      </dgm:t>
    </dgm:pt>
    <dgm:pt modelId="{16281132-6EB4-4471-9E54-2337876DF569}" type="sibTrans" cxnId="{9E0B21F9-FEE8-47B2-BFB3-3CF9E9ADF664}">
      <dgm:prSet/>
      <dgm:spPr/>
      <dgm:t>
        <a:bodyPr/>
        <a:lstStyle/>
        <a:p>
          <a:endParaRPr lang="en-US"/>
        </a:p>
      </dgm:t>
    </dgm:pt>
    <dgm:pt modelId="{20D5724F-E15A-437D-A9EC-3310DF435481}">
      <dgm:prSet/>
      <dgm:spPr/>
      <dgm:t>
        <a:bodyPr/>
        <a:lstStyle/>
        <a:p>
          <a:r>
            <a:rPr lang="en-US" b="1" dirty="0"/>
            <a:t>Varied feedback in cycling.</a:t>
          </a:r>
        </a:p>
      </dgm:t>
    </dgm:pt>
    <dgm:pt modelId="{43563038-CF8B-42D7-A7E9-3B5A58023E37}" type="parTrans" cxnId="{FA0ACBF7-11BB-4B1A-ACB3-44C293208177}">
      <dgm:prSet/>
      <dgm:spPr/>
      <dgm:t>
        <a:bodyPr/>
        <a:lstStyle/>
        <a:p>
          <a:endParaRPr lang="en-US"/>
        </a:p>
      </dgm:t>
    </dgm:pt>
    <dgm:pt modelId="{130E0EB9-6265-496E-A547-A0B987E04FBC}" type="sibTrans" cxnId="{FA0ACBF7-11BB-4B1A-ACB3-44C293208177}">
      <dgm:prSet/>
      <dgm:spPr/>
      <dgm:t>
        <a:bodyPr/>
        <a:lstStyle/>
        <a:p>
          <a:endParaRPr lang="en-US"/>
        </a:p>
      </dgm:t>
    </dgm:pt>
    <dgm:pt modelId="{78E26643-6DB6-4885-8788-0718F2690150}">
      <dgm:prSet/>
      <dgm:spPr/>
      <dgm:t>
        <a:bodyPr/>
        <a:lstStyle/>
        <a:p>
          <a:r>
            <a:rPr lang="en-US" b="1" dirty="0"/>
            <a:t>Enables informed decision-making and improved sales strategies.</a:t>
          </a:r>
        </a:p>
      </dgm:t>
    </dgm:pt>
    <dgm:pt modelId="{5DDF28E4-0A7B-449C-AB51-A769A225ABC4}" type="parTrans" cxnId="{EEB537A4-1856-4DAE-8DD9-B0B852115B75}">
      <dgm:prSet/>
      <dgm:spPr/>
      <dgm:t>
        <a:bodyPr/>
        <a:lstStyle/>
        <a:p>
          <a:endParaRPr lang="en-US"/>
        </a:p>
      </dgm:t>
    </dgm:pt>
    <dgm:pt modelId="{1297FD0A-531D-4CB8-ABA5-DE3024C258F5}" type="sibTrans" cxnId="{EEB537A4-1856-4DAE-8DD9-B0B852115B75}">
      <dgm:prSet/>
      <dgm:spPr/>
      <dgm:t>
        <a:bodyPr/>
        <a:lstStyle/>
        <a:p>
          <a:endParaRPr lang="en-US"/>
        </a:p>
      </dgm:t>
    </dgm:pt>
    <dgm:pt modelId="{C93DFBA9-96C9-4F78-BE65-BB63A4EC202F}">
      <dgm:prSet/>
      <dgm:spPr/>
      <dgm:t>
        <a:bodyPr/>
        <a:lstStyle/>
        <a:p>
          <a:r>
            <a:rPr lang="en-US" b="1" dirty="0"/>
            <a:t>Highlights the value of a user-friendly, interactive platform for sales data analysis.</a:t>
          </a:r>
        </a:p>
      </dgm:t>
    </dgm:pt>
    <dgm:pt modelId="{B28E751F-F043-49C1-92B8-542EFE84E954}" type="parTrans" cxnId="{F68174C0-66BF-4018-8707-44676B4F982C}">
      <dgm:prSet/>
      <dgm:spPr/>
      <dgm:t>
        <a:bodyPr/>
        <a:lstStyle/>
        <a:p>
          <a:endParaRPr lang="en-US"/>
        </a:p>
      </dgm:t>
    </dgm:pt>
    <dgm:pt modelId="{126734ED-2FA7-43CC-965F-C0011858D201}" type="sibTrans" cxnId="{F68174C0-66BF-4018-8707-44676B4F982C}">
      <dgm:prSet/>
      <dgm:spPr/>
      <dgm:t>
        <a:bodyPr/>
        <a:lstStyle/>
        <a:p>
          <a:endParaRPr lang="en-US"/>
        </a:p>
      </dgm:t>
    </dgm:pt>
    <dgm:pt modelId="{EBFA6619-43AB-45C4-B720-B5DC508B2731}">
      <dgm:prSet/>
      <dgm:spPr/>
      <dgm:t>
        <a:bodyPr/>
        <a:lstStyle/>
        <a:p>
          <a:r>
            <a:rPr lang="en-US" dirty="0"/>
            <a:t>Key Challenges Addressed</a:t>
          </a:r>
        </a:p>
      </dgm:t>
    </dgm:pt>
    <dgm:pt modelId="{0EB9AC5E-5530-4BF7-8AB5-B30E6266BAE4}" type="sibTrans" cxnId="{D25FB0E3-61E4-4D1C-ADCD-A15277454816}">
      <dgm:prSet/>
      <dgm:spPr/>
      <dgm:t>
        <a:bodyPr/>
        <a:lstStyle/>
        <a:p>
          <a:endParaRPr lang="en-US"/>
        </a:p>
      </dgm:t>
    </dgm:pt>
    <dgm:pt modelId="{6B89A5C9-0B80-4439-BABA-866333C0DF0A}" type="parTrans" cxnId="{D25FB0E3-61E4-4D1C-ADCD-A15277454816}">
      <dgm:prSet/>
      <dgm:spPr/>
      <dgm:t>
        <a:bodyPr/>
        <a:lstStyle/>
        <a:p>
          <a:endParaRPr lang="en-US"/>
        </a:p>
      </dgm:t>
    </dgm:pt>
    <dgm:pt modelId="{8CB28B7F-7C3E-4E82-99E6-44BF67FA5EEF}" type="pres">
      <dgm:prSet presAssocID="{1329650F-A6B8-4521-A71D-38F9EED0A296}" presName="linear" presStyleCnt="0">
        <dgm:presLayoutVars>
          <dgm:animLvl val="lvl"/>
          <dgm:resizeHandles val="exact"/>
        </dgm:presLayoutVars>
      </dgm:prSet>
      <dgm:spPr/>
    </dgm:pt>
    <dgm:pt modelId="{9F5C1AF4-C0EF-4BE8-A893-7FB6F2070C53}" type="pres">
      <dgm:prSet presAssocID="{EBFA6619-43AB-45C4-B720-B5DC508B2731}" presName="parentText" presStyleLbl="node1" presStyleIdx="0" presStyleCnt="1">
        <dgm:presLayoutVars>
          <dgm:chMax val="0"/>
          <dgm:bulletEnabled val="1"/>
        </dgm:presLayoutVars>
      </dgm:prSet>
      <dgm:spPr/>
    </dgm:pt>
    <dgm:pt modelId="{AC467D65-4768-4F88-A880-6231B6BCE073}" type="pres">
      <dgm:prSet presAssocID="{EBFA6619-43AB-45C4-B720-B5DC508B2731}" presName="childText" presStyleLbl="revTx" presStyleIdx="0" presStyleCnt="1">
        <dgm:presLayoutVars>
          <dgm:bulletEnabled val="1"/>
        </dgm:presLayoutVars>
      </dgm:prSet>
      <dgm:spPr/>
    </dgm:pt>
  </dgm:ptLst>
  <dgm:cxnLst>
    <dgm:cxn modelId="{2F790D01-16FB-4BE8-8974-A1DFA658A461}" type="presOf" srcId="{20D5724F-E15A-437D-A9EC-3310DF435481}" destId="{AC467D65-4768-4F88-A880-6231B6BCE073}" srcOrd="0" destOrd="5" presId="urn:microsoft.com/office/officeart/2005/8/layout/vList2"/>
    <dgm:cxn modelId="{F5A90614-5F80-49BD-9B51-C003CF9DCB3D}" type="presOf" srcId="{71E9E381-9A84-4BAC-A484-FAD916E22B80}" destId="{AC467D65-4768-4F88-A880-6231B6BCE073}" srcOrd="0" destOrd="1" presId="urn:microsoft.com/office/officeart/2005/8/layout/vList2"/>
    <dgm:cxn modelId="{972B4E19-8F7A-45A1-BCBB-571A59FE5199}" type="presOf" srcId="{DA08F1B5-8EA5-45A6-BE5A-8D0175133D6B}" destId="{AC467D65-4768-4F88-A880-6231B6BCE073}" srcOrd="0" destOrd="0" presId="urn:microsoft.com/office/officeart/2005/8/layout/vList2"/>
    <dgm:cxn modelId="{77971B28-ED44-4997-8D4F-B9995455AF2E}" type="presOf" srcId="{1329650F-A6B8-4521-A71D-38F9EED0A296}" destId="{8CB28B7F-7C3E-4E82-99E6-44BF67FA5EEF}" srcOrd="0" destOrd="0" presId="urn:microsoft.com/office/officeart/2005/8/layout/vList2"/>
    <dgm:cxn modelId="{B2C4393D-8700-4F80-81C5-5716F81A41B1}" srcId="{744AFE76-ACD0-429D-9156-0E9226DCF9C3}" destId="{8413AB19-F287-476D-A413-3081248BB1DA}" srcOrd="0" destOrd="0" parTransId="{AED43C89-7145-4424-ACB3-848A414CFF7E}" sibTransId="{2BBD44E1-240B-4F9D-A9FE-4FC5A0B59EB4}"/>
    <dgm:cxn modelId="{22697749-7FF9-4C84-85F8-6AD70522487C}" type="presOf" srcId="{C93DFBA9-96C9-4F78-BE65-BB63A4EC202F}" destId="{AC467D65-4768-4F88-A880-6231B6BCE073}" srcOrd="0" destOrd="7" presId="urn:microsoft.com/office/officeart/2005/8/layout/vList2"/>
    <dgm:cxn modelId="{260A8B6D-7F9A-4957-9C5A-28383A2F5862}" srcId="{EBFA6619-43AB-45C4-B720-B5DC508B2731}" destId="{DA08F1B5-8EA5-45A6-BE5A-8D0175133D6B}" srcOrd="0" destOrd="0" parTransId="{15819B99-C50E-4AF0-B6DE-63D409860B58}" sibTransId="{903C9B9E-947A-4509-A31E-CD543D5BB7B2}"/>
    <dgm:cxn modelId="{8F59BA6D-B20C-4306-8427-DA82F254178E}" type="presOf" srcId="{8413AB19-F287-476D-A413-3081248BB1DA}" destId="{AC467D65-4768-4F88-A880-6231B6BCE073}" srcOrd="0" destOrd="3" presId="urn:microsoft.com/office/officeart/2005/8/layout/vList2"/>
    <dgm:cxn modelId="{69529A6F-F7CB-41C0-BB01-42F712824667}" type="presOf" srcId="{78E26643-6DB6-4885-8788-0718F2690150}" destId="{AC467D65-4768-4F88-A880-6231B6BCE073}" srcOrd="0" destOrd="6" presId="urn:microsoft.com/office/officeart/2005/8/layout/vList2"/>
    <dgm:cxn modelId="{392D4F7C-AEF4-4842-95A8-F7FEDD49D32C}" type="presOf" srcId="{744AFE76-ACD0-429D-9156-0E9226DCF9C3}" destId="{AC467D65-4768-4F88-A880-6231B6BCE073}" srcOrd="0" destOrd="2" presId="urn:microsoft.com/office/officeart/2005/8/layout/vList2"/>
    <dgm:cxn modelId="{EEB537A4-1856-4DAE-8DD9-B0B852115B75}" srcId="{744AFE76-ACD0-429D-9156-0E9226DCF9C3}" destId="{78E26643-6DB6-4885-8788-0718F2690150}" srcOrd="3" destOrd="0" parTransId="{5DDF28E4-0A7B-449C-AB51-A769A225ABC4}" sibTransId="{1297FD0A-531D-4CB8-ABA5-DE3024C258F5}"/>
    <dgm:cxn modelId="{9E685AA5-5464-4E5A-8E55-7E653F0B526E}" srcId="{EBFA6619-43AB-45C4-B720-B5DC508B2731}" destId="{71E9E381-9A84-4BAC-A484-FAD916E22B80}" srcOrd="1" destOrd="0" parTransId="{0FB6DB5D-DB15-4F1D-9124-61F5C6DCCBB1}" sibTransId="{06D1B613-4E6E-49F3-A2EC-FC24FF97BEAA}"/>
    <dgm:cxn modelId="{441C7CB5-2911-4891-B552-F37A92A266A8}" type="presOf" srcId="{338A4F90-E956-4CCD-BA16-3685E405B804}" destId="{AC467D65-4768-4F88-A880-6231B6BCE073}" srcOrd="0" destOrd="4" presId="urn:microsoft.com/office/officeart/2005/8/layout/vList2"/>
    <dgm:cxn modelId="{FD42BBBF-ED89-4BC9-AE80-65E6F10D175D}" srcId="{EBFA6619-43AB-45C4-B720-B5DC508B2731}" destId="{744AFE76-ACD0-429D-9156-0E9226DCF9C3}" srcOrd="2" destOrd="0" parTransId="{C13B72B2-141A-46C9-9E9A-EAAA07C5BC9C}" sibTransId="{46406CBC-47CB-4C64-AB8B-72953C5130A5}"/>
    <dgm:cxn modelId="{F68174C0-66BF-4018-8707-44676B4F982C}" srcId="{744AFE76-ACD0-429D-9156-0E9226DCF9C3}" destId="{C93DFBA9-96C9-4F78-BE65-BB63A4EC202F}" srcOrd="4" destOrd="0" parTransId="{B28E751F-F043-49C1-92B8-542EFE84E954}" sibTransId="{126734ED-2FA7-43CC-965F-C0011858D201}"/>
    <dgm:cxn modelId="{D25FB0E3-61E4-4D1C-ADCD-A15277454816}" srcId="{1329650F-A6B8-4521-A71D-38F9EED0A296}" destId="{EBFA6619-43AB-45C4-B720-B5DC508B2731}" srcOrd="0" destOrd="0" parTransId="{6B89A5C9-0B80-4439-BABA-866333C0DF0A}" sibTransId="{0EB9AC5E-5530-4BF7-8AB5-B30E6266BAE4}"/>
    <dgm:cxn modelId="{6083BDE5-74EB-42D7-8EA0-331EE703319E}" type="presOf" srcId="{EBFA6619-43AB-45C4-B720-B5DC508B2731}" destId="{9F5C1AF4-C0EF-4BE8-A893-7FB6F2070C53}" srcOrd="0" destOrd="0" presId="urn:microsoft.com/office/officeart/2005/8/layout/vList2"/>
    <dgm:cxn modelId="{FA0ACBF7-11BB-4B1A-ACB3-44C293208177}" srcId="{744AFE76-ACD0-429D-9156-0E9226DCF9C3}" destId="{20D5724F-E15A-437D-A9EC-3310DF435481}" srcOrd="2" destOrd="0" parTransId="{43563038-CF8B-42D7-A7E9-3B5A58023E37}" sibTransId="{130E0EB9-6265-496E-A547-A0B987E04FBC}"/>
    <dgm:cxn modelId="{9E0B21F9-FEE8-47B2-BFB3-3CF9E9ADF664}" srcId="{744AFE76-ACD0-429D-9156-0E9226DCF9C3}" destId="{338A4F90-E956-4CCD-BA16-3685E405B804}" srcOrd="1" destOrd="0" parTransId="{ADB940EC-B828-4BB1-9388-3AAEF642CA58}" sibTransId="{16281132-6EB4-4471-9E54-2337876DF569}"/>
    <dgm:cxn modelId="{5515AD92-8F60-427A-8A6E-7AE06C56B108}" type="presParOf" srcId="{8CB28B7F-7C3E-4E82-99E6-44BF67FA5EEF}" destId="{9F5C1AF4-C0EF-4BE8-A893-7FB6F2070C53}" srcOrd="0" destOrd="0" presId="urn:microsoft.com/office/officeart/2005/8/layout/vList2"/>
    <dgm:cxn modelId="{94C9CD60-2661-4679-B4B4-5630A158AEC4}" type="presParOf" srcId="{8CB28B7F-7C3E-4E82-99E6-44BF67FA5EEF}" destId="{AC467D65-4768-4F88-A880-6231B6BCE07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227BA-CFA3-4D77-8DA9-B80EC3A4C69D}">
      <dsp:nvSpPr>
        <dsp:cNvPr id="0" name=""/>
        <dsp:cNvSpPr/>
      </dsp:nvSpPr>
      <dsp:spPr>
        <a:xfrm>
          <a:off x="0" y="213307"/>
          <a:ext cx="10058399" cy="798524"/>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Retailers on Amazon encounter difficulties in:</a:t>
          </a:r>
          <a:endParaRPr lang="en-US" sz="3500" kern="1200"/>
        </a:p>
      </dsp:txBody>
      <dsp:txXfrm>
        <a:off x="38981" y="252288"/>
        <a:ext cx="9980437" cy="720562"/>
      </dsp:txXfrm>
    </dsp:sp>
    <dsp:sp modelId="{0CC1CEEB-56C8-469B-98E0-C1C2EDD8C290}">
      <dsp:nvSpPr>
        <dsp:cNvPr id="0" name=""/>
        <dsp:cNvSpPr/>
      </dsp:nvSpPr>
      <dsp:spPr>
        <a:xfrm>
          <a:off x="0" y="1011832"/>
          <a:ext cx="10058399" cy="2535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Grasping customer preferences</a:t>
          </a:r>
        </a:p>
        <a:p>
          <a:pPr marL="228600" lvl="1" indent="-228600" algn="l" defTabSz="1200150">
            <a:lnSpc>
              <a:spcPct val="90000"/>
            </a:lnSpc>
            <a:spcBef>
              <a:spcPct val="0"/>
            </a:spcBef>
            <a:spcAft>
              <a:spcPct val="20000"/>
            </a:spcAft>
            <a:buChar char="•"/>
          </a:pPr>
          <a:r>
            <a:rPr lang="en-US" sz="2700" kern="1200"/>
            <a:t>Optimizing pricing strategies</a:t>
          </a:r>
        </a:p>
        <a:p>
          <a:pPr marL="228600" lvl="1" indent="-228600" algn="l" defTabSz="1200150">
            <a:lnSpc>
              <a:spcPct val="90000"/>
            </a:lnSpc>
            <a:spcBef>
              <a:spcPct val="0"/>
            </a:spcBef>
            <a:spcAft>
              <a:spcPct val="20000"/>
            </a:spcAft>
            <a:buChar char="•"/>
          </a:pPr>
          <a:r>
            <a:rPr lang="en-US" sz="2700" kern="1200"/>
            <a:t>Assessing product performance across categories</a:t>
          </a:r>
        </a:p>
        <a:p>
          <a:pPr marL="228600" lvl="1" indent="-228600" algn="l" defTabSz="1200150">
            <a:lnSpc>
              <a:spcPct val="90000"/>
            </a:lnSpc>
            <a:spcBef>
              <a:spcPct val="0"/>
            </a:spcBef>
            <a:spcAft>
              <a:spcPct val="20000"/>
            </a:spcAft>
            <a:buChar char="•"/>
          </a:pPr>
          <a:r>
            <a:rPr lang="en-US" sz="2700" kern="1200"/>
            <a:t>Existing methods often lack comprehensive, real-time insights.</a:t>
          </a:r>
        </a:p>
        <a:p>
          <a:pPr marL="228600" lvl="1" indent="-228600" algn="l" defTabSz="1200150">
            <a:lnSpc>
              <a:spcPct val="90000"/>
            </a:lnSpc>
            <a:spcBef>
              <a:spcPct val="0"/>
            </a:spcBef>
            <a:spcAft>
              <a:spcPct val="20000"/>
            </a:spcAft>
            <a:buChar char="•"/>
          </a:pPr>
          <a:r>
            <a:rPr lang="en-US" sz="2700" kern="1200"/>
            <a:t>Need for an interactive, user-friendly platform to analyze and visualize sales data.</a:t>
          </a:r>
        </a:p>
      </dsp:txBody>
      <dsp:txXfrm>
        <a:off x="0" y="1011832"/>
        <a:ext cx="10058399" cy="2535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E34C6-D620-47BA-80A8-218DAF1F9349}">
      <dsp:nvSpPr>
        <dsp:cNvPr id="0" name=""/>
        <dsp:cNvSpPr/>
      </dsp:nvSpPr>
      <dsp:spPr>
        <a:xfrm>
          <a:off x="0" y="210538"/>
          <a:ext cx="5928344" cy="1048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The Amazon Sales Analytics Hub addresses these challenges by :</a:t>
          </a:r>
          <a:endParaRPr lang="en-US" sz="2800" kern="1200"/>
        </a:p>
      </dsp:txBody>
      <dsp:txXfrm>
        <a:off x="51175" y="261713"/>
        <a:ext cx="5825994" cy="945970"/>
      </dsp:txXfrm>
    </dsp:sp>
    <dsp:sp modelId="{BC0DE343-028A-4961-8A63-2F2CD3CAC542}">
      <dsp:nvSpPr>
        <dsp:cNvPr id="0" name=""/>
        <dsp:cNvSpPr/>
      </dsp:nvSpPr>
      <dsp:spPr>
        <a:xfrm>
          <a:off x="0" y="1258858"/>
          <a:ext cx="5928344"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2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a:t>The Amazon Sales Analytics Hub addresses these challenges by:</a:t>
          </a:r>
          <a:endParaRPr lang="en-US" sz="2200" kern="1200"/>
        </a:p>
        <a:p>
          <a:pPr marL="228600" lvl="1" indent="-228600" algn="l" defTabSz="977900">
            <a:lnSpc>
              <a:spcPct val="90000"/>
            </a:lnSpc>
            <a:spcBef>
              <a:spcPct val="0"/>
            </a:spcBef>
            <a:spcAft>
              <a:spcPct val="20000"/>
            </a:spcAft>
            <a:buChar char="•"/>
          </a:pPr>
          <a:r>
            <a:rPr lang="en-US" sz="2200" b="1" kern="1200"/>
            <a:t>Features include:</a:t>
          </a:r>
          <a:endParaRPr lang="en-US" sz="2200" kern="1200"/>
        </a:p>
        <a:p>
          <a:pPr marL="457200" lvl="2" indent="-228600" algn="l" defTabSz="977900">
            <a:lnSpc>
              <a:spcPct val="90000"/>
            </a:lnSpc>
            <a:spcBef>
              <a:spcPct val="0"/>
            </a:spcBef>
            <a:spcAft>
              <a:spcPct val="20000"/>
            </a:spcAft>
            <a:buChar char="•"/>
          </a:pPr>
          <a:r>
            <a:rPr lang="en-US" sz="2200" b="1" kern="1200"/>
            <a:t>Comparing product category performance</a:t>
          </a:r>
          <a:endParaRPr lang="en-US" sz="2200" kern="1200"/>
        </a:p>
        <a:p>
          <a:pPr marL="457200" lvl="2" indent="-228600" algn="l" defTabSz="977900">
            <a:lnSpc>
              <a:spcPct val="90000"/>
            </a:lnSpc>
            <a:spcBef>
              <a:spcPct val="0"/>
            </a:spcBef>
            <a:spcAft>
              <a:spcPct val="20000"/>
            </a:spcAft>
            <a:buChar char="•"/>
          </a:pPr>
          <a:r>
            <a:rPr lang="en-US" sz="2200" b="1" kern="1200"/>
            <a:t>Examining pricing and discount patterns</a:t>
          </a:r>
          <a:endParaRPr lang="en-US" sz="2200" kern="1200"/>
        </a:p>
        <a:p>
          <a:pPr marL="457200" lvl="2" indent="-228600" algn="l" defTabSz="977900">
            <a:lnSpc>
              <a:spcPct val="90000"/>
            </a:lnSpc>
            <a:spcBef>
              <a:spcPct val="0"/>
            </a:spcBef>
            <a:spcAft>
              <a:spcPct val="20000"/>
            </a:spcAft>
            <a:buChar char="•"/>
          </a:pPr>
          <a:r>
            <a:rPr lang="en-US" sz="2200" b="1" kern="1200"/>
            <a:t>Analyzing rating distributions</a:t>
          </a:r>
          <a:endParaRPr lang="en-US" sz="2200" kern="1200"/>
        </a:p>
        <a:p>
          <a:pPr marL="457200" lvl="2" indent="-228600" algn="l" defTabSz="977900">
            <a:lnSpc>
              <a:spcPct val="90000"/>
            </a:lnSpc>
            <a:spcBef>
              <a:spcPct val="0"/>
            </a:spcBef>
            <a:spcAft>
              <a:spcPct val="20000"/>
            </a:spcAft>
            <a:buChar char="•"/>
          </a:pPr>
          <a:r>
            <a:rPr lang="en-US" sz="2200" b="1" kern="1200"/>
            <a:t>Correlating ratings with discounts</a:t>
          </a:r>
          <a:endParaRPr lang="en-US" sz="2200" kern="1200"/>
        </a:p>
        <a:p>
          <a:pPr marL="228600" lvl="1" indent="-228600" algn="l" defTabSz="977900">
            <a:lnSpc>
              <a:spcPct val="90000"/>
            </a:lnSpc>
            <a:spcBef>
              <a:spcPct val="0"/>
            </a:spcBef>
            <a:spcAft>
              <a:spcPct val="20000"/>
            </a:spcAft>
            <a:buChar char="•"/>
          </a:pPr>
          <a:r>
            <a:rPr lang="en-US" sz="2200" b="1" kern="1200"/>
            <a:t>Technologies used:</a:t>
          </a:r>
          <a:endParaRPr lang="en-US" sz="2200" kern="1200"/>
        </a:p>
        <a:p>
          <a:pPr marL="457200" lvl="2" indent="-228600" algn="l" defTabSz="977900">
            <a:lnSpc>
              <a:spcPct val="90000"/>
            </a:lnSpc>
            <a:spcBef>
              <a:spcPct val="0"/>
            </a:spcBef>
            <a:spcAft>
              <a:spcPct val="20000"/>
            </a:spcAft>
            <a:buChar char="•"/>
          </a:pPr>
          <a:r>
            <a:rPr lang="en-US" sz="2200" b="1" kern="1200"/>
            <a:t>Python with Pandas for data analysis</a:t>
          </a:r>
          <a:endParaRPr lang="en-US" sz="2200" kern="1200"/>
        </a:p>
        <a:p>
          <a:pPr marL="457200" lvl="2" indent="-228600" algn="l" defTabSz="977900">
            <a:lnSpc>
              <a:spcPct val="90000"/>
            </a:lnSpc>
            <a:spcBef>
              <a:spcPct val="0"/>
            </a:spcBef>
            <a:spcAft>
              <a:spcPct val="20000"/>
            </a:spcAft>
            <a:buChar char="•"/>
          </a:pPr>
          <a:r>
            <a:rPr lang="en-US" sz="2200" b="1" kern="1200"/>
            <a:t>Matplotlib and Plotly for visualization</a:t>
          </a:r>
          <a:endParaRPr lang="en-US" sz="2200" kern="1200"/>
        </a:p>
        <a:p>
          <a:pPr marL="457200" lvl="2" indent="-228600" algn="l" defTabSz="977900">
            <a:lnSpc>
              <a:spcPct val="90000"/>
            </a:lnSpc>
            <a:spcBef>
              <a:spcPct val="0"/>
            </a:spcBef>
            <a:spcAft>
              <a:spcPct val="20000"/>
            </a:spcAft>
            <a:buChar char="•"/>
          </a:pPr>
          <a:r>
            <a:rPr lang="en-US" sz="2200" b="1" kern="1200"/>
            <a:t>Streamlit for interactive development</a:t>
          </a:r>
          <a:endParaRPr lang="en-US" sz="2200" kern="1200"/>
        </a:p>
      </dsp:txBody>
      <dsp:txXfrm>
        <a:off x="0" y="1258858"/>
        <a:ext cx="5928344" cy="3825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C1AF4-C0EF-4BE8-A893-7FB6F2070C53}">
      <dsp:nvSpPr>
        <dsp:cNvPr id="0" name=""/>
        <dsp:cNvSpPr/>
      </dsp:nvSpPr>
      <dsp:spPr>
        <a:xfrm>
          <a:off x="0" y="157620"/>
          <a:ext cx="10058399" cy="593190"/>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Key Challenges Addressed</a:t>
          </a:r>
        </a:p>
      </dsp:txBody>
      <dsp:txXfrm>
        <a:off x="28957" y="186577"/>
        <a:ext cx="10000485" cy="535276"/>
      </dsp:txXfrm>
    </dsp:sp>
    <dsp:sp modelId="{AC467D65-4768-4F88-A880-6231B6BCE073}">
      <dsp:nvSpPr>
        <dsp:cNvPr id="0" name=""/>
        <dsp:cNvSpPr/>
      </dsp:nvSpPr>
      <dsp:spPr>
        <a:xfrm>
          <a:off x="0" y="750810"/>
          <a:ext cx="10058399" cy="285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kern="1200"/>
            <a:t>Addresses challenges in customer preferences, pricing strategies, and product performance.</a:t>
          </a:r>
          <a:endParaRPr lang="en-US" sz="2000" kern="1200" dirty="0"/>
        </a:p>
        <a:p>
          <a:pPr marL="228600" lvl="1" indent="-228600" algn="l" defTabSz="889000">
            <a:lnSpc>
              <a:spcPct val="90000"/>
            </a:lnSpc>
            <a:spcBef>
              <a:spcPct val="0"/>
            </a:spcBef>
            <a:spcAft>
              <a:spcPct val="20000"/>
            </a:spcAft>
            <a:buChar char="•"/>
          </a:pPr>
          <a:r>
            <a:rPr lang="en-US" sz="2000" b="1" kern="1200" dirty="0"/>
            <a:t>Provides real-time insights using advanced data analysis and visualization.</a:t>
          </a:r>
        </a:p>
        <a:p>
          <a:pPr marL="228600" lvl="1" indent="-228600" algn="l" defTabSz="889000">
            <a:lnSpc>
              <a:spcPct val="90000"/>
            </a:lnSpc>
            <a:spcBef>
              <a:spcPct val="0"/>
            </a:spcBef>
            <a:spcAft>
              <a:spcPct val="20000"/>
            </a:spcAft>
            <a:buChar char="•"/>
          </a:pPr>
          <a:r>
            <a:rPr lang="en-US" sz="2000" b="1" kern="1200" dirty="0"/>
            <a:t>Key findings:</a:t>
          </a:r>
        </a:p>
        <a:p>
          <a:pPr marL="457200" lvl="2" indent="-228600" algn="l" defTabSz="889000">
            <a:lnSpc>
              <a:spcPct val="90000"/>
            </a:lnSpc>
            <a:spcBef>
              <a:spcPct val="0"/>
            </a:spcBef>
            <a:spcAft>
              <a:spcPct val="20000"/>
            </a:spcAft>
            <a:buChar char="•"/>
          </a:pPr>
          <a:r>
            <a:rPr lang="en-US" sz="2000" b="1" kern="1200" dirty="0"/>
            <a:t>High engagement and diverse prices in cameras.</a:t>
          </a:r>
        </a:p>
        <a:p>
          <a:pPr marL="457200" lvl="2" indent="-228600" algn="l" defTabSz="889000">
            <a:lnSpc>
              <a:spcPct val="90000"/>
            </a:lnSpc>
            <a:spcBef>
              <a:spcPct val="0"/>
            </a:spcBef>
            <a:spcAft>
              <a:spcPct val="20000"/>
            </a:spcAft>
            <a:buChar char="•"/>
          </a:pPr>
          <a:r>
            <a:rPr lang="en-US" sz="2000" b="1" kern="1200" dirty="0"/>
            <a:t>Significant discounts in football products.</a:t>
          </a:r>
        </a:p>
        <a:p>
          <a:pPr marL="457200" lvl="2" indent="-228600" algn="l" defTabSz="889000">
            <a:lnSpc>
              <a:spcPct val="90000"/>
            </a:lnSpc>
            <a:spcBef>
              <a:spcPct val="0"/>
            </a:spcBef>
            <a:spcAft>
              <a:spcPct val="20000"/>
            </a:spcAft>
            <a:buChar char="•"/>
          </a:pPr>
          <a:r>
            <a:rPr lang="en-US" sz="2000" b="1" kern="1200" dirty="0"/>
            <a:t>Varied feedback in cycling.</a:t>
          </a:r>
        </a:p>
        <a:p>
          <a:pPr marL="457200" lvl="2" indent="-228600" algn="l" defTabSz="889000">
            <a:lnSpc>
              <a:spcPct val="90000"/>
            </a:lnSpc>
            <a:spcBef>
              <a:spcPct val="0"/>
            </a:spcBef>
            <a:spcAft>
              <a:spcPct val="20000"/>
            </a:spcAft>
            <a:buChar char="•"/>
          </a:pPr>
          <a:r>
            <a:rPr lang="en-US" sz="2000" b="1" kern="1200" dirty="0"/>
            <a:t>Enables informed decision-making and improved sales strategies.</a:t>
          </a:r>
        </a:p>
        <a:p>
          <a:pPr marL="457200" lvl="2" indent="-228600" algn="l" defTabSz="889000">
            <a:lnSpc>
              <a:spcPct val="90000"/>
            </a:lnSpc>
            <a:spcBef>
              <a:spcPct val="0"/>
            </a:spcBef>
            <a:spcAft>
              <a:spcPct val="20000"/>
            </a:spcAft>
            <a:buChar char="•"/>
          </a:pPr>
          <a:r>
            <a:rPr lang="en-US" sz="2000" b="1" kern="1200" dirty="0"/>
            <a:t>Highlights the value of a user-friendly, interactive platform for sales data analysis.</a:t>
          </a:r>
        </a:p>
      </dsp:txBody>
      <dsp:txXfrm>
        <a:off x="0" y="750810"/>
        <a:ext cx="10058399" cy="28524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6F65A-56C5-4854-9791-85D8113BA8D9}"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AC12C-3E36-40BF-B494-0B00DCE941E1}" type="slidenum">
              <a:rPr lang="en-US" smtClean="0"/>
              <a:t>‹#›</a:t>
            </a:fld>
            <a:endParaRPr lang="en-US"/>
          </a:p>
        </p:txBody>
      </p:sp>
    </p:spTree>
    <p:extLst>
      <p:ext uri="{BB962C8B-B14F-4D97-AF65-F5344CB8AC3E}">
        <p14:creationId xmlns:p14="http://schemas.microsoft.com/office/powerpoint/2010/main" val="246275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amazondataanalysis.streamlit.app/"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code/hishaamarmghan/amazon-products-sales-2023"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kaggle.com/code/joaodantas13/amazon-data/notebook" TargetMode="External"/><Relationship Id="rId5" Type="http://schemas.openxmlformats.org/officeDocument/2006/relationships/image" Target="../media/image6.png"/><Relationship Id="rId4" Type="http://schemas.openxmlformats.org/officeDocument/2006/relationships/hyperlink" Target="https://www.kaggle.com/code/sonialikhan/amazon-products-sales-eda-2024" TargetMode="External"/><Relationship Id="rId9" Type="http://schemas.openxmlformats.org/officeDocument/2006/relationships/hyperlink" Target="https://www.kaggle.com/code/mudaykiranreddy/badmint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bharath-marturu-6b08b3a8/" TargetMode="External"/><Relationship Id="rId2" Type="http://schemas.openxmlformats.org/officeDocument/2006/relationships/hyperlink" Target="mailto:marturbh@mail.uc.edu"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4" y="1237498"/>
            <a:ext cx="3517567" cy="2093975"/>
          </a:xfrm>
        </p:spPr>
        <p:txBody>
          <a:bodyPr anchor="b">
            <a:normAutofit/>
          </a:bodyPr>
          <a:lstStyle/>
          <a:p>
            <a:r>
              <a:rPr lang="en-US" sz="4000" b="1" dirty="0">
                <a:effectLst/>
                <a:latin typeface="Arial" panose="020B0604020202020204" pitchFamily="34" charset="0"/>
                <a:ea typeface="Calibri" panose="020F0502020204030204" pitchFamily="34" charset="0"/>
              </a:rPr>
              <a:t>Amazon Sales Analytics Hub</a:t>
            </a:r>
            <a:endParaRPr lang="en-US" sz="4000" dirty="0"/>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t="16590" b="16651"/>
          <a:stretch/>
        </p:blipFill>
        <p:spPr>
          <a:xfrm>
            <a:off x="6518785" y="295205"/>
            <a:ext cx="3845673" cy="1358346"/>
          </a:xfrm>
          <a:prstGeom prst="rect">
            <a:avLst/>
          </a:prstGeom>
          <a:noFill/>
        </p:spPr>
      </p:pic>
      <p:sp>
        <p:nvSpPr>
          <p:cNvPr id="7" name="Title 1">
            <a:extLst>
              <a:ext uri="{FF2B5EF4-FFF2-40B4-BE49-F238E27FC236}">
                <a16:creationId xmlns:a16="http://schemas.microsoft.com/office/drawing/2014/main" id="{26F0F5E2-B675-FC12-4F34-D0AC72F89D6F}"/>
              </a:ext>
            </a:extLst>
          </p:cNvPr>
          <p:cNvSpPr txBox="1">
            <a:spLocks/>
          </p:cNvSpPr>
          <p:nvPr/>
        </p:nvSpPr>
        <p:spPr>
          <a:xfrm>
            <a:off x="4825070" y="1969015"/>
            <a:ext cx="6723464" cy="630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sz="3000" dirty="0">
                <a:solidFill>
                  <a:schemeClr val="tx1"/>
                </a:solidFill>
              </a:rPr>
              <a:t>INTRODUCTION</a:t>
            </a:r>
          </a:p>
        </p:txBody>
      </p:sp>
      <p:sp>
        <p:nvSpPr>
          <p:cNvPr id="8" name="Content Placeholder 2">
            <a:extLst>
              <a:ext uri="{FF2B5EF4-FFF2-40B4-BE49-F238E27FC236}">
                <a16:creationId xmlns:a16="http://schemas.microsoft.com/office/drawing/2014/main" id="{AF32AD9F-FD02-FB24-51B7-3D6A3BDD4972}"/>
              </a:ext>
            </a:extLst>
          </p:cNvPr>
          <p:cNvSpPr>
            <a:spLocks noGrp="1"/>
          </p:cNvSpPr>
          <p:nvPr>
            <p:ph idx="1"/>
          </p:nvPr>
        </p:nvSpPr>
        <p:spPr>
          <a:xfrm>
            <a:off x="4930344" y="2770628"/>
            <a:ext cx="6888798" cy="3875977"/>
          </a:xfrm>
        </p:spPr>
        <p:txBody>
          <a:bodyPr>
            <a:normAutofit lnSpcReduction="10000"/>
          </a:bodyPr>
          <a:lstStyle/>
          <a:p>
            <a:pPr marL="0" indent="0" algn="just">
              <a:buNone/>
            </a:pPr>
            <a:r>
              <a:rPr lang="en-US" sz="1500" dirty="0">
                <a:latin typeface="Arial" panose="020B0604020202020204" pitchFamily="34" charset="0"/>
                <a:cs typeface="Arial" panose="020B0604020202020204" pitchFamily="34" charset="0"/>
              </a:rPr>
              <a:t>Welcome to the Amazon Sales Analytics Hub presentation. This project focuses on analyzing and visualizing sales data across various product categories on Amazon. We aim to provide insights into customer engagement, pricing strategies, and product performance.</a:t>
            </a:r>
          </a:p>
          <a:p>
            <a:pPr marL="0" indent="0" algn="just">
              <a:buNone/>
            </a:pPr>
            <a:r>
              <a:rPr lang="en-US" sz="1500" b="1" dirty="0">
                <a:latin typeface="Arial" panose="020B0604020202020204" pitchFamily="34" charset="0"/>
                <a:cs typeface="Arial" panose="020B0604020202020204" pitchFamily="34" charset="0"/>
              </a:rPr>
              <a:t>Key Features :</a:t>
            </a:r>
          </a:p>
          <a:p>
            <a:pPr>
              <a:buFont typeface="Wingdings" panose="05000000000000000000" pitchFamily="2" charset="2"/>
              <a:buChar char="v"/>
            </a:pPr>
            <a:r>
              <a:rPr lang="en-US" sz="1500" dirty="0">
                <a:latin typeface="Arial" panose="020B0604020202020204" pitchFamily="34" charset="0"/>
                <a:cs typeface="Arial" panose="020B0604020202020204" pitchFamily="34" charset="0"/>
              </a:rPr>
              <a:t>Generate and view detailed statistics for the data.</a:t>
            </a:r>
          </a:p>
          <a:p>
            <a:pPr>
              <a:buFont typeface="Wingdings" panose="05000000000000000000" pitchFamily="2" charset="2"/>
              <a:buChar char="v"/>
            </a:pPr>
            <a:r>
              <a:rPr lang="en-US" sz="1500" dirty="0">
                <a:latin typeface="Arial" panose="020B0604020202020204" pitchFamily="34" charset="0"/>
                <a:cs typeface="Arial" panose="020B0604020202020204" pitchFamily="34" charset="0"/>
              </a:rPr>
              <a:t>Compare the performance of various product categories.</a:t>
            </a:r>
          </a:p>
          <a:p>
            <a:pPr>
              <a:buFont typeface="Wingdings" panose="05000000000000000000" pitchFamily="2" charset="2"/>
              <a:buChar char="v"/>
            </a:pPr>
            <a:r>
              <a:rPr lang="en-US" sz="1500" dirty="0">
                <a:latin typeface="Arial" panose="020B0604020202020204" pitchFamily="34" charset="0"/>
                <a:cs typeface="Arial" panose="020B0604020202020204" pitchFamily="34" charset="0"/>
              </a:rPr>
              <a:t>Perform correlation analyses to understand relationships between different metrics.</a:t>
            </a:r>
          </a:p>
          <a:p>
            <a:pPr>
              <a:buFont typeface="Wingdings" panose="05000000000000000000" pitchFamily="2" charset="2"/>
              <a:buChar char="v"/>
            </a:pPr>
            <a:r>
              <a:rPr lang="en-US" sz="1500" dirty="0">
                <a:latin typeface="Arial" panose="020B0604020202020204" pitchFamily="34" charset="0"/>
                <a:cs typeface="Arial" panose="020B0604020202020204" pitchFamily="34" charset="0"/>
              </a:rPr>
              <a:t>Conduct custom analyses tailored to specific business needs.</a:t>
            </a:r>
          </a:p>
          <a:p>
            <a:pPr>
              <a:buFont typeface="Wingdings" panose="05000000000000000000" pitchFamily="2" charset="2"/>
              <a:buChar char="v"/>
            </a:pPr>
            <a:r>
              <a:rPr lang="en-US" sz="1500" dirty="0">
                <a:latin typeface="Arial" panose="020B0604020202020204" pitchFamily="34" charset="0"/>
                <a:cs typeface="Arial" panose="020B0604020202020204" pitchFamily="34" charset="0"/>
              </a:rPr>
              <a:t>Download reports and export visualizations for further use.</a:t>
            </a:r>
          </a:p>
          <a:p>
            <a:endParaRPr lang="en-US" sz="15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5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66AEA41-11BE-3D56-C084-D874A7DBD48A}"/>
              </a:ext>
            </a:extLst>
          </p:cNvPr>
          <p:cNvPicPr>
            <a:picLocks noChangeAspect="1"/>
          </p:cNvPicPr>
          <p:nvPr/>
        </p:nvPicPr>
        <p:blipFill>
          <a:blip r:embed="rId4"/>
          <a:stretch>
            <a:fillRect/>
          </a:stretch>
        </p:blipFill>
        <p:spPr>
          <a:xfrm>
            <a:off x="737814" y="295205"/>
            <a:ext cx="1664433" cy="1135916"/>
          </a:xfrm>
          <a:prstGeom prst="rect">
            <a:avLst/>
          </a:prstGeom>
        </p:spPr>
      </p:pic>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DCA3CA-2CBD-76A5-E3E7-1522EAFF284B}"/>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b="0" i="0" kern="1200" spc="-50" baseline="0">
                <a:latin typeface="+mj-lt"/>
                <a:ea typeface="+mj-ea"/>
                <a:cs typeface="+mj-cs"/>
              </a:rPr>
              <a:t>PROBLEM DESCRIPTION</a:t>
            </a:r>
          </a:p>
        </p:txBody>
      </p:sp>
      <p:graphicFrame>
        <p:nvGraphicFramePr>
          <p:cNvPr id="8" name="TextBox 1">
            <a:extLst>
              <a:ext uri="{FF2B5EF4-FFF2-40B4-BE49-F238E27FC236}">
                <a16:creationId xmlns:a16="http://schemas.microsoft.com/office/drawing/2014/main" id="{CD63D78E-2B4F-3669-858F-E6390345E3AE}"/>
              </a:ext>
            </a:extLst>
          </p:cNvPr>
          <p:cNvGraphicFramePr/>
          <p:nvPr>
            <p:extLst>
              <p:ext uri="{D42A27DB-BD31-4B8C-83A1-F6EECF244321}">
                <p14:modId xmlns:p14="http://schemas.microsoft.com/office/powerpoint/2010/main" val="3280834244"/>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786383"/>
            <a:ext cx="3517567" cy="2093975"/>
          </a:xfrm>
        </p:spPr>
        <p:txBody>
          <a:bodyPr vert="horz" lIns="91440" tIns="45720" rIns="91440" bIns="45720" rtlCol="0" anchor="b">
            <a:normAutofit/>
          </a:bodyPr>
          <a:lstStyle/>
          <a:p>
            <a:r>
              <a:rPr lang="en-US" b="0" i="0" kern="1200" spc="-50" baseline="0">
                <a:latin typeface="+mj-lt"/>
                <a:ea typeface="+mj-ea"/>
                <a:cs typeface="+mj-cs"/>
              </a:rPr>
              <a:t>SOLUTION NARRATIVE</a:t>
            </a:r>
          </a:p>
        </p:txBody>
      </p:sp>
      <p:graphicFrame>
        <p:nvGraphicFramePr>
          <p:cNvPr id="32" name="TextBox 6">
            <a:extLst>
              <a:ext uri="{FF2B5EF4-FFF2-40B4-BE49-F238E27FC236}">
                <a16:creationId xmlns:a16="http://schemas.microsoft.com/office/drawing/2014/main" id="{9BC6EF4A-980C-89E8-179B-368CD18ABCA1}"/>
              </a:ext>
            </a:extLst>
          </p:cNvPr>
          <p:cNvGraphicFramePr/>
          <p:nvPr>
            <p:extLst>
              <p:ext uri="{D42A27DB-BD31-4B8C-83A1-F6EECF244321}">
                <p14:modId xmlns:p14="http://schemas.microsoft.com/office/powerpoint/2010/main" val="1023136631"/>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063D-B788-CDE2-187A-46DAA9517556}"/>
              </a:ext>
            </a:extLst>
          </p:cNvPr>
          <p:cNvSpPr>
            <a:spLocks noGrp="1"/>
          </p:cNvSpPr>
          <p:nvPr>
            <p:ph type="ctrTitle"/>
          </p:nvPr>
        </p:nvSpPr>
        <p:spPr>
          <a:xfrm>
            <a:off x="1097280" y="758952"/>
            <a:ext cx="10058400" cy="3566160"/>
          </a:xfrm>
        </p:spPr>
        <p:txBody>
          <a:bodyPr anchor="b">
            <a:normAutofit/>
          </a:bodyPr>
          <a:lstStyle/>
          <a:p>
            <a:r>
              <a:rPr lang="en-US" dirty="0"/>
              <a:t>Application DEMO</a:t>
            </a:r>
          </a:p>
        </p:txBody>
      </p:sp>
      <p:pic>
        <p:nvPicPr>
          <p:cNvPr id="9" name="Picture 8">
            <a:extLst>
              <a:ext uri="{FF2B5EF4-FFF2-40B4-BE49-F238E27FC236}">
                <a16:creationId xmlns:a16="http://schemas.microsoft.com/office/drawing/2014/main" id="{FE3F4604-B2C7-9402-519C-AADE761004AA}"/>
              </a:ext>
            </a:extLst>
          </p:cNvPr>
          <p:cNvPicPr>
            <a:picLocks noChangeAspect="1"/>
          </p:cNvPicPr>
          <p:nvPr/>
        </p:nvPicPr>
        <p:blipFill>
          <a:blip r:embed="rId2"/>
          <a:stretch>
            <a:fillRect/>
          </a:stretch>
        </p:blipFill>
        <p:spPr>
          <a:xfrm>
            <a:off x="2503667" y="172372"/>
            <a:ext cx="7245626" cy="2941256"/>
          </a:xfrm>
          <a:prstGeom prst="rect">
            <a:avLst/>
          </a:prstGeom>
          <a:ln>
            <a:solidFill>
              <a:schemeClr val="tx1"/>
            </a:solidFill>
          </a:ln>
        </p:spPr>
      </p:pic>
      <p:sp>
        <p:nvSpPr>
          <p:cNvPr id="3" name="TextBox 2">
            <a:extLst>
              <a:ext uri="{FF2B5EF4-FFF2-40B4-BE49-F238E27FC236}">
                <a16:creationId xmlns:a16="http://schemas.microsoft.com/office/drawing/2014/main" id="{3528B800-194A-D891-E233-46ACB1A1BBB3}"/>
              </a:ext>
            </a:extLst>
          </p:cNvPr>
          <p:cNvSpPr txBox="1"/>
          <p:nvPr/>
        </p:nvSpPr>
        <p:spPr>
          <a:xfrm>
            <a:off x="3114047" y="4911692"/>
            <a:ext cx="5963906" cy="553998"/>
          </a:xfrm>
          <a:prstGeom prst="rect">
            <a:avLst/>
          </a:prstGeom>
          <a:noFill/>
        </p:spPr>
        <p:txBody>
          <a:bodyPr wrap="square" rtlCol="0">
            <a:spAutoFit/>
          </a:bodyPr>
          <a:lstStyle/>
          <a:p>
            <a:pPr algn="ctr"/>
            <a:r>
              <a:rPr lang="en-US" sz="3000" b="1" dirty="0"/>
              <a:t>URL -</a:t>
            </a:r>
            <a:r>
              <a:rPr lang="en-US" sz="3000" b="1" dirty="0">
                <a:solidFill>
                  <a:srgbClr val="2998E3"/>
                </a:solidFill>
              </a:rPr>
              <a:t> </a:t>
            </a:r>
            <a:r>
              <a:rPr lang="en-US" sz="3000" b="1" dirty="0">
                <a:solidFill>
                  <a:srgbClr val="2998E3"/>
                </a:solidFill>
                <a:hlinkClick r:id="rId3"/>
              </a:rPr>
              <a:t>Amazon Sales Analytics</a:t>
            </a:r>
            <a:endParaRPr lang="en-US" sz="3000" b="1" dirty="0"/>
          </a:p>
        </p:txBody>
      </p:sp>
    </p:spTree>
    <p:extLst>
      <p:ext uri="{BB962C8B-B14F-4D97-AF65-F5344CB8AC3E}">
        <p14:creationId xmlns:p14="http://schemas.microsoft.com/office/powerpoint/2010/main" val="406761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a:t>CONCLUSION</a:t>
            </a:r>
          </a:p>
        </p:txBody>
      </p:sp>
      <p:graphicFrame>
        <p:nvGraphicFramePr>
          <p:cNvPr id="32" name="TextBox 6">
            <a:extLst>
              <a:ext uri="{FF2B5EF4-FFF2-40B4-BE49-F238E27FC236}">
                <a16:creationId xmlns:a16="http://schemas.microsoft.com/office/drawing/2014/main" id="{9BC6EF4A-980C-89E8-179B-368CD18ABCA1}"/>
              </a:ext>
            </a:extLst>
          </p:cNvPr>
          <p:cNvGraphicFramePr/>
          <p:nvPr>
            <p:extLst>
              <p:ext uri="{D42A27DB-BD31-4B8C-83A1-F6EECF244321}">
                <p14:modId xmlns:p14="http://schemas.microsoft.com/office/powerpoint/2010/main" val="325142987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0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EFBB-119D-6CB1-5EAA-830993761AD5}"/>
              </a:ext>
            </a:extLst>
          </p:cNvPr>
          <p:cNvSpPr>
            <a:spLocks noGrp="1"/>
          </p:cNvSpPr>
          <p:nvPr>
            <p:ph type="title"/>
          </p:nvPr>
        </p:nvSpPr>
        <p:spPr>
          <a:xfrm>
            <a:off x="1097280" y="286603"/>
            <a:ext cx="10058400" cy="1450757"/>
          </a:xfrm>
        </p:spPr>
        <p:txBody>
          <a:bodyPr anchor="b">
            <a:normAutofit/>
          </a:bodyPr>
          <a:lstStyle/>
          <a:p>
            <a:r>
              <a:rPr lang="en-US"/>
              <a:t>REFERENCES</a:t>
            </a:r>
          </a:p>
        </p:txBody>
      </p:sp>
      <p:pic>
        <p:nvPicPr>
          <p:cNvPr id="5" name="Content Placeholder 4">
            <a:extLst>
              <a:ext uri="{FF2B5EF4-FFF2-40B4-BE49-F238E27FC236}">
                <a16:creationId xmlns:a16="http://schemas.microsoft.com/office/drawing/2014/main" id="{F1E5D4DA-DFDE-32AD-4CBF-44BAA81F6D69}"/>
              </a:ext>
            </a:extLst>
          </p:cNvPr>
          <p:cNvPicPr>
            <a:picLocks noChangeAspect="1"/>
          </p:cNvPicPr>
          <p:nvPr/>
        </p:nvPicPr>
        <p:blipFill>
          <a:blip r:embed="rId2"/>
          <a:stretch>
            <a:fillRect/>
          </a:stretch>
        </p:blipFill>
        <p:spPr>
          <a:xfrm>
            <a:off x="1097280" y="2654397"/>
            <a:ext cx="2159227" cy="1856272"/>
          </a:xfrm>
          <a:prstGeom prst="rect">
            <a:avLst/>
          </a:prstGeom>
          <a:ln>
            <a:solidFill>
              <a:schemeClr val="tx1"/>
            </a:solidFill>
          </a:ln>
        </p:spPr>
      </p:pic>
      <p:pic>
        <p:nvPicPr>
          <p:cNvPr id="7" name="Picture 6">
            <a:extLst>
              <a:ext uri="{FF2B5EF4-FFF2-40B4-BE49-F238E27FC236}">
                <a16:creationId xmlns:a16="http://schemas.microsoft.com/office/drawing/2014/main" id="{5C37CD29-C54D-3C76-1C38-566E1843F0D2}"/>
              </a:ext>
            </a:extLst>
          </p:cNvPr>
          <p:cNvPicPr>
            <a:picLocks noChangeAspect="1"/>
          </p:cNvPicPr>
          <p:nvPr/>
        </p:nvPicPr>
        <p:blipFill>
          <a:blip r:embed="rId3"/>
          <a:stretch>
            <a:fillRect/>
          </a:stretch>
        </p:blipFill>
        <p:spPr>
          <a:xfrm>
            <a:off x="3394326" y="2654397"/>
            <a:ext cx="2212286" cy="1856272"/>
          </a:xfrm>
          <a:prstGeom prst="rect">
            <a:avLst/>
          </a:prstGeom>
          <a:ln>
            <a:solidFill>
              <a:schemeClr val="tx1"/>
            </a:solidFill>
          </a:ln>
        </p:spPr>
      </p:pic>
      <p:sp>
        <p:nvSpPr>
          <p:cNvPr id="11" name="TextBox 10">
            <a:extLst>
              <a:ext uri="{FF2B5EF4-FFF2-40B4-BE49-F238E27FC236}">
                <a16:creationId xmlns:a16="http://schemas.microsoft.com/office/drawing/2014/main" id="{786B3C9E-BF66-7B72-4E46-E643B8F05BB6}"/>
              </a:ext>
            </a:extLst>
          </p:cNvPr>
          <p:cNvSpPr txBox="1"/>
          <p:nvPr/>
        </p:nvSpPr>
        <p:spPr>
          <a:xfrm>
            <a:off x="1097280" y="2193563"/>
            <a:ext cx="4509332" cy="355482"/>
          </a:xfrm>
          <a:prstGeom prst="rect">
            <a:avLst/>
          </a:prstGeom>
          <a:noFill/>
          <a:ln>
            <a:solidFill>
              <a:schemeClr val="tx1"/>
            </a:solidFill>
          </a:ln>
        </p:spPr>
        <p:txBody>
          <a:bodyPr wrap="square">
            <a:spAutoFit/>
          </a:bodyPr>
          <a:lstStyle/>
          <a:p>
            <a:pPr algn="ctr" defTabSz="868680">
              <a:spcAft>
                <a:spcPts val="600"/>
              </a:spcAft>
            </a:pPr>
            <a:r>
              <a:rPr lang="en-US" sz="1710" kern="1200">
                <a:solidFill>
                  <a:schemeClr val="tx1"/>
                </a:solidFill>
                <a:latin typeface="+mn-lt"/>
                <a:ea typeface="+mn-ea"/>
                <a:cs typeface="+mn-cs"/>
                <a:hlinkClick r:id="rId4"/>
              </a:rPr>
              <a:t>sonialikhan Analysis</a:t>
            </a:r>
            <a:endParaRPr lang="en-US"/>
          </a:p>
        </p:txBody>
      </p:sp>
      <p:pic>
        <p:nvPicPr>
          <p:cNvPr id="13" name="Picture 12">
            <a:extLst>
              <a:ext uri="{FF2B5EF4-FFF2-40B4-BE49-F238E27FC236}">
                <a16:creationId xmlns:a16="http://schemas.microsoft.com/office/drawing/2014/main" id="{AE4ECE1B-88C4-48F7-B87B-207ACBB03F7D}"/>
              </a:ext>
            </a:extLst>
          </p:cNvPr>
          <p:cNvPicPr>
            <a:picLocks noChangeAspect="1"/>
          </p:cNvPicPr>
          <p:nvPr/>
        </p:nvPicPr>
        <p:blipFill>
          <a:blip r:embed="rId5"/>
          <a:stretch>
            <a:fillRect/>
          </a:stretch>
        </p:blipFill>
        <p:spPr>
          <a:xfrm>
            <a:off x="9582679" y="2607334"/>
            <a:ext cx="1573001" cy="2637592"/>
          </a:xfrm>
          <a:prstGeom prst="rect">
            <a:avLst/>
          </a:prstGeom>
          <a:ln>
            <a:solidFill>
              <a:schemeClr val="bg1"/>
            </a:solidFill>
          </a:ln>
        </p:spPr>
      </p:pic>
      <p:sp>
        <p:nvSpPr>
          <p:cNvPr id="14" name="TextBox 13">
            <a:extLst>
              <a:ext uri="{FF2B5EF4-FFF2-40B4-BE49-F238E27FC236}">
                <a16:creationId xmlns:a16="http://schemas.microsoft.com/office/drawing/2014/main" id="{94753715-1C6B-9E66-79A9-A70ADB8F124A}"/>
              </a:ext>
            </a:extLst>
          </p:cNvPr>
          <p:cNvSpPr txBox="1"/>
          <p:nvPr/>
        </p:nvSpPr>
        <p:spPr>
          <a:xfrm>
            <a:off x="6550635" y="2193563"/>
            <a:ext cx="4605045" cy="355482"/>
          </a:xfrm>
          <a:prstGeom prst="rect">
            <a:avLst/>
          </a:prstGeom>
          <a:noFill/>
          <a:ln>
            <a:solidFill>
              <a:schemeClr val="tx1"/>
            </a:solidFill>
          </a:ln>
        </p:spPr>
        <p:txBody>
          <a:bodyPr wrap="square">
            <a:spAutoFit/>
          </a:bodyPr>
          <a:lstStyle/>
          <a:p>
            <a:pPr algn="ctr" defTabSz="868680">
              <a:spcAft>
                <a:spcPts val="600"/>
              </a:spcAft>
            </a:pPr>
            <a:r>
              <a:rPr lang="en-US" sz="1710" kern="1200">
                <a:solidFill>
                  <a:schemeClr val="tx1"/>
                </a:solidFill>
                <a:latin typeface="+mn-lt"/>
                <a:ea typeface="+mn-ea"/>
                <a:cs typeface="+mn-cs"/>
                <a:hlinkClick r:id="rId6"/>
              </a:rPr>
              <a:t>joaodantas13 Analysis</a:t>
            </a:r>
            <a:endParaRPr lang="en-US"/>
          </a:p>
        </p:txBody>
      </p:sp>
      <p:pic>
        <p:nvPicPr>
          <p:cNvPr id="16" name="Picture 15">
            <a:extLst>
              <a:ext uri="{FF2B5EF4-FFF2-40B4-BE49-F238E27FC236}">
                <a16:creationId xmlns:a16="http://schemas.microsoft.com/office/drawing/2014/main" id="{6EDAE68D-B3B8-7C00-F2C4-2BE758A07127}"/>
              </a:ext>
            </a:extLst>
          </p:cNvPr>
          <p:cNvPicPr>
            <a:picLocks noChangeAspect="1"/>
          </p:cNvPicPr>
          <p:nvPr/>
        </p:nvPicPr>
        <p:blipFill>
          <a:blip r:embed="rId7"/>
          <a:stretch>
            <a:fillRect/>
          </a:stretch>
        </p:blipFill>
        <p:spPr>
          <a:xfrm>
            <a:off x="6550634" y="2735846"/>
            <a:ext cx="3032045" cy="1962621"/>
          </a:xfrm>
          <a:prstGeom prst="rect">
            <a:avLst/>
          </a:prstGeom>
          <a:ln>
            <a:solidFill>
              <a:schemeClr val="tx1"/>
            </a:solidFill>
          </a:ln>
        </p:spPr>
      </p:pic>
      <p:sp>
        <p:nvSpPr>
          <p:cNvPr id="18" name="TextBox 17">
            <a:extLst>
              <a:ext uri="{FF2B5EF4-FFF2-40B4-BE49-F238E27FC236}">
                <a16:creationId xmlns:a16="http://schemas.microsoft.com/office/drawing/2014/main" id="{3B73A18F-E472-4C63-634B-A41017B68DF1}"/>
              </a:ext>
            </a:extLst>
          </p:cNvPr>
          <p:cNvSpPr txBox="1"/>
          <p:nvPr/>
        </p:nvSpPr>
        <p:spPr>
          <a:xfrm>
            <a:off x="812524" y="5050622"/>
            <a:ext cx="6097656" cy="830997"/>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Other References :</a:t>
            </a:r>
            <a:r>
              <a:rPr lang="en-US" dirty="0"/>
              <a:t> </a:t>
            </a:r>
          </a:p>
          <a:p>
            <a:pPr marL="285750" indent="-285750">
              <a:buFont typeface="Arial" panose="020B0604020202020204" pitchFamily="34" charset="0"/>
              <a:buChar char="•"/>
            </a:pPr>
            <a:r>
              <a:rPr lang="en-US" sz="1500" u="sng" dirty="0" err="1">
                <a:hlinkClick r:id="rId8"/>
              </a:rPr>
              <a:t>hishaamarmghan</a:t>
            </a:r>
            <a:r>
              <a:rPr lang="en-US" sz="1500" u="sng" dirty="0">
                <a:hlinkClick r:id="rId8"/>
              </a:rPr>
              <a:t> analysis on amazon-products-sales-2023</a:t>
            </a:r>
            <a:endParaRPr lang="en-US" sz="1500" u="sng" dirty="0"/>
          </a:p>
          <a:p>
            <a:pPr marL="285750" indent="-285750">
              <a:buFont typeface="Arial" panose="020B0604020202020204" pitchFamily="34" charset="0"/>
              <a:buChar char="•"/>
            </a:pPr>
            <a:r>
              <a:rPr lang="en-US" sz="1500" u="sng" dirty="0" err="1">
                <a:hlinkClick r:id="rId9"/>
              </a:rPr>
              <a:t>mudaykiranreddy</a:t>
            </a:r>
            <a:r>
              <a:rPr lang="en-US" sz="1500" u="sng" dirty="0">
                <a:hlinkClick r:id="rId9"/>
              </a:rPr>
              <a:t> analysis on badminton data</a:t>
            </a:r>
            <a:endParaRPr lang="en-US" sz="1500" u="sng" dirty="0"/>
          </a:p>
        </p:txBody>
      </p:sp>
    </p:spTree>
    <p:extLst>
      <p:ext uri="{BB962C8B-B14F-4D97-AF65-F5344CB8AC3E}">
        <p14:creationId xmlns:p14="http://schemas.microsoft.com/office/powerpoint/2010/main" val="234666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48A4-1D3A-BA52-B768-2DD1AB39AC8B}"/>
              </a:ext>
            </a:extLst>
          </p:cNvPr>
          <p:cNvSpPr>
            <a:spLocks noGrp="1"/>
          </p:cNvSpPr>
          <p:nvPr>
            <p:ph type="title"/>
          </p:nvPr>
        </p:nvSpPr>
        <p:spPr>
          <a:xfrm>
            <a:off x="1097279" y="4799362"/>
            <a:ext cx="10113645" cy="743682"/>
          </a:xfrm>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908C08FC-8F89-ADB2-7805-422FE367CDD9}"/>
              </a:ext>
            </a:extLst>
          </p:cNvPr>
          <p:cNvSpPr>
            <a:spLocks/>
          </p:cNvSpPr>
          <p:nvPr/>
        </p:nvSpPr>
        <p:spPr>
          <a:xfrm>
            <a:off x="729029" y="580550"/>
            <a:ext cx="10481895" cy="558159"/>
          </a:xfrm>
          <a:prstGeom prst="rect">
            <a:avLst/>
          </a:prstGeom>
        </p:spPr>
        <p:txBody>
          <a:bodyPr/>
          <a:lstStyle/>
          <a:p>
            <a:pPr defTabSz="950976">
              <a:spcAft>
                <a:spcPts val="600"/>
              </a:spcAft>
            </a:pPr>
            <a:r>
              <a:rPr lang="en-US" sz="1872" kern="1200" dirty="0">
                <a:solidFill>
                  <a:schemeClr val="tx1"/>
                </a:solidFill>
                <a:latin typeface="+mn-lt"/>
                <a:ea typeface="+mn-ea"/>
                <a:cs typeface="+mn-cs"/>
              </a:rPr>
              <a:t>Developed as part of the BANA 8083 - 006 MS Capstone at the University of Cincinnati</a:t>
            </a:r>
          </a:p>
          <a:p>
            <a:pPr defTabSz="950976">
              <a:spcAft>
                <a:spcPts val="600"/>
              </a:spcAft>
            </a:pPr>
            <a:endParaRPr lang="en-US" sz="1872" kern="1200" dirty="0">
              <a:solidFill>
                <a:schemeClr val="tx1"/>
              </a:solidFill>
              <a:latin typeface="+mn-lt"/>
              <a:ea typeface="+mn-ea"/>
              <a:cs typeface="+mn-cs"/>
            </a:endParaRPr>
          </a:p>
          <a:p>
            <a:pPr defTabSz="950976">
              <a:spcAft>
                <a:spcPts val="600"/>
              </a:spcAft>
            </a:pPr>
            <a:r>
              <a:rPr lang="en-US" sz="1872" kern="1200" dirty="0">
                <a:solidFill>
                  <a:schemeClr val="tx1"/>
                </a:solidFill>
                <a:latin typeface="+mn-lt"/>
                <a:ea typeface="+mn-ea"/>
                <a:cs typeface="+mn-cs"/>
              </a:rPr>
              <a:t>Special thanks to the MS BANA program and project mentors.</a:t>
            </a:r>
            <a:endParaRPr lang="en-US" dirty="0"/>
          </a:p>
        </p:txBody>
      </p:sp>
      <p:sp>
        <p:nvSpPr>
          <p:cNvPr id="4" name="TextBox 3">
            <a:extLst>
              <a:ext uri="{FF2B5EF4-FFF2-40B4-BE49-F238E27FC236}">
                <a16:creationId xmlns:a16="http://schemas.microsoft.com/office/drawing/2014/main" id="{9D41C6F9-2E39-578D-7E66-297B3531CE5F}"/>
              </a:ext>
            </a:extLst>
          </p:cNvPr>
          <p:cNvSpPr txBox="1"/>
          <p:nvPr/>
        </p:nvSpPr>
        <p:spPr>
          <a:xfrm>
            <a:off x="1836922" y="1937861"/>
            <a:ext cx="2674048" cy="1308050"/>
          </a:xfrm>
          <a:prstGeom prst="rect">
            <a:avLst/>
          </a:prstGeom>
          <a:noFill/>
        </p:spPr>
        <p:txBody>
          <a:bodyPr wrap="square" rtlCol="0">
            <a:spAutoFit/>
          </a:bodyPr>
          <a:lstStyle/>
          <a:p>
            <a:pPr defTabSz="950976">
              <a:spcAft>
                <a:spcPts val="600"/>
              </a:spcAft>
            </a:pPr>
            <a:r>
              <a:rPr lang="en-US" sz="2600" b="1" kern="1200" dirty="0">
                <a:solidFill>
                  <a:schemeClr val="tx1"/>
                </a:solidFill>
                <a:latin typeface="Arial" panose="020B0604020202020204" pitchFamily="34" charset="0"/>
                <a:ea typeface="+mn-ea"/>
                <a:cs typeface="Arial" panose="020B0604020202020204" pitchFamily="34" charset="0"/>
              </a:rPr>
              <a:t>Primary Reader</a:t>
            </a:r>
          </a:p>
          <a:p>
            <a:pPr algn="ctr" defTabSz="950976">
              <a:spcAft>
                <a:spcPts val="600"/>
              </a:spcAft>
            </a:pPr>
            <a:r>
              <a:rPr lang="en-US" b="1" kern="1200" dirty="0">
                <a:solidFill>
                  <a:schemeClr val="tx1"/>
                </a:solidFill>
                <a:latin typeface="Arial" panose="020B0604020202020204" pitchFamily="34" charset="0"/>
                <a:ea typeface="+mn-ea"/>
                <a:cs typeface="Arial" panose="020B0604020202020204" pitchFamily="34" charset="0"/>
              </a:rPr>
              <a:t>Dr. Yan Yui</a:t>
            </a:r>
            <a:endParaRPr lang="en-US" b="1" dirty="0">
              <a:latin typeface="Arial" panose="020B0604020202020204" pitchFamily="34" charset="0"/>
              <a:cs typeface="Arial" panose="020B0604020202020204" pitchFamily="34" charset="0"/>
            </a:endParaRPr>
          </a:p>
          <a:p>
            <a:pPr defTabSz="950976">
              <a:spcAft>
                <a:spcPts val="600"/>
              </a:spcAft>
            </a:pPr>
            <a:endParaRPr lang="en-US" sz="25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BB1B532-FE51-42A6-5631-570C7933EF0C}"/>
              </a:ext>
            </a:extLst>
          </p:cNvPr>
          <p:cNvSpPr txBox="1"/>
          <p:nvPr/>
        </p:nvSpPr>
        <p:spPr>
          <a:xfrm>
            <a:off x="-3248" y="3175539"/>
            <a:ext cx="6354389" cy="857479"/>
          </a:xfrm>
          <a:prstGeom prst="rect">
            <a:avLst/>
          </a:prstGeom>
          <a:noFill/>
        </p:spPr>
        <p:txBody>
          <a:bodyPr wrap="square">
            <a:spAutoFit/>
          </a:bodyPr>
          <a:lstStyle/>
          <a:p>
            <a:pPr algn="ctr" defTabSz="950976">
              <a:spcAft>
                <a:spcPts val="600"/>
              </a:spcAft>
            </a:pPr>
            <a:r>
              <a:rPr lang="en-US" sz="2600" b="1" kern="1200" dirty="0">
                <a:solidFill>
                  <a:schemeClr val="tx1"/>
                </a:solidFill>
                <a:latin typeface="Arial" panose="020B0604020202020204" pitchFamily="34" charset="0"/>
                <a:ea typeface="+mn-ea"/>
                <a:cs typeface="Arial" panose="020B0604020202020204" pitchFamily="34" charset="0"/>
              </a:rPr>
              <a:t>Secondary Reader</a:t>
            </a:r>
            <a:endParaRPr lang="en-US" sz="1872" kern="1200" dirty="0">
              <a:solidFill>
                <a:schemeClr val="tx1"/>
              </a:solidFill>
              <a:latin typeface="Arial" panose="020B0604020202020204" pitchFamily="34" charset="0"/>
              <a:ea typeface="+mn-ea"/>
              <a:cs typeface="Arial" panose="020B0604020202020204" pitchFamily="34" charset="0"/>
            </a:endParaRPr>
          </a:p>
          <a:p>
            <a:pPr algn="ctr" defTabSz="950976">
              <a:spcAft>
                <a:spcPts val="600"/>
              </a:spcAft>
            </a:pPr>
            <a:r>
              <a:rPr lang="en-US" sz="1872" b="1" kern="1200" dirty="0">
                <a:solidFill>
                  <a:schemeClr val="tx1"/>
                </a:solidFill>
                <a:latin typeface="Arial" panose="020B0604020202020204" pitchFamily="34" charset="0"/>
                <a:ea typeface="+mn-ea"/>
                <a:cs typeface="Arial" panose="020B0604020202020204" pitchFamily="34" charset="0"/>
              </a:rPr>
              <a:t>Professor Delmer "Bill" Nicholson  </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2C93CC3-ED88-EB4F-093C-1959744ACB81}"/>
              </a:ext>
            </a:extLst>
          </p:cNvPr>
          <p:cNvSpPr txBox="1"/>
          <p:nvPr/>
        </p:nvSpPr>
        <p:spPr>
          <a:xfrm>
            <a:off x="8490193" y="1521881"/>
            <a:ext cx="3186000" cy="2511137"/>
          </a:xfrm>
          <a:prstGeom prst="rect">
            <a:avLst/>
          </a:prstGeom>
          <a:noFill/>
        </p:spPr>
        <p:txBody>
          <a:bodyPr wrap="none" rtlCol="0">
            <a:spAutoFit/>
          </a:bodyPr>
          <a:lstStyle/>
          <a:p>
            <a:pPr defTabSz="950976">
              <a:spcAft>
                <a:spcPts val="600"/>
              </a:spcAft>
            </a:pPr>
            <a:r>
              <a:rPr lang="en-US" sz="2600" b="1" kern="1200">
                <a:solidFill>
                  <a:schemeClr val="tx1"/>
                </a:solidFill>
                <a:latin typeface="Arial" panose="020B0604020202020204" pitchFamily="34" charset="0"/>
                <a:ea typeface="+mn-ea"/>
                <a:cs typeface="Arial" panose="020B0604020202020204" pitchFamily="34" charset="0"/>
              </a:rPr>
              <a:t>Developed By</a:t>
            </a:r>
          </a:p>
          <a:p>
            <a:pPr defTabSz="950976">
              <a:spcAft>
                <a:spcPts val="600"/>
              </a:spcAft>
            </a:pPr>
            <a:br>
              <a:rPr lang="en-US" sz="2600" b="1" kern="1200">
                <a:solidFill>
                  <a:schemeClr val="tx1"/>
                </a:solidFill>
                <a:latin typeface="+mn-lt"/>
                <a:ea typeface="+mn-ea"/>
                <a:cs typeface="+mn-cs"/>
              </a:rPr>
            </a:br>
            <a:r>
              <a:rPr lang="en-US" sz="1872" b="1" kern="1200">
                <a:solidFill>
                  <a:schemeClr val="tx1"/>
                </a:solidFill>
                <a:latin typeface="+mn-lt"/>
                <a:ea typeface="+mn-ea"/>
                <a:cs typeface="+mn-cs"/>
              </a:rPr>
              <a:t>Bharath Marturu</a:t>
            </a:r>
            <a:br>
              <a:rPr lang="en-US" sz="1872" b="1" kern="1200">
                <a:solidFill>
                  <a:schemeClr val="tx1"/>
                </a:solidFill>
                <a:latin typeface="+mn-lt"/>
                <a:ea typeface="+mn-ea"/>
                <a:cs typeface="+mn-cs"/>
              </a:rPr>
            </a:br>
            <a:r>
              <a:rPr lang="en-US" sz="1872" b="1" kern="1200">
                <a:solidFill>
                  <a:schemeClr val="tx1"/>
                </a:solidFill>
                <a:latin typeface="+mn-lt"/>
                <a:ea typeface="+mn-ea"/>
                <a:cs typeface="+mn-cs"/>
              </a:rPr>
              <a:t>Masters in Business Analytics</a:t>
            </a:r>
          </a:p>
          <a:p>
            <a:pPr defTabSz="950976">
              <a:lnSpc>
                <a:spcPct val="150000"/>
              </a:lnSpc>
              <a:spcAft>
                <a:spcPts val="600"/>
              </a:spcAft>
            </a:pPr>
            <a:r>
              <a:rPr lang="en-US" sz="1872" b="1" kern="1200">
                <a:solidFill>
                  <a:schemeClr val="tx1"/>
                </a:solidFill>
                <a:latin typeface="+mn-lt"/>
                <a:ea typeface="+mn-ea"/>
                <a:cs typeface="+mn-cs"/>
                <a:hlinkClick r:id="rId2"/>
              </a:rPr>
              <a:t>marturbh@mail.uc.edu</a:t>
            </a:r>
            <a:endParaRPr lang="en-US" sz="1872" b="1" kern="1200">
              <a:solidFill>
                <a:schemeClr val="tx1"/>
              </a:solidFill>
              <a:latin typeface="+mn-lt"/>
              <a:ea typeface="+mn-ea"/>
              <a:cs typeface="+mn-cs"/>
            </a:endParaRPr>
          </a:p>
          <a:p>
            <a:pPr defTabSz="950976">
              <a:lnSpc>
                <a:spcPct val="150000"/>
              </a:lnSpc>
              <a:spcAft>
                <a:spcPts val="600"/>
              </a:spcAft>
            </a:pPr>
            <a:r>
              <a:rPr lang="en-US" sz="1872" b="1" kern="1200">
                <a:solidFill>
                  <a:schemeClr val="tx1"/>
                </a:solidFill>
                <a:latin typeface="+mn-lt"/>
                <a:ea typeface="+mn-ea"/>
                <a:cs typeface="+mn-cs"/>
                <a:hlinkClick r:id="rId3"/>
              </a:rPr>
              <a:t>LinkedIn</a:t>
            </a:r>
            <a:endParaRPr lang="en-US" b="1"/>
          </a:p>
        </p:txBody>
      </p:sp>
    </p:spTree>
    <p:extLst>
      <p:ext uri="{BB962C8B-B14F-4D97-AF65-F5344CB8AC3E}">
        <p14:creationId xmlns:p14="http://schemas.microsoft.com/office/powerpoint/2010/main" val="222656741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Statistics focus</Template>
  <TotalTime>187</TotalTime>
  <Words>352</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Bookman Old Style</vt:lpstr>
      <vt:lpstr>Calibri</vt:lpstr>
      <vt:lpstr>Franklin Gothic Book</vt:lpstr>
      <vt:lpstr>Wingdings</vt:lpstr>
      <vt:lpstr>Custom</vt:lpstr>
      <vt:lpstr>Amazon Sales Analytics Hub</vt:lpstr>
      <vt:lpstr>PowerPoint Presentation</vt:lpstr>
      <vt:lpstr>SOLUTION NARRATIVE</vt:lpstr>
      <vt:lpstr>Application DEMO</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Marturu, Bharath (marturbh)</dc:creator>
  <cp:lastModifiedBy>Marturu, Bharath (marturbh)</cp:lastModifiedBy>
  <cp:revision>3</cp:revision>
  <dcterms:created xsi:type="dcterms:W3CDTF">2024-06-24T22:57:04Z</dcterms:created>
  <dcterms:modified xsi:type="dcterms:W3CDTF">2024-08-17T00:12:10Z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