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8" r:id="rId2"/>
    <p:sldId id="285" r:id="rId3"/>
    <p:sldId id="275" r:id="rId4"/>
    <p:sldId id="284" r:id="rId5"/>
    <p:sldId id="286" r:id="rId6"/>
    <p:sldId id="28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94" autoAdjust="0"/>
  </p:normalViewPr>
  <p:slideViewPr>
    <p:cSldViewPr snapToGrid="0">
      <p:cViewPr varScale="1">
        <p:scale>
          <a:sx n="76" d="100"/>
          <a:sy n="76" d="100"/>
        </p:scale>
        <p:origin x="65" y="166"/>
      </p:cViewPr>
      <p:guideLst>
        <p:guide orient="horz" pos="2160"/>
        <p:guide pos="3817"/>
      </p:guideLst>
    </p:cSldViewPr>
  </p:slideViewPr>
  <p:notesTextViewPr>
    <p:cViewPr>
      <p:scale>
        <a:sx n="3" d="2"/>
        <a:sy n="3" d="2"/>
      </p:scale>
      <p:origin x="0" y="0"/>
    </p:cViewPr>
  </p:notesTextViewPr>
  <p:notesViewPr>
    <p:cSldViewPr snapToGrid="0">
      <p:cViewPr varScale="1">
        <p:scale>
          <a:sx n="68" d="100"/>
          <a:sy n="68" d="100"/>
        </p:scale>
        <p:origin x="2808"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5" Type="http://schemas.openxmlformats.org/officeDocument/2006/relationships/image" Target="../media/image20.svg"/><Relationship Id="rId4" Type="http://schemas.openxmlformats.org/officeDocument/2006/relationships/image" Target="../media/image19.png"/></Relationships>
</file>

<file path=ppt/diagrams/_rels/data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image" Target="../media/image21.png"/><Relationship Id="rId5" Type="http://schemas.openxmlformats.org/officeDocument/2006/relationships/image" Target="../media/image25.svg"/><Relationship Id="rId4" Type="http://schemas.openxmlformats.org/officeDocument/2006/relationships/image" Target="../media/image24.png"/></Relationships>
</file>

<file path=ppt/diagrams/_rels/data3.xml.rels><?xml version="1.0" encoding="UTF-8" standalone="yes"?>
<Relationships xmlns="http://schemas.openxmlformats.org/package/2006/relationships"><Relationship Id="rId3" Type="http://schemas.openxmlformats.org/officeDocument/2006/relationships/image" Target="../media/image28.png"/><Relationship Id="rId2" Type="http://schemas.microsoft.com/office/2007/relationships/hdphoto" Target="../media/hdphoto1.wdp"/><Relationship Id="rId1" Type="http://schemas.openxmlformats.org/officeDocument/2006/relationships/image" Target="../media/image27.png"/><Relationship Id="rId4" Type="http://schemas.openxmlformats.org/officeDocument/2006/relationships/image" Target="../media/image29.png"/></Relationships>
</file>

<file path=ppt/diagrams/_rels/data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4" Type="http://schemas.openxmlformats.org/officeDocument/2006/relationships/image" Target="../media/image33.png"/></Relationships>
</file>

<file path=ppt/diagrams/_rels/data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5" Type="http://schemas.openxmlformats.org/officeDocument/2006/relationships/image" Target="../media/image38.svg"/><Relationship Id="rId4" Type="http://schemas.openxmlformats.org/officeDocument/2006/relationships/image" Target="../media/image3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5" Type="http://schemas.openxmlformats.org/officeDocument/2006/relationships/image" Target="../media/image20.svg"/><Relationship Id="rId4" Type="http://schemas.openxmlformats.org/officeDocument/2006/relationships/image" Target="../media/image1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image" Target="../media/image21.png"/><Relationship Id="rId5" Type="http://schemas.openxmlformats.org/officeDocument/2006/relationships/image" Target="../media/image25.svg"/><Relationship Id="rId4" Type="http://schemas.openxmlformats.org/officeDocument/2006/relationships/image" Target="../media/image24.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8.png"/><Relationship Id="rId2" Type="http://schemas.microsoft.com/office/2007/relationships/hdphoto" Target="../media/hdphoto1.wdp"/><Relationship Id="rId1" Type="http://schemas.openxmlformats.org/officeDocument/2006/relationships/image" Target="../media/image27.png"/><Relationship Id="rId4" Type="http://schemas.openxmlformats.org/officeDocument/2006/relationships/image" Target="../media/image29.png"/></Relationships>
</file>

<file path=ppt/diagrams/_rels/drawing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4" Type="http://schemas.openxmlformats.org/officeDocument/2006/relationships/image" Target="../media/image33.png"/></Relationships>
</file>

<file path=ppt/diagrams/_rels/drawing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5" Type="http://schemas.openxmlformats.org/officeDocument/2006/relationships/image" Target="../media/image38.svg"/><Relationship Id="rId4" Type="http://schemas.openxmlformats.org/officeDocument/2006/relationships/image" Target="../media/image3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296E62-5F1F-4FA9-9C58-AFF9083A138A}" type="doc">
      <dgm:prSet loTypeId="urn:microsoft.com/office/officeart/2005/8/layout/pictureOrgChart+Icon" loCatId="hierarchy" qsTypeId="urn:microsoft.com/office/officeart/2005/8/quickstyle/simple1" qsCatId="simple" csTypeId="urn:microsoft.com/office/officeart/2005/8/colors/accent1_2" csCatId="accent1" phldr="1"/>
      <dgm:spPr/>
      <dgm:t>
        <a:bodyPr/>
        <a:lstStyle/>
        <a:p>
          <a:endParaRPr lang="en-IN"/>
        </a:p>
      </dgm:t>
    </dgm:pt>
    <dgm:pt modelId="{9C521405-A337-451D-8CA6-EED1235336F1}">
      <dgm:prSet phldrT="[Text]" custT="1"/>
      <dgm:spPr/>
      <dgm:t>
        <a:bodyPr/>
        <a:lstStyle/>
        <a:p>
          <a:r>
            <a:rPr lang="en-US" sz="1200" dirty="0"/>
            <a:t>Account</a:t>
          </a:r>
          <a:endParaRPr lang="en-IN" sz="1200" dirty="0"/>
        </a:p>
      </dgm:t>
    </dgm:pt>
    <dgm:pt modelId="{43BB0B62-0B05-4375-B294-F5E19A9F3927}" type="parTrans" cxnId="{A41499BD-0C00-4A6F-B824-3D68CA98D33A}">
      <dgm:prSet/>
      <dgm:spPr/>
      <dgm:t>
        <a:bodyPr/>
        <a:lstStyle/>
        <a:p>
          <a:endParaRPr lang="en-IN"/>
        </a:p>
      </dgm:t>
    </dgm:pt>
    <dgm:pt modelId="{488ECB17-2BED-48ED-9426-6894F02F945E}" type="sibTrans" cxnId="{A41499BD-0C00-4A6F-B824-3D68CA98D33A}">
      <dgm:prSet/>
      <dgm:spPr/>
      <dgm:t>
        <a:bodyPr/>
        <a:lstStyle/>
        <a:p>
          <a:endParaRPr lang="en-IN"/>
        </a:p>
      </dgm:t>
    </dgm:pt>
    <dgm:pt modelId="{423BA180-55AD-4841-89CA-45924329ECA7}">
      <dgm:prSet phldrT="[Text]" custT="1"/>
      <dgm:spPr/>
      <dgm:t>
        <a:bodyPr/>
        <a:lstStyle/>
        <a:p>
          <a:r>
            <a:rPr lang="en-US" sz="1200" dirty="0"/>
            <a:t>Bio Coin</a:t>
          </a:r>
          <a:endParaRPr lang="en-IN" sz="1200" dirty="0"/>
        </a:p>
      </dgm:t>
    </dgm:pt>
    <dgm:pt modelId="{700DA0AB-610F-4DC3-A739-25C5D563E634}" type="parTrans" cxnId="{03C86A61-82D8-4B34-A8A0-75E2E80AFACD}">
      <dgm:prSet/>
      <dgm:spPr/>
      <dgm:t>
        <a:bodyPr/>
        <a:lstStyle/>
        <a:p>
          <a:endParaRPr lang="en-IN"/>
        </a:p>
      </dgm:t>
    </dgm:pt>
    <dgm:pt modelId="{540439B8-A568-446E-B805-0AB3485A6A4B}" type="sibTrans" cxnId="{03C86A61-82D8-4B34-A8A0-75E2E80AFACD}">
      <dgm:prSet/>
      <dgm:spPr/>
      <dgm:t>
        <a:bodyPr/>
        <a:lstStyle/>
        <a:p>
          <a:endParaRPr lang="en-IN"/>
        </a:p>
      </dgm:t>
    </dgm:pt>
    <dgm:pt modelId="{C682EF2F-5C69-4B9F-9523-D5D1EC070599}">
      <dgm:prSet phldrT="[Text]" custT="1"/>
      <dgm:spPr/>
      <dgm:t>
        <a:bodyPr/>
        <a:lstStyle/>
        <a:p>
          <a:r>
            <a:rPr lang="en-US" sz="1200" dirty="0"/>
            <a:t>Car Pool Receipt</a:t>
          </a:r>
          <a:endParaRPr lang="en-IN" sz="1200" dirty="0"/>
        </a:p>
      </dgm:t>
    </dgm:pt>
    <dgm:pt modelId="{3F82081A-4545-4440-8D0E-FEDAC554CB11}" type="parTrans" cxnId="{9D0CC184-53AA-45FD-9F21-41709A3D2E5F}">
      <dgm:prSet/>
      <dgm:spPr/>
      <dgm:t>
        <a:bodyPr/>
        <a:lstStyle/>
        <a:p>
          <a:endParaRPr lang="en-IN"/>
        </a:p>
      </dgm:t>
    </dgm:pt>
    <dgm:pt modelId="{4C0E599A-E40C-4EDC-AD04-7763E5083CAF}" type="sibTrans" cxnId="{9D0CC184-53AA-45FD-9F21-41709A3D2E5F}">
      <dgm:prSet/>
      <dgm:spPr/>
      <dgm:t>
        <a:bodyPr/>
        <a:lstStyle/>
        <a:p>
          <a:endParaRPr lang="en-IN"/>
        </a:p>
      </dgm:t>
    </dgm:pt>
    <dgm:pt modelId="{202DC35E-369E-4D5E-AF5B-2C28CE2F2E55}" type="pres">
      <dgm:prSet presAssocID="{74296E62-5F1F-4FA9-9C58-AFF9083A138A}" presName="hierChild1" presStyleCnt="0">
        <dgm:presLayoutVars>
          <dgm:orgChart val="1"/>
          <dgm:chPref val="1"/>
          <dgm:dir/>
          <dgm:animOne val="branch"/>
          <dgm:animLvl val="lvl"/>
          <dgm:resizeHandles/>
        </dgm:presLayoutVars>
      </dgm:prSet>
      <dgm:spPr/>
    </dgm:pt>
    <dgm:pt modelId="{BF1731EB-62B1-4B6E-8462-10DB793085A6}" type="pres">
      <dgm:prSet presAssocID="{9C521405-A337-451D-8CA6-EED1235336F1}" presName="hierRoot1" presStyleCnt="0">
        <dgm:presLayoutVars>
          <dgm:hierBranch val="init"/>
        </dgm:presLayoutVars>
      </dgm:prSet>
      <dgm:spPr/>
    </dgm:pt>
    <dgm:pt modelId="{F9796DF1-42FF-408B-B5FF-51DA5F450E80}" type="pres">
      <dgm:prSet presAssocID="{9C521405-A337-451D-8CA6-EED1235336F1}" presName="rootComposite1" presStyleCnt="0"/>
      <dgm:spPr/>
    </dgm:pt>
    <dgm:pt modelId="{28A5F961-8FFE-4045-A349-39E46D879196}" type="pres">
      <dgm:prSet presAssocID="{9C521405-A337-451D-8CA6-EED1235336F1}" presName="rootText1" presStyleLbl="node0" presStyleIdx="0" presStyleCnt="1">
        <dgm:presLayoutVars>
          <dgm:chPref val="3"/>
        </dgm:presLayoutVars>
      </dgm:prSet>
      <dgm:spPr/>
    </dgm:pt>
    <dgm:pt modelId="{DFA8ED09-DD2A-4487-A956-34F065D40F70}" type="pres">
      <dgm:prSet presAssocID="{9C521405-A337-451D-8CA6-EED1235336F1}" presName="rootPict1" presStyleLbl="alignImgPlac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17000" r="-17000"/>
          </a:stretch>
        </a:blipFill>
      </dgm:spPr>
      <dgm:extLst>
        <a:ext uri="{E40237B7-FDA0-4F09-8148-C483321AD2D9}">
          <dgm14:cNvPr xmlns:dgm14="http://schemas.microsoft.com/office/drawing/2010/diagram" id="0" name="" descr="User"/>
        </a:ext>
      </dgm:extLst>
    </dgm:pt>
    <dgm:pt modelId="{12040312-E12D-46E7-B166-7E75B92D5212}" type="pres">
      <dgm:prSet presAssocID="{9C521405-A337-451D-8CA6-EED1235336F1}" presName="rootConnector1" presStyleLbl="node1" presStyleIdx="0" presStyleCnt="0"/>
      <dgm:spPr/>
    </dgm:pt>
    <dgm:pt modelId="{4E4EF0B6-CDEE-4864-BC7E-B07D1E0C0017}" type="pres">
      <dgm:prSet presAssocID="{9C521405-A337-451D-8CA6-EED1235336F1}" presName="hierChild2" presStyleCnt="0"/>
      <dgm:spPr/>
    </dgm:pt>
    <dgm:pt modelId="{D3A27F5F-570A-46EE-BBC4-007A9F0131C3}" type="pres">
      <dgm:prSet presAssocID="{3F82081A-4545-4440-8D0E-FEDAC554CB11}" presName="Name37" presStyleLbl="parChTrans1D2" presStyleIdx="0" presStyleCnt="2"/>
      <dgm:spPr/>
    </dgm:pt>
    <dgm:pt modelId="{69BD6EDC-4716-44F3-AD43-DA4896A6B7C2}" type="pres">
      <dgm:prSet presAssocID="{C682EF2F-5C69-4B9F-9523-D5D1EC070599}" presName="hierRoot2" presStyleCnt="0">
        <dgm:presLayoutVars>
          <dgm:hierBranch val="init"/>
        </dgm:presLayoutVars>
      </dgm:prSet>
      <dgm:spPr/>
    </dgm:pt>
    <dgm:pt modelId="{40CE9AB5-41F4-4D18-ADDA-ECDF2D9A636A}" type="pres">
      <dgm:prSet presAssocID="{C682EF2F-5C69-4B9F-9523-D5D1EC070599}" presName="rootComposite" presStyleCnt="0"/>
      <dgm:spPr/>
    </dgm:pt>
    <dgm:pt modelId="{AA44F981-3989-47E9-87F4-A9F23F2EB8B2}" type="pres">
      <dgm:prSet presAssocID="{C682EF2F-5C69-4B9F-9523-D5D1EC070599}" presName="rootText" presStyleLbl="node2" presStyleIdx="0" presStyleCnt="2">
        <dgm:presLayoutVars>
          <dgm:chPref val="3"/>
        </dgm:presLayoutVars>
      </dgm:prSet>
      <dgm:spPr/>
    </dgm:pt>
    <dgm:pt modelId="{5937ED9D-5F75-4396-81E0-68A90C10120D}" type="pres">
      <dgm:prSet presAssocID="{C682EF2F-5C69-4B9F-9523-D5D1EC070599}" presName="rootPict" presStyleLbl="alignImgPlace1" presStyleIdx="1"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17000" r="-17000"/>
          </a:stretch>
        </a:blipFill>
      </dgm:spPr>
    </dgm:pt>
    <dgm:pt modelId="{F93D906C-44D6-4DEA-89C1-0F57560DD43E}" type="pres">
      <dgm:prSet presAssocID="{C682EF2F-5C69-4B9F-9523-D5D1EC070599}" presName="rootConnector" presStyleLbl="node2" presStyleIdx="0" presStyleCnt="2"/>
      <dgm:spPr/>
    </dgm:pt>
    <dgm:pt modelId="{14DFC96C-6B75-4BD7-A6F2-BB067646A6D9}" type="pres">
      <dgm:prSet presAssocID="{C682EF2F-5C69-4B9F-9523-D5D1EC070599}" presName="hierChild4" presStyleCnt="0"/>
      <dgm:spPr/>
    </dgm:pt>
    <dgm:pt modelId="{5F6BAB4B-8ACE-4385-AD28-A18E695286A1}" type="pres">
      <dgm:prSet presAssocID="{C682EF2F-5C69-4B9F-9523-D5D1EC070599}" presName="hierChild5" presStyleCnt="0"/>
      <dgm:spPr/>
    </dgm:pt>
    <dgm:pt modelId="{BF321DB4-E61D-42EB-8556-8AB4E70BA2C6}" type="pres">
      <dgm:prSet presAssocID="{700DA0AB-610F-4DC3-A739-25C5D563E634}" presName="Name37" presStyleLbl="parChTrans1D2" presStyleIdx="1" presStyleCnt="2"/>
      <dgm:spPr/>
    </dgm:pt>
    <dgm:pt modelId="{AC151055-A691-4BEC-91E3-F7E38EC27B26}" type="pres">
      <dgm:prSet presAssocID="{423BA180-55AD-4841-89CA-45924329ECA7}" presName="hierRoot2" presStyleCnt="0">
        <dgm:presLayoutVars>
          <dgm:hierBranch val="init"/>
        </dgm:presLayoutVars>
      </dgm:prSet>
      <dgm:spPr/>
    </dgm:pt>
    <dgm:pt modelId="{79F52753-3F9F-48DA-AA4E-5E2884491390}" type="pres">
      <dgm:prSet presAssocID="{423BA180-55AD-4841-89CA-45924329ECA7}" presName="rootComposite" presStyleCnt="0"/>
      <dgm:spPr/>
    </dgm:pt>
    <dgm:pt modelId="{5D1E8CEC-B8D9-4010-A254-9ABA2464D7D1}" type="pres">
      <dgm:prSet presAssocID="{423BA180-55AD-4841-89CA-45924329ECA7}" presName="rootText" presStyleLbl="node2" presStyleIdx="1" presStyleCnt="2">
        <dgm:presLayoutVars>
          <dgm:chPref val="3"/>
        </dgm:presLayoutVars>
      </dgm:prSet>
      <dgm:spPr/>
    </dgm:pt>
    <dgm:pt modelId="{2DA17346-2079-41B3-A7A9-B464657538AF}" type="pres">
      <dgm:prSet presAssocID="{423BA180-55AD-4841-89CA-45924329ECA7}" presName="rootPict" presStyleLbl="alignImgPlace1" presStyleIdx="2"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l="-17000" r="-17000"/>
          </a:stretch>
        </a:blipFill>
      </dgm:spPr>
      <dgm:extLst>
        <a:ext uri="{E40237B7-FDA0-4F09-8148-C483321AD2D9}">
          <dgm14:cNvPr xmlns:dgm14="http://schemas.microsoft.com/office/drawing/2010/diagram" id="0" name="" descr="Coins"/>
        </a:ext>
      </dgm:extLst>
    </dgm:pt>
    <dgm:pt modelId="{EB413DD3-C724-492F-8719-F7C3A8AFDCE3}" type="pres">
      <dgm:prSet presAssocID="{423BA180-55AD-4841-89CA-45924329ECA7}" presName="rootConnector" presStyleLbl="node2" presStyleIdx="1" presStyleCnt="2"/>
      <dgm:spPr/>
    </dgm:pt>
    <dgm:pt modelId="{65F1105B-459B-43FC-B97A-18B22AE38F64}" type="pres">
      <dgm:prSet presAssocID="{423BA180-55AD-4841-89CA-45924329ECA7}" presName="hierChild4" presStyleCnt="0"/>
      <dgm:spPr/>
    </dgm:pt>
    <dgm:pt modelId="{09E49269-D34E-49CF-98E9-2AFE8D313B53}" type="pres">
      <dgm:prSet presAssocID="{423BA180-55AD-4841-89CA-45924329ECA7}" presName="hierChild5" presStyleCnt="0"/>
      <dgm:spPr/>
    </dgm:pt>
    <dgm:pt modelId="{A2EAA474-0538-4DA5-B741-07FDB2DA5B1D}" type="pres">
      <dgm:prSet presAssocID="{9C521405-A337-451D-8CA6-EED1235336F1}" presName="hierChild3" presStyleCnt="0"/>
      <dgm:spPr/>
    </dgm:pt>
  </dgm:ptLst>
  <dgm:cxnLst>
    <dgm:cxn modelId="{2DB83519-7999-4B49-AD05-5DEBF1FFB720}" type="presOf" srcId="{9C521405-A337-451D-8CA6-EED1235336F1}" destId="{28A5F961-8FFE-4045-A349-39E46D879196}" srcOrd="0" destOrd="0" presId="urn:microsoft.com/office/officeart/2005/8/layout/pictureOrgChart+Icon"/>
    <dgm:cxn modelId="{9B50D024-3998-4F26-94FE-D5BA26D3BC25}" type="presOf" srcId="{74296E62-5F1F-4FA9-9C58-AFF9083A138A}" destId="{202DC35E-369E-4D5E-AF5B-2C28CE2F2E55}" srcOrd="0" destOrd="0" presId="urn:microsoft.com/office/officeart/2005/8/layout/pictureOrgChart+Icon"/>
    <dgm:cxn modelId="{03C86A61-82D8-4B34-A8A0-75E2E80AFACD}" srcId="{9C521405-A337-451D-8CA6-EED1235336F1}" destId="{423BA180-55AD-4841-89CA-45924329ECA7}" srcOrd="1" destOrd="0" parTransId="{700DA0AB-610F-4DC3-A739-25C5D563E634}" sibTransId="{540439B8-A568-446E-B805-0AB3485A6A4B}"/>
    <dgm:cxn modelId="{3FEBE461-915E-40BA-B39B-49A47C99DE80}" type="presOf" srcId="{9C521405-A337-451D-8CA6-EED1235336F1}" destId="{12040312-E12D-46E7-B166-7E75B92D5212}" srcOrd="1" destOrd="0" presId="urn:microsoft.com/office/officeart/2005/8/layout/pictureOrgChart+Icon"/>
    <dgm:cxn modelId="{0AC9D272-C0AD-4918-BE6C-C240D885DABC}" type="presOf" srcId="{C682EF2F-5C69-4B9F-9523-D5D1EC070599}" destId="{AA44F981-3989-47E9-87F4-A9F23F2EB8B2}" srcOrd="0" destOrd="0" presId="urn:microsoft.com/office/officeart/2005/8/layout/pictureOrgChart+Icon"/>
    <dgm:cxn modelId="{4CF52854-FE62-4FD8-BF7A-DC8C72AB7A8F}" type="presOf" srcId="{3F82081A-4545-4440-8D0E-FEDAC554CB11}" destId="{D3A27F5F-570A-46EE-BBC4-007A9F0131C3}" srcOrd="0" destOrd="0" presId="urn:microsoft.com/office/officeart/2005/8/layout/pictureOrgChart+Icon"/>
    <dgm:cxn modelId="{19075B78-4E1D-44D9-8D6B-7B3988C5E55C}" type="presOf" srcId="{C682EF2F-5C69-4B9F-9523-D5D1EC070599}" destId="{F93D906C-44D6-4DEA-89C1-0F57560DD43E}" srcOrd="1" destOrd="0" presId="urn:microsoft.com/office/officeart/2005/8/layout/pictureOrgChart+Icon"/>
    <dgm:cxn modelId="{1F29005A-5399-4BDE-86F2-C2E3011F0193}" type="presOf" srcId="{423BA180-55AD-4841-89CA-45924329ECA7}" destId="{EB413DD3-C724-492F-8719-F7C3A8AFDCE3}" srcOrd="1" destOrd="0" presId="urn:microsoft.com/office/officeart/2005/8/layout/pictureOrgChart+Icon"/>
    <dgm:cxn modelId="{9D0CC184-53AA-45FD-9F21-41709A3D2E5F}" srcId="{9C521405-A337-451D-8CA6-EED1235336F1}" destId="{C682EF2F-5C69-4B9F-9523-D5D1EC070599}" srcOrd="0" destOrd="0" parTransId="{3F82081A-4545-4440-8D0E-FEDAC554CB11}" sibTransId="{4C0E599A-E40C-4EDC-AD04-7763E5083CAF}"/>
    <dgm:cxn modelId="{08324486-E5EB-4F5D-B0AA-AA609442BF77}" type="presOf" srcId="{423BA180-55AD-4841-89CA-45924329ECA7}" destId="{5D1E8CEC-B8D9-4010-A254-9ABA2464D7D1}" srcOrd="0" destOrd="0" presId="urn:microsoft.com/office/officeart/2005/8/layout/pictureOrgChart+Icon"/>
    <dgm:cxn modelId="{A41499BD-0C00-4A6F-B824-3D68CA98D33A}" srcId="{74296E62-5F1F-4FA9-9C58-AFF9083A138A}" destId="{9C521405-A337-451D-8CA6-EED1235336F1}" srcOrd="0" destOrd="0" parTransId="{43BB0B62-0B05-4375-B294-F5E19A9F3927}" sibTransId="{488ECB17-2BED-48ED-9426-6894F02F945E}"/>
    <dgm:cxn modelId="{C18201DF-D7B0-4E2E-93AA-2AFB6C73A63F}" type="presOf" srcId="{700DA0AB-610F-4DC3-A739-25C5D563E634}" destId="{BF321DB4-E61D-42EB-8556-8AB4E70BA2C6}" srcOrd="0" destOrd="0" presId="urn:microsoft.com/office/officeart/2005/8/layout/pictureOrgChart+Icon"/>
    <dgm:cxn modelId="{49331E65-9633-477A-9368-5D6D17EB04D9}" type="presParOf" srcId="{202DC35E-369E-4D5E-AF5B-2C28CE2F2E55}" destId="{BF1731EB-62B1-4B6E-8462-10DB793085A6}" srcOrd="0" destOrd="0" presId="urn:microsoft.com/office/officeart/2005/8/layout/pictureOrgChart+Icon"/>
    <dgm:cxn modelId="{F21905F7-3E86-4D33-BE9E-0DC70BFC1365}" type="presParOf" srcId="{BF1731EB-62B1-4B6E-8462-10DB793085A6}" destId="{F9796DF1-42FF-408B-B5FF-51DA5F450E80}" srcOrd="0" destOrd="0" presId="urn:microsoft.com/office/officeart/2005/8/layout/pictureOrgChart+Icon"/>
    <dgm:cxn modelId="{B62ED836-CF65-45FE-AE76-1196BA683618}" type="presParOf" srcId="{F9796DF1-42FF-408B-B5FF-51DA5F450E80}" destId="{28A5F961-8FFE-4045-A349-39E46D879196}" srcOrd="0" destOrd="0" presId="urn:microsoft.com/office/officeart/2005/8/layout/pictureOrgChart+Icon"/>
    <dgm:cxn modelId="{AC1F8B9C-77CF-4A08-ACA0-E21EBB2C8EF6}" type="presParOf" srcId="{F9796DF1-42FF-408B-B5FF-51DA5F450E80}" destId="{DFA8ED09-DD2A-4487-A956-34F065D40F70}" srcOrd="1" destOrd="0" presId="urn:microsoft.com/office/officeart/2005/8/layout/pictureOrgChart+Icon"/>
    <dgm:cxn modelId="{00D933CD-D28B-40E0-97F8-002D777439CB}" type="presParOf" srcId="{F9796DF1-42FF-408B-B5FF-51DA5F450E80}" destId="{12040312-E12D-46E7-B166-7E75B92D5212}" srcOrd="2" destOrd="0" presId="urn:microsoft.com/office/officeart/2005/8/layout/pictureOrgChart+Icon"/>
    <dgm:cxn modelId="{02756B2D-A021-406E-B0E5-5247C27A73E4}" type="presParOf" srcId="{BF1731EB-62B1-4B6E-8462-10DB793085A6}" destId="{4E4EF0B6-CDEE-4864-BC7E-B07D1E0C0017}" srcOrd="1" destOrd="0" presId="urn:microsoft.com/office/officeart/2005/8/layout/pictureOrgChart+Icon"/>
    <dgm:cxn modelId="{8B27354E-D90E-4E0F-9B08-949BDE70F688}" type="presParOf" srcId="{4E4EF0B6-CDEE-4864-BC7E-B07D1E0C0017}" destId="{D3A27F5F-570A-46EE-BBC4-007A9F0131C3}" srcOrd="0" destOrd="0" presId="urn:microsoft.com/office/officeart/2005/8/layout/pictureOrgChart+Icon"/>
    <dgm:cxn modelId="{4E5FA0EE-75E3-4E04-BF76-68530B78FBFD}" type="presParOf" srcId="{4E4EF0B6-CDEE-4864-BC7E-B07D1E0C0017}" destId="{69BD6EDC-4716-44F3-AD43-DA4896A6B7C2}" srcOrd="1" destOrd="0" presId="urn:microsoft.com/office/officeart/2005/8/layout/pictureOrgChart+Icon"/>
    <dgm:cxn modelId="{D7E74819-1A99-4A90-973B-F20EA24DE992}" type="presParOf" srcId="{69BD6EDC-4716-44F3-AD43-DA4896A6B7C2}" destId="{40CE9AB5-41F4-4D18-ADDA-ECDF2D9A636A}" srcOrd="0" destOrd="0" presId="urn:microsoft.com/office/officeart/2005/8/layout/pictureOrgChart+Icon"/>
    <dgm:cxn modelId="{D82FDB2E-592D-4BE5-A905-4940F474F588}" type="presParOf" srcId="{40CE9AB5-41F4-4D18-ADDA-ECDF2D9A636A}" destId="{AA44F981-3989-47E9-87F4-A9F23F2EB8B2}" srcOrd="0" destOrd="0" presId="urn:microsoft.com/office/officeart/2005/8/layout/pictureOrgChart+Icon"/>
    <dgm:cxn modelId="{C0606E53-9E1F-4CF3-9D2A-DD0399BBBD6B}" type="presParOf" srcId="{40CE9AB5-41F4-4D18-ADDA-ECDF2D9A636A}" destId="{5937ED9D-5F75-4396-81E0-68A90C10120D}" srcOrd="1" destOrd="0" presId="urn:microsoft.com/office/officeart/2005/8/layout/pictureOrgChart+Icon"/>
    <dgm:cxn modelId="{DD2298F6-11AE-4D11-9194-0ACD49F82C3C}" type="presParOf" srcId="{40CE9AB5-41F4-4D18-ADDA-ECDF2D9A636A}" destId="{F93D906C-44D6-4DEA-89C1-0F57560DD43E}" srcOrd="2" destOrd="0" presId="urn:microsoft.com/office/officeart/2005/8/layout/pictureOrgChart+Icon"/>
    <dgm:cxn modelId="{1F4F9BBD-E329-45AE-A562-477B79D19B55}" type="presParOf" srcId="{69BD6EDC-4716-44F3-AD43-DA4896A6B7C2}" destId="{14DFC96C-6B75-4BD7-A6F2-BB067646A6D9}" srcOrd="1" destOrd="0" presId="urn:microsoft.com/office/officeart/2005/8/layout/pictureOrgChart+Icon"/>
    <dgm:cxn modelId="{C46132F3-DD45-4473-8EAC-ECCD12CE0915}" type="presParOf" srcId="{69BD6EDC-4716-44F3-AD43-DA4896A6B7C2}" destId="{5F6BAB4B-8ACE-4385-AD28-A18E695286A1}" srcOrd="2" destOrd="0" presId="urn:microsoft.com/office/officeart/2005/8/layout/pictureOrgChart+Icon"/>
    <dgm:cxn modelId="{DFEA3CD5-40A3-40FD-83E7-F4F8224532D6}" type="presParOf" srcId="{4E4EF0B6-CDEE-4864-BC7E-B07D1E0C0017}" destId="{BF321DB4-E61D-42EB-8556-8AB4E70BA2C6}" srcOrd="2" destOrd="0" presId="urn:microsoft.com/office/officeart/2005/8/layout/pictureOrgChart+Icon"/>
    <dgm:cxn modelId="{9EA0748E-37A4-4AB5-87B4-FAB2C6178B37}" type="presParOf" srcId="{4E4EF0B6-CDEE-4864-BC7E-B07D1E0C0017}" destId="{AC151055-A691-4BEC-91E3-F7E38EC27B26}" srcOrd="3" destOrd="0" presId="urn:microsoft.com/office/officeart/2005/8/layout/pictureOrgChart+Icon"/>
    <dgm:cxn modelId="{0346C748-A18D-40BF-8BFA-B06CB2549AF4}" type="presParOf" srcId="{AC151055-A691-4BEC-91E3-F7E38EC27B26}" destId="{79F52753-3F9F-48DA-AA4E-5E2884491390}" srcOrd="0" destOrd="0" presId="urn:microsoft.com/office/officeart/2005/8/layout/pictureOrgChart+Icon"/>
    <dgm:cxn modelId="{F611B8F5-9110-4865-8A37-0361BF59E5D0}" type="presParOf" srcId="{79F52753-3F9F-48DA-AA4E-5E2884491390}" destId="{5D1E8CEC-B8D9-4010-A254-9ABA2464D7D1}" srcOrd="0" destOrd="0" presId="urn:microsoft.com/office/officeart/2005/8/layout/pictureOrgChart+Icon"/>
    <dgm:cxn modelId="{A9D143B6-B653-4C9A-B660-E17E0F2E0142}" type="presParOf" srcId="{79F52753-3F9F-48DA-AA4E-5E2884491390}" destId="{2DA17346-2079-41B3-A7A9-B464657538AF}" srcOrd="1" destOrd="0" presId="urn:microsoft.com/office/officeart/2005/8/layout/pictureOrgChart+Icon"/>
    <dgm:cxn modelId="{527E3C05-7311-4FDE-BFED-9AD64187FE3E}" type="presParOf" srcId="{79F52753-3F9F-48DA-AA4E-5E2884491390}" destId="{EB413DD3-C724-492F-8719-F7C3A8AFDCE3}" srcOrd="2" destOrd="0" presId="urn:microsoft.com/office/officeart/2005/8/layout/pictureOrgChart+Icon"/>
    <dgm:cxn modelId="{B65466DD-D3AF-40CB-A57D-9DEF868B253D}" type="presParOf" srcId="{AC151055-A691-4BEC-91E3-F7E38EC27B26}" destId="{65F1105B-459B-43FC-B97A-18B22AE38F64}" srcOrd="1" destOrd="0" presId="urn:microsoft.com/office/officeart/2005/8/layout/pictureOrgChart+Icon"/>
    <dgm:cxn modelId="{E5CDAE55-69B0-4795-96B7-6B51F9212F7F}" type="presParOf" srcId="{AC151055-A691-4BEC-91E3-F7E38EC27B26}" destId="{09E49269-D34E-49CF-98E9-2AFE8D313B53}" srcOrd="2" destOrd="0" presId="urn:microsoft.com/office/officeart/2005/8/layout/pictureOrgChart+Icon"/>
    <dgm:cxn modelId="{0AA0AB18-8EFF-426E-9358-AB7DE271F4F8}" type="presParOf" srcId="{BF1731EB-62B1-4B6E-8462-10DB793085A6}" destId="{A2EAA474-0538-4DA5-B741-07FDB2DA5B1D}" srcOrd="2" destOrd="0" presId="urn:microsoft.com/office/officeart/2005/8/layout/pictureOrgChart+Icon"/>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296E62-5F1F-4FA9-9C58-AFF9083A138A}" type="doc">
      <dgm:prSet loTypeId="urn:microsoft.com/office/officeart/2005/8/layout/pictureOrgChart+Icon" loCatId="hierarchy" qsTypeId="urn:microsoft.com/office/officeart/2005/8/quickstyle/simple1" qsCatId="simple" csTypeId="urn:microsoft.com/office/officeart/2005/8/colors/accent1_2" csCatId="accent1" phldr="1"/>
      <dgm:spPr/>
      <dgm:t>
        <a:bodyPr/>
        <a:lstStyle/>
        <a:p>
          <a:endParaRPr lang="en-IN"/>
        </a:p>
      </dgm:t>
    </dgm:pt>
    <dgm:pt modelId="{9C521405-A337-451D-8CA6-EED1235336F1}">
      <dgm:prSet phldrT="[Text]" custT="1"/>
      <dgm:spPr/>
      <dgm:t>
        <a:bodyPr/>
        <a:lstStyle/>
        <a:p>
          <a:r>
            <a:rPr lang="en-US" sz="1200" dirty="0"/>
            <a:t>Marketplace</a:t>
          </a:r>
          <a:endParaRPr lang="en-IN" sz="1200" dirty="0"/>
        </a:p>
      </dgm:t>
    </dgm:pt>
    <dgm:pt modelId="{43BB0B62-0B05-4375-B294-F5E19A9F3927}" type="parTrans" cxnId="{A41499BD-0C00-4A6F-B824-3D68CA98D33A}">
      <dgm:prSet/>
      <dgm:spPr/>
      <dgm:t>
        <a:bodyPr/>
        <a:lstStyle/>
        <a:p>
          <a:endParaRPr lang="en-IN"/>
        </a:p>
      </dgm:t>
    </dgm:pt>
    <dgm:pt modelId="{488ECB17-2BED-48ED-9426-6894F02F945E}" type="sibTrans" cxnId="{A41499BD-0C00-4A6F-B824-3D68CA98D33A}">
      <dgm:prSet/>
      <dgm:spPr/>
      <dgm:t>
        <a:bodyPr/>
        <a:lstStyle/>
        <a:p>
          <a:endParaRPr lang="en-IN"/>
        </a:p>
      </dgm:t>
    </dgm:pt>
    <dgm:pt modelId="{423BA180-55AD-4841-89CA-45924329ECA7}">
      <dgm:prSet phldrT="[Text]"/>
      <dgm:spPr/>
      <dgm:t>
        <a:bodyPr/>
        <a:lstStyle/>
        <a:p>
          <a:r>
            <a:rPr lang="en-US" dirty="0"/>
            <a:t>Purchase</a:t>
          </a:r>
          <a:endParaRPr lang="en-IN" dirty="0"/>
        </a:p>
      </dgm:t>
    </dgm:pt>
    <dgm:pt modelId="{700DA0AB-610F-4DC3-A739-25C5D563E634}" type="parTrans" cxnId="{03C86A61-82D8-4B34-A8A0-75E2E80AFACD}">
      <dgm:prSet/>
      <dgm:spPr/>
      <dgm:t>
        <a:bodyPr/>
        <a:lstStyle/>
        <a:p>
          <a:endParaRPr lang="en-IN"/>
        </a:p>
      </dgm:t>
    </dgm:pt>
    <dgm:pt modelId="{540439B8-A568-446E-B805-0AB3485A6A4B}" type="sibTrans" cxnId="{03C86A61-82D8-4B34-A8A0-75E2E80AFACD}">
      <dgm:prSet/>
      <dgm:spPr/>
      <dgm:t>
        <a:bodyPr/>
        <a:lstStyle/>
        <a:p>
          <a:endParaRPr lang="en-IN"/>
        </a:p>
      </dgm:t>
    </dgm:pt>
    <dgm:pt modelId="{C682EF2F-5C69-4B9F-9523-D5D1EC070599}">
      <dgm:prSet phldrT="[Text]"/>
      <dgm:spPr/>
      <dgm:t>
        <a:bodyPr/>
        <a:lstStyle/>
        <a:p>
          <a:r>
            <a:rPr lang="en-US" dirty="0"/>
            <a:t>Sell</a:t>
          </a:r>
          <a:endParaRPr lang="en-IN" dirty="0"/>
        </a:p>
      </dgm:t>
    </dgm:pt>
    <dgm:pt modelId="{3F82081A-4545-4440-8D0E-FEDAC554CB11}" type="parTrans" cxnId="{9D0CC184-53AA-45FD-9F21-41709A3D2E5F}">
      <dgm:prSet/>
      <dgm:spPr/>
      <dgm:t>
        <a:bodyPr/>
        <a:lstStyle/>
        <a:p>
          <a:endParaRPr lang="en-IN"/>
        </a:p>
      </dgm:t>
    </dgm:pt>
    <dgm:pt modelId="{4C0E599A-E40C-4EDC-AD04-7763E5083CAF}" type="sibTrans" cxnId="{9D0CC184-53AA-45FD-9F21-41709A3D2E5F}">
      <dgm:prSet/>
      <dgm:spPr/>
      <dgm:t>
        <a:bodyPr/>
        <a:lstStyle/>
        <a:p>
          <a:endParaRPr lang="en-IN"/>
        </a:p>
      </dgm:t>
    </dgm:pt>
    <dgm:pt modelId="{202DC35E-369E-4D5E-AF5B-2C28CE2F2E55}" type="pres">
      <dgm:prSet presAssocID="{74296E62-5F1F-4FA9-9C58-AFF9083A138A}" presName="hierChild1" presStyleCnt="0">
        <dgm:presLayoutVars>
          <dgm:orgChart val="1"/>
          <dgm:chPref val="1"/>
          <dgm:dir/>
          <dgm:animOne val="branch"/>
          <dgm:animLvl val="lvl"/>
          <dgm:resizeHandles/>
        </dgm:presLayoutVars>
      </dgm:prSet>
      <dgm:spPr/>
    </dgm:pt>
    <dgm:pt modelId="{BF1731EB-62B1-4B6E-8462-10DB793085A6}" type="pres">
      <dgm:prSet presAssocID="{9C521405-A337-451D-8CA6-EED1235336F1}" presName="hierRoot1" presStyleCnt="0">
        <dgm:presLayoutVars>
          <dgm:hierBranch val="init"/>
        </dgm:presLayoutVars>
      </dgm:prSet>
      <dgm:spPr/>
    </dgm:pt>
    <dgm:pt modelId="{F9796DF1-42FF-408B-B5FF-51DA5F450E80}" type="pres">
      <dgm:prSet presAssocID="{9C521405-A337-451D-8CA6-EED1235336F1}" presName="rootComposite1" presStyleCnt="0"/>
      <dgm:spPr/>
    </dgm:pt>
    <dgm:pt modelId="{28A5F961-8FFE-4045-A349-39E46D879196}" type="pres">
      <dgm:prSet presAssocID="{9C521405-A337-451D-8CA6-EED1235336F1}" presName="rootText1" presStyleLbl="node0" presStyleIdx="0" presStyleCnt="1" custScaleX="130012">
        <dgm:presLayoutVars>
          <dgm:chPref val="3"/>
        </dgm:presLayoutVars>
      </dgm:prSet>
      <dgm:spPr/>
    </dgm:pt>
    <dgm:pt modelId="{DFA8ED09-DD2A-4487-A956-34F065D40F70}" type="pres">
      <dgm:prSet presAssocID="{9C521405-A337-451D-8CA6-EED1235336F1}" presName="rootPict1" presStyleLbl="alignImgPlace1" presStyleIdx="0" presStyleCnt="3" custLinFactNeighborX="-47830" custLinFactNeighborY="1975"/>
      <dgm:spPr>
        <a:blipFill>
          <a:blip xmlns:r="http://schemas.openxmlformats.org/officeDocument/2006/relationships" r:embed="rId1"/>
          <a:srcRect/>
          <a:stretch>
            <a:fillRect l="-17000" r="-17000"/>
          </a:stretch>
        </a:blipFill>
      </dgm:spPr>
      <dgm:extLst>
        <a:ext uri="{E40237B7-FDA0-4F09-8148-C483321AD2D9}">
          <dgm14:cNvPr xmlns:dgm14="http://schemas.microsoft.com/office/drawing/2010/diagram" id="0" name="" descr="User"/>
        </a:ext>
      </dgm:extLst>
    </dgm:pt>
    <dgm:pt modelId="{12040312-E12D-46E7-B166-7E75B92D5212}" type="pres">
      <dgm:prSet presAssocID="{9C521405-A337-451D-8CA6-EED1235336F1}" presName="rootConnector1" presStyleLbl="node1" presStyleIdx="0" presStyleCnt="0"/>
      <dgm:spPr/>
    </dgm:pt>
    <dgm:pt modelId="{4E4EF0B6-CDEE-4864-BC7E-B07D1E0C0017}" type="pres">
      <dgm:prSet presAssocID="{9C521405-A337-451D-8CA6-EED1235336F1}" presName="hierChild2" presStyleCnt="0"/>
      <dgm:spPr/>
    </dgm:pt>
    <dgm:pt modelId="{D3A27F5F-570A-46EE-BBC4-007A9F0131C3}" type="pres">
      <dgm:prSet presAssocID="{3F82081A-4545-4440-8D0E-FEDAC554CB11}" presName="Name37" presStyleLbl="parChTrans1D2" presStyleIdx="0" presStyleCnt="2"/>
      <dgm:spPr/>
    </dgm:pt>
    <dgm:pt modelId="{69BD6EDC-4716-44F3-AD43-DA4896A6B7C2}" type="pres">
      <dgm:prSet presAssocID="{C682EF2F-5C69-4B9F-9523-D5D1EC070599}" presName="hierRoot2" presStyleCnt="0">
        <dgm:presLayoutVars>
          <dgm:hierBranch val="init"/>
        </dgm:presLayoutVars>
      </dgm:prSet>
      <dgm:spPr/>
    </dgm:pt>
    <dgm:pt modelId="{40CE9AB5-41F4-4D18-ADDA-ECDF2D9A636A}" type="pres">
      <dgm:prSet presAssocID="{C682EF2F-5C69-4B9F-9523-D5D1EC070599}" presName="rootComposite" presStyleCnt="0"/>
      <dgm:spPr/>
    </dgm:pt>
    <dgm:pt modelId="{AA44F981-3989-47E9-87F4-A9F23F2EB8B2}" type="pres">
      <dgm:prSet presAssocID="{C682EF2F-5C69-4B9F-9523-D5D1EC070599}" presName="rootText" presStyleLbl="node2" presStyleIdx="0" presStyleCnt="2">
        <dgm:presLayoutVars>
          <dgm:chPref val="3"/>
        </dgm:presLayoutVars>
      </dgm:prSet>
      <dgm:spPr/>
    </dgm:pt>
    <dgm:pt modelId="{5937ED9D-5F75-4396-81E0-68A90C10120D}" type="pres">
      <dgm:prSet presAssocID="{C682EF2F-5C69-4B9F-9523-D5D1EC070599}" presName="rootPict" presStyleLbl="alignImgPlace1" presStyleIdx="1" presStyleCnt="3"/>
      <dgm:spPr>
        <a:blipFill>
          <a:blip xmlns:r="http://schemas.openxmlformats.org/officeDocument/2006/relationships" r:embed="rId2">
            <a:extLst>
              <a:ext uri="{96DAC541-7B7A-43D3-8B79-37D633B846F1}">
                <asvg:svgBlip xmlns:asvg="http://schemas.microsoft.com/office/drawing/2016/SVG/main" r:embed="rId3"/>
              </a:ext>
            </a:extLst>
          </a:blip>
          <a:srcRect/>
          <a:stretch>
            <a:fillRect l="-17000" r="-17000"/>
          </a:stretch>
        </a:blipFill>
      </dgm:spPr>
    </dgm:pt>
    <dgm:pt modelId="{F93D906C-44D6-4DEA-89C1-0F57560DD43E}" type="pres">
      <dgm:prSet presAssocID="{C682EF2F-5C69-4B9F-9523-D5D1EC070599}" presName="rootConnector" presStyleLbl="node2" presStyleIdx="0" presStyleCnt="2"/>
      <dgm:spPr/>
    </dgm:pt>
    <dgm:pt modelId="{14DFC96C-6B75-4BD7-A6F2-BB067646A6D9}" type="pres">
      <dgm:prSet presAssocID="{C682EF2F-5C69-4B9F-9523-D5D1EC070599}" presName="hierChild4" presStyleCnt="0"/>
      <dgm:spPr/>
    </dgm:pt>
    <dgm:pt modelId="{5F6BAB4B-8ACE-4385-AD28-A18E695286A1}" type="pres">
      <dgm:prSet presAssocID="{C682EF2F-5C69-4B9F-9523-D5D1EC070599}" presName="hierChild5" presStyleCnt="0"/>
      <dgm:spPr/>
    </dgm:pt>
    <dgm:pt modelId="{BF321DB4-E61D-42EB-8556-8AB4E70BA2C6}" type="pres">
      <dgm:prSet presAssocID="{700DA0AB-610F-4DC3-A739-25C5D563E634}" presName="Name37" presStyleLbl="parChTrans1D2" presStyleIdx="1" presStyleCnt="2"/>
      <dgm:spPr/>
    </dgm:pt>
    <dgm:pt modelId="{AC151055-A691-4BEC-91E3-F7E38EC27B26}" type="pres">
      <dgm:prSet presAssocID="{423BA180-55AD-4841-89CA-45924329ECA7}" presName="hierRoot2" presStyleCnt="0">
        <dgm:presLayoutVars>
          <dgm:hierBranch val="init"/>
        </dgm:presLayoutVars>
      </dgm:prSet>
      <dgm:spPr/>
    </dgm:pt>
    <dgm:pt modelId="{79F52753-3F9F-48DA-AA4E-5E2884491390}" type="pres">
      <dgm:prSet presAssocID="{423BA180-55AD-4841-89CA-45924329ECA7}" presName="rootComposite" presStyleCnt="0"/>
      <dgm:spPr/>
    </dgm:pt>
    <dgm:pt modelId="{5D1E8CEC-B8D9-4010-A254-9ABA2464D7D1}" type="pres">
      <dgm:prSet presAssocID="{423BA180-55AD-4841-89CA-45924329ECA7}" presName="rootText" presStyleLbl="node2" presStyleIdx="1" presStyleCnt="2">
        <dgm:presLayoutVars>
          <dgm:chPref val="3"/>
        </dgm:presLayoutVars>
      </dgm:prSet>
      <dgm:spPr/>
    </dgm:pt>
    <dgm:pt modelId="{2DA17346-2079-41B3-A7A9-B464657538AF}" type="pres">
      <dgm:prSet presAssocID="{423BA180-55AD-4841-89CA-45924329ECA7}" presName="rootPict" presStyleLbl="alignImgPlace1" presStyleIdx="2" presStyleCnt="3"/>
      <dgm:spPr>
        <a:blipFill>
          <a:blip xmlns:r="http://schemas.openxmlformats.org/officeDocument/2006/relationships" r:embed="rId4">
            <a:extLst>
              <a:ext uri="{96DAC541-7B7A-43D3-8B79-37D633B846F1}">
                <asvg:svgBlip xmlns:asvg="http://schemas.microsoft.com/office/drawing/2016/SVG/main" r:embed="rId5"/>
              </a:ext>
            </a:extLst>
          </a:blip>
          <a:srcRect/>
          <a:stretch>
            <a:fillRect l="-17000" r="-17000"/>
          </a:stretch>
        </a:blipFill>
      </dgm:spPr>
      <dgm:extLst>
        <a:ext uri="{E40237B7-FDA0-4F09-8148-C483321AD2D9}">
          <dgm14:cNvPr xmlns:dgm14="http://schemas.microsoft.com/office/drawing/2010/diagram" id="0" name="" descr="Coins"/>
        </a:ext>
      </dgm:extLst>
    </dgm:pt>
    <dgm:pt modelId="{EB413DD3-C724-492F-8719-F7C3A8AFDCE3}" type="pres">
      <dgm:prSet presAssocID="{423BA180-55AD-4841-89CA-45924329ECA7}" presName="rootConnector" presStyleLbl="node2" presStyleIdx="1" presStyleCnt="2"/>
      <dgm:spPr/>
    </dgm:pt>
    <dgm:pt modelId="{65F1105B-459B-43FC-B97A-18B22AE38F64}" type="pres">
      <dgm:prSet presAssocID="{423BA180-55AD-4841-89CA-45924329ECA7}" presName="hierChild4" presStyleCnt="0"/>
      <dgm:spPr/>
    </dgm:pt>
    <dgm:pt modelId="{09E49269-D34E-49CF-98E9-2AFE8D313B53}" type="pres">
      <dgm:prSet presAssocID="{423BA180-55AD-4841-89CA-45924329ECA7}" presName="hierChild5" presStyleCnt="0"/>
      <dgm:spPr/>
    </dgm:pt>
    <dgm:pt modelId="{A2EAA474-0538-4DA5-B741-07FDB2DA5B1D}" type="pres">
      <dgm:prSet presAssocID="{9C521405-A337-451D-8CA6-EED1235336F1}" presName="hierChild3" presStyleCnt="0"/>
      <dgm:spPr/>
    </dgm:pt>
  </dgm:ptLst>
  <dgm:cxnLst>
    <dgm:cxn modelId="{9B50D024-3998-4F26-94FE-D5BA26D3BC25}" type="presOf" srcId="{74296E62-5F1F-4FA9-9C58-AFF9083A138A}" destId="{202DC35E-369E-4D5E-AF5B-2C28CE2F2E55}" srcOrd="0" destOrd="0" presId="urn:microsoft.com/office/officeart/2005/8/layout/pictureOrgChart+Icon"/>
    <dgm:cxn modelId="{03C86A61-82D8-4B34-A8A0-75E2E80AFACD}" srcId="{9C521405-A337-451D-8CA6-EED1235336F1}" destId="{423BA180-55AD-4841-89CA-45924329ECA7}" srcOrd="1" destOrd="0" parTransId="{700DA0AB-610F-4DC3-A739-25C5D563E634}" sibTransId="{540439B8-A568-446E-B805-0AB3485A6A4B}"/>
    <dgm:cxn modelId="{9BFE7F76-1EEC-4B1D-A9B2-5B4DA41FD187}" type="presOf" srcId="{423BA180-55AD-4841-89CA-45924329ECA7}" destId="{5D1E8CEC-B8D9-4010-A254-9ABA2464D7D1}" srcOrd="0" destOrd="0" presId="urn:microsoft.com/office/officeart/2005/8/layout/pictureOrgChart+Icon"/>
    <dgm:cxn modelId="{FB00B278-18A3-49F5-B345-8CDD46324CE9}" type="presOf" srcId="{3F82081A-4545-4440-8D0E-FEDAC554CB11}" destId="{D3A27F5F-570A-46EE-BBC4-007A9F0131C3}" srcOrd="0" destOrd="0" presId="urn:microsoft.com/office/officeart/2005/8/layout/pictureOrgChart+Icon"/>
    <dgm:cxn modelId="{9D0CC184-53AA-45FD-9F21-41709A3D2E5F}" srcId="{9C521405-A337-451D-8CA6-EED1235336F1}" destId="{C682EF2F-5C69-4B9F-9523-D5D1EC070599}" srcOrd="0" destOrd="0" parTransId="{3F82081A-4545-4440-8D0E-FEDAC554CB11}" sibTransId="{4C0E599A-E40C-4EDC-AD04-7763E5083CAF}"/>
    <dgm:cxn modelId="{EE9B3F85-D94D-4E03-A86A-DF9BA97289FA}" type="presOf" srcId="{C682EF2F-5C69-4B9F-9523-D5D1EC070599}" destId="{AA44F981-3989-47E9-87F4-A9F23F2EB8B2}" srcOrd="0" destOrd="0" presId="urn:microsoft.com/office/officeart/2005/8/layout/pictureOrgChart+Icon"/>
    <dgm:cxn modelId="{59D43A93-8EC3-487F-9562-81D62E675FB0}" type="presOf" srcId="{9C521405-A337-451D-8CA6-EED1235336F1}" destId="{28A5F961-8FFE-4045-A349-39E46D879196}" srcOrd="0" destOrd="0" presId="urn:microsoft.com/office/officeart/2005/8/layout/pictureOrgChart+Icon"/>
    <dgm:cxn modelId="{41F6D096-64DC-44E2-BCB7-CC25294FF096}" type="presOf" srcId="{423BA180-55AD-4841-89CA-45924329ECA7}" destId="{EB413DD3-C724-492F-8719-F7C3A8AFDCE3}" srcOrd="1" destOrd="0" presId="urn:microsoft.com/office/officeart/2005/8/layout/pictureOrgChart+Icon"/>
    <dgm:cxn modelId="{A41499BD-0C00-4A6F-B824-3D68CA98D33A}" srcId="{74296E62-5F1F-4FA9-9C58-AFF9083A138A}" destId="{9C521405-A337-451D-8CA6-EED1235336F1}" srcOrd="0" destOrd="0" parTransId="{43BB0B62-0B05-4375-B294-F5E19A9F3927}" sibTransId="{488ECB17-2BED-48ED-9426-6894F02F945E}"/>
    <dgm:cxn modelId="{E3426BCF-4440-49DA-B7D9-ADE2A29D742D}" type="presOf" srcId="{9C521405-A337-451D-8CA6-EED1235336F1}" destId="{12040312-E12D-46E7-B166-7E75B92D5212}" srcOrd="1" destOrd="0" presId="urn:microsoft.com/office/officeart/2005/8/layout/pictureOrgChart+Icon"/>
    <dgm:cxn modelId="{B371BCD6-E68F-4FBC-A45A-79AC8ADC33CB}" type="presOf" srcId="{700DA0AB-610F-4DC3-A739-25C5D563E634}" destId="{BF321DB4-E61D-42EB-8556-8AB4E70BA2C6}" srcOrd="0" destOrd="0" presId="urn:microsoft.com/office/officeart/2005/8/layout/pictureOrgChart+Icon"/>
    <dgm:cxn modelId="{C8FA66F0-8BF0-40B7-87EC-E5F354EB849C}" type="presOf" srcId="{C682EF2F-5C69-4B9F-9523-D5D1EC070599}" destId="{F93D906C-44D6-4DEA-89C1-0F57560DD43E}" srcOrd="1" destOrd="0" presId="urn:microsoft.com/office/officeart/2005/8/layout/pictureOrgChart+Icon"/>
    <dgm:cxn modelId="{49331E65-9633-477A-9368-5D6D17EB04D9}" type="presParOf" srcId="{202DC35E-369E-4D5E-AF5B-2C28CE2F2E55}" destId="{BF1731EB-62B1-4B6E-8462-10DB793085A6}" srcOrd="0" destOrd="0" presId="urn:microsoft.com/office/officeart/2005/8/layout/pictureOrgChart+Icon"/>
    <dgm:cxn modelId="{51CD6268-FA15-4E1E-B469-1B05A2A2E6D7}" type="presParOf" srcId="{BF1731EB-62B1-4B6E-8462-10DB793085A6}" destId="{F9796DF1-42FF-408B-B5FF-51DA5F450E80}" srcOrd="0" destOrd="0" presId="urn:microsoft.com/office/officeart/2005/8/layout/pictureOrgChart+Icon"/>
    <dgm:cxn modelId="{53F361EA-A4E1-467E-9F62-63D806723BDE}" type="presParOf" srcId="{F9796DF1-42FF-408B-B5FF-51DA5F450E80}" destId="{28A5F961-8FFE-4045-A349-39E46D879196}" srcOrd="0" destOrd="0" presId="urn:microsoft.com/office/officeart/2005/8/layout/pictureOrgChart+Icon"/>
    <dgm:cxn modelId="{2269A1ED-51E1-4125-87BB-8B8D248FF946}" type="presParOf" srcId="{F9796DF1-42FF-408B-B5FF-51DA5F450E80}" destId="{DFA8ED09-DD2A-4487-A956-34F065D40F70}" srcOrd="1" destOrd="0" presId="urn:microsoft.com/office/officeart/2005/8/layout/pictureOrgChart+Icon"/>
    <dgm:cxn modelId="{A094F799-7130-4EAE-842B-A661C77D095C}" type="presParOf" srcId="{F9796DF1-42FF-408B-B5FF-51DA5F450E80}" destId="{12040312-E12D-46E7-B166-7E75B92D5212}" srcOrd="2" destOrd="0" presId="urn:microsoft.com/office/officeart/2005/8/layout/pictureOrgChart+Icon"/>
    <dgm:cxn modelId="{17B83B0E-8A06-4C07-94D4-243EC786AE40}" type="presParOf" srcId="{BF1731EB-62B1-4B6E-8462-10DB793085A6}" destId="{4E4EF0B6-CDEE-4864-BC7E-B07D1E0C0017}" srcOrd="1" destOrd="0" presId="urn:microsoft.com/office/officeart/2005/8/layout/pictureOrgChart+Icon"/>
    <dgm:cxn modelId="{EEB3A4DB-73C2-4DD8-92C3-AE6E720B0171}" type="presParOf" srcId="{4E4EF0B6-CDEE-4864-BC7E-B07D1E0C0017}" destId="{D3A27F5F-570A-46EE-BBC4-007A9F0131C3}" srcOrd="0" destOrd="0" presId="urn:microsoft.com/office/officeart/2005/8/layout/pictureOrgChart+Icon"/>
    <dgm:cxn modelId="{CAA85731-7F76-4680-945F-F08DCCF39F9C}" type="presParOf" srcId="{4E4EF0B6-CDEE-4864-BC7E-B07D1E0C0017}" destId="{69BD6EDC-4716-44F3-AD43-DA4896A6B7C2}" srcOrd="1" destOrd="0" presId="urn:microsoft.com/office/officeart/2005/8/layout/pictureOrgChart+Icon"/>
    <dgm:cxn modelId="{B60398B7-05E0-40EB-9504-9451783E054C}" type="presParOf" srcId="{69BD6EDC-4716-44F3-AD43-DA4896A6B7C2}" destId="{40CE9AB5-41F4-4D18-ADDA-ECDF2D9A636A}" srcOrd="0" destOrd="0" presId="urn:microsoft.com/office/officeart/2005/8/layout/pictureOrgChart+Icon"/>
    <dgm:cxn modelId="{C0FF05AE-2805-46D4-9152-C0075923C717}" type="presParOf" srcId="{40CE9AB5-41F4-4D18-ADDA-ECDF2D9A636A}" destId="{AA44F981-3989-47E9-87F4-A9F23F2EB8B2}" srcOrd="0" destOrd="0" presId="urn:microsoft.com/office/officeart/2005/8/layout/pictureOrgChart+Icon"/>
    <dgm:cxn modelId="{09C9B0AE-83B9-42A4-BBA1-1A1E358A6667}" type="presParOf" srcId="{40CE9AB5-41F4-4D18-ADDA-ECDF2D9A636A}" destId="{5937ED9D-5F75-4396-81E0-68A90C10120D}" srcOrd="1" destOrd="0" presId="urn:microsoft.com/office/officeart/2005/8/layout/pictureOrgChart+Icon"/>
    <dgm:cxn modelId="{758A936B-423D-490D-AF63-EED8C2DCA6DC}" type="presParOf" srcId="{40CE9AB5-41F4-4D18-ADDA-ECDF2D9A636A}" destId="{F93D906C-44D6-4DEA-89C1-0F57560DD43E}" srcOrd="2" destOrd="0" presId="urn:microsoft.com/office/officeart/2005/8/layout/pictureOrgChart+Icon"/>
    <dgm:cxn modelId="{0E5760CC-1D7C-47F8-9300-10A5B8D99C66}" type="presParOf" srcId="{69BD6EDC-4716-44F3-AD43-DA4896A6B7C2}" destId="{14DFC96C-6B75-4BD7-A6F2-BB067646A6D9}" srcOrd="1" destOrd="0" presId="urn:microsoft.com/office/officeart/2005/8/layout/pictureOrgChart+Icon"/>
    <dgm:cxn modelId="{690A697A-3D25-4EE9-96CC-53CC30DC3735}" type="presParOf" srcId="{69BD6EDC-4716-44F3-AD43-DA4896A6B7C2}" destId="{5F6BAB4B-8ACE-4385-AD28-A18E695286A1}" srcOrd="2" destOrd="0" presId="urn:microsoft.com/office/officeart/2005/8/layout/pictureOrgChart+Icon"/>
    <dgm:cxn modelId="{D1C34CC4-2B98-4F15-B579-4074A61535DB}" type="presParOf" srcId="{4E4EF0B6-CDEE-4864-BC7E-B07D1E0C0017}" destId="{BF321DB4-E61D-42EB-8556-8AB4E70BA2C6}" srcOrd="2" destOrd="0" presId="urn:microsoft.com/office/officeart/2005/8/layout/pictureOrgChart+Icon"/>
    <dgm:cxn modelId="{BABEF3D5-662F-4610-9D8D-E2B622D700DE}" type="presParOf" srcId="{4E4EF0B6-CDEE-4864-BC7E-B07D1E0C0017}" destId="{AC151055-A691-4BEC-91E3-F7E38EC27B26}" srcOrd="3" destOrd="0" presId="urn:microsoft.com/office/officeart/2005/8/layout/pictureOrgChart+Icon"/>
    <dgm:cxn modelId="{3D6C7FCD-E184-4EB0-9D32-22FADB0354C3}" type="presParOf" srcId="{AC151055-A691-4BEC-91E3-F7E38EC27B26}" destId="{79F52753-3F9F-48DA-AA4E-5E2884491390}" srcOrd="0" destOrd="0" presId="urn:microsoft.com/office/officeart/2005/8/layout/pictureOrgChart+Icon"/>
    <dgm:cxn modelId="{6605B94E-2FDE-4642-956A-E45657A55481}" type="presParOf" srcId="{79F52753-3F9F-48DA-AA4E-5E2884491390}" destId="{5D1E8CEC-B8D9-4010-A254-9ABA2464D7D1}" srcOrd="0" destOrd="0" presId="urn:microsoft.com/office/officeart/2005/8/layout/pictureOrgChart+Icon"/>
    <dgm:cxn modelId="{56617E7B-B534-44F5-9721-3A1A725F1028}" type="presParOf" srcId="{79F52753-3F9F-48DA-AA4E-5E2884491390}" destId="{2DA17346-2079-41B3-A7A9-B464657538AF}" srcOrd="1" destOrd="0" presId="urn:microsoft.com/office/officeart/2005/8/layout/pictureOrgChart+Icon"/>
    <dgm:cxn modelId="{3E3D4E88-40A0-4E84-AEAC-D602C03A72D9}" type="presParOf" srcId="{79F52753-3F9F-48DA-AA4E-5E2884491390}" destId="{EB413DD3-C724-492F-8719-F7C3A8AFDCE3}" srcOrd="2" destOrd="0" presId="urn:microsoft.com/office/officeart/2005/8/layout/pictureOrgChart+Icon"/>
    <dgm:cxn modelId="{850B8158-DB34-4B19-8E25-F4B4D30E7084}" type="presParOf" srcId="{AC151055-A691-4BEC-91E3-F7E38EC27B26}" destId="{65F1105B-459B-43FC-B97A-18B22AE38F64}" srcOrd="1" destOrd="0" presId="urn:microsoft.com/office/officeart/2005/8/layout/pictureOrgChart+Icon"/>
    <dgm:cxn modelId="{7C3D1674-676E-4CE9-A0E6-1F05D3C46F52}" type="presParOf" srcId="{AC151055-A691-4BEC-91E3-F7E38EC27B26}" destId="{09E49269-D34E-49CF-98E9-2AFE8D313B53}" srcOrd="2" destOrd="0" presId="urn:microsoft.com/office/officeart/2005/8/layout/pictureOrgChart+Icon"/>
    <dgm:cxn modelId="{194A16ED-57E8-454B-B21A-18DA0E90C08B}" type="presParOf" srcId="{BF1731EB-62B1-4B6E-8462-10DB793085A6}" destId="{A2EAA474-0538-4DA5-B741-07FDB2DA5B1D}" srcOrd="2" destOrd="0" presId="urn:microsoft.com/office/officeart/2005/8/layout/pictureOrgChart+Icon"/>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4296E62-5F1F-4FA9-9C58-AFF9083A138A}" type="doc">
      <dgm:prSet loTypeId="urn:microsoft.com/office/officeart/2005/8/layout/pictureOrgChart+Icon" loCatId="hierarchy" qsTypeId="urn:microsoft.com/office/officeart/2005/8/quickstyle/simple1" qsCatId="simple" csTypeId="urn:microsoft.com/office/officeart/2005/8/colors/accent1_2" csCatId="accent1" phldr="1"/>
      <dgm:spPr/>
      <dgm:t>
        <a:bodyPr/>
        <a:lstStyle/>
        <a:p>
          <a:endParaRPr lang="en-IN"/>
        </a:p>
      </dgm:t>
    </dgm:pt>
    <dgm:pt modelId="{9C521405-A337-451D-8CA6-EED1235336F1}">
      <dgm:prSet phldrT="[Text]" custT="1"/>
      <dgm:spPr/>
      <dgm:t>
        <a:bodyPr/>
        <a:lstStyle/>
        <a:p>
          <a:r>
            <a:rPr lang="en-US" sz="1200" dirty="0"/>
            <a:t>Recommendations</a:t>
          </a:r>
          <a:endParaRPr lang="en-IN" sz="1200" dirty="0"/>
        </a:p>
      </dgm:t>
    </dgm:pt>
    <dgm:pt modelId="{43BB0B62-0B05-4375-B294-F5E19A9F3927}" type="parTrans" cxnId="{A41499BD-0C00-4A6F-B824-3D68CA98D33A}">
      <dgm:prSet/>
      <dgm:spPr/>
      <dgm:t>
        <a:bodyPr/>
        <a:lstStyle/>
        <a:p>
          <a:endParaRPr lang="en-IN"/>
        </a:p>
      </dgm:t>
    </dgm:pt>
    <dgm:pt modelId="{488ECB17-2BED-48ED-9426-6894F02F945E}" type="sibTrans" cxnId="{A41499BD-0C00-4A6F-B824-3D68CA98D33A}">
      <dgm:prSet/>
      <dgm:spPr/>
      <dgm:t>
        <a:bodyPr/>
        <a:lstStyle/>
        <a:p>
          <a:endParaRPr lang="en-IN"/>
        </a:p>
      </dgm:t>
    </dgm:pt>
    <dgm:pt modelId="{423BA180-55AD-4841-89CA-45924329ECA7}">
      <dgm:prSet phldrT="[Text]" custT="1"/>
      <dgm:spPr/>
      <dgm:t>
        <a:bodyPr/>
        <a:lstStyle/>
        <a:p>
          <a:r>
            <a:rPr lang="en-IN" sz="1200" dirty="0"/>
            <a:t>Pest Identification</a:t>
          </a:r>
        </a:p>
      </dgm:t>
    </dgm:pt>
    <dgm:pt modelId="{700DA0AB-610F-4DC3-A739-25C5D563E634}" type="parTrans" cxnId="{03C86A61-82D8-4B34-A8A0-75E2E80AFACD}">
      <dgm:prSet/>
      <dgm:spPr/>
      <dgm:t>
        <a:bodyPr/>
        <a:lstStyle/>
        <a:p>
          <a:endParaRPr lang="en-IN"/>
        </a:p>
      </dgm:t>
    </dgm:pt>
    <dgm:pt modelId="{540439B8-A568-446E-B805-0AB3485A6A4B}" type="sibTrans" cxnId="{03C86A61-82D8-4B34-A8A0-75E2E80AFACD}">
      <dgm:prSet/>
      <dgm:spPr/>
      <dgm:t>
        <a:bodyPr/>
        <a:lstStyle/>
        <a:p>
          <a:endParaRPr lang="en-IN"/>
        </a:p>
      </dgm:t>
    </dgm:pt>
    <dgm:pt modelId="{C682EF2F-5C69-4B9F-9523-D5D1EC070599}">
      <dgm:prSet phldrT="[Text]" custT="1"/>
      <dgm:spPr/>
      <dgm:t>
        <a:bodyPr/>
        <a:lstStyle/>
        <a:p>
          <a:r>
            <a:rPr lang="en-IN" sz="1200" dirty="0"/>
            <a:t>crop Suggestions</a:t>
          </a:r>
        </a:p>
      </dgm:t>
    </dgm:pt>
    <dgm:pt modelId="{3F82081A-4545-4440-8D0E-FEDAC554CB11}" type="parTrans" cxnId="{9D0CC184-53AA-45FD-9F21-41709A3D2E5F}">
      <dgm:prSet/>
      <dgm:spPr/>
      <dgm:t>
        <a:bodyPr/>
        <a:lstStyle/>
        <a:p>
          <a:endParaRPr lang="en-IN"/>
        </a:p>
      </dgm:t>
    </dgm:pt>
    <dgm:pt modelId="{4C0E599A-E40C-4EDC-AD04-7763E5083CAF}" type="sibTrans" cxnId="{9D0CC184-53AA-45FD-9F21-41709A3D2E5F}">
      <dgm:prSet/>
      <dgm:spPr/>
      <dgm:t>
        <a:bodyPr/>
        <a:lstStyle/>
        <a:p>
          <a:endParaRPr lang="en-IN"/>
        </a:p>
      </dgm:t>
    </dgm:pt>
    <dgm:pt modelId="{202DC35E-369E-4D5E-AF5B-2C28CE2F2E55}" type="pres">
      <dgm:prSet presAssocID="{74296E62-5F1F-4FA9-9C58-AFF9083A138A}" presName="hierChild1" presStyleCnt="0">
        <dgm:presLayoutVars>
          <dgm:orgChart val="1"/>
          <dgm:chPref val="1"/>
          <dgm:dir/>
          <dgm:animOne val="branch"/>
          <dgm:animLvl val="lvl"/>
          <dgm:resizeHandles/>
        </dgm:presLayoutVars>
      </dgm:prSet>
      <dgm:spPr/>
    </dgm:pt>
    <dgm:pt modelId="{BF1731EB-62B1-4B6E-8462-10DB793085A6}" type="pres">
      <dgm:prSet presAssocID="{9C521405-A337-451D-8CA6-EED1235336F1}" presName="hierRoot1" presStyleCnt="0">
        <dgm:presLayoutVars>
          <dgm:hierBranch val="init"/>
        </dgm:presLayoutVars>
      </dgm:prSet>
      <dgm:spPr/>
    </dgm:pt>
    <dgm:pt modelId="{F9796DF1-42FF-408B-B5FF-51DA5F450E80}" type="pres">
      <dgm:prSet presAssocID="{9C521405-A337-451D-8CA6-EED1235336F1}" presName="rootComposite1" presStyleCnt="0"/>
      <dgm:spPr/>
    </dgm:pt>
    <dgm:pt modelId="{28A5F961-8FFE-4045-A349-39E46D879196}" type="pres">
      <dgm:prSet presAssocID="{9C521405-A337-451D-8CA6-EED1235336F1}" presName="rootText1" presStyleLbl="node0" presStyleIdx="0" presStyleCnt="1" custScaleX="188740" custScaleY="116254" custLinFactNeighborX="-834" custLinFactNeighborY="-25618">
        <dgm:presLayoutVars>
          <dgm:chPref val="3"/>
        </dgm:presLayoutVars>
      </dgm:prSet>
      <dgm:spPr/>
    </dgm:pt>
    <dgm:pt modelId="{DFA8ED09-DD2A-4487-A956-34F065D40F70}" type="pres">
      <dgm:prSet presAssocID="{9C521405-A337-451D-8CA6-EED1235336F1}" presName="rootPict1" presStyleLbl="alignImgPlace1" presStyleIdx="0" presStyleCnt="3" custLinFactX="-46935" custLinFactNeighborX="-100000" custLinFactNeighborY="-32284"/>
      <dgm:spPr>
        <a:blipFill>
          <a:blip xmlns:r="http://schemas.openxmlformats.org/officeDocument/2006/relationships" r:embed="rId1">
            <a:extLst>
              <a:ext uri="{BEBA8EAE-BF5A-486C-A8C5-ECC9F3942E4B}">
                <a14:imgProps xmlns:a14="http://schemas.microsoft.com/office/drawing/2010/main">
                  <a14:imgLayer r:embed="rId2">
                    <a14:imgEffect>
                      <a14:colorTemperature colorTemp="11200"/>
                    </a14:imgEffect>
                    <a14:imgEffect>
                      <a14:saturation sat="0"/>
                    </a14:imgEffect>
                  </a14:imgLayer>
                </a14:imgProps>
              </a:ext>
            </a:extLst>
          </a:blip>
          <a:srcRect/>
          <a:stretch>
            <a:fillRect l="-17000" r="-17000"/>
          </a:stretch>
        </a:blipFill>
      </dgm:spPr>
      <dgm:extLst>
        <a:ext uri="{E40237B7-FDA0-4F09-8148-C483321AD2D9}">
          <dgm14:cNvPr xmlns:dgm14="http://schemas.microsoft.com/office/drawing/2010/diagram" id="0" name="" descr="User"/>
        </a:ext>
      </dgm:extLst>
    </dgm:pt>
    <dgm:pt modelId="{12040312-E12D-46E7-B166-7E75B92D5212}" type="pres">
      <dgm:prSet presAssocID="{9C521405-A337-451D-8CA6-EED1235336F1}" presName="rootConnector1" presStyleLbl="node1" presStyleIdx="0" presStyleCnt="0"/>
      <dgm:spPr/>
    </dgm:pt>
    <dgm:pt modelId="{4E4EF0B6-CDEE-4864-BC7E-B07D1E0C0017}" type="pres">
      <dgm:prSet presAssocID="{9C521405-A337-451D-8CA6-EED1235336F1}" presName="hierChild2" presStyleCnt="0"/>
      <dgm:spPr/>
    </dgm:pt>
    <dgm:pt modelId="{D3A27F5F-570A-46EE-BBC4-007A9F0131C3}" type="pres">
      <dgm:prSet presAssocID="{3F82081A-4545-4440-8D0E-FEDAC554CB11}" presName="Name37" presStyleLbl="parChTrans1D2" presStyleIdx="0" presStyleCnt="2"/>
      <dgm:spPr/>
    </dgm:pt>
    <dgm:pt modelId="{69BD6EDC-4716-44F3-AD43-DA4896A6B7C2}" type="pres">
      <dgm:prSet presAssocID="{C682EF2F-5C69-4B9F-9523-D5D1EC070599}" presName="hierRoot2" presStyleCnt="0">
        <dgm:presLayoutVars>
          <dgm:hierBranch val="init"/>
        </dgm:presLayoutVars>
      </dgm:prSet>
      <dgm:spPr/>
    </dgm:pt>
    <dgm:pt modelId="{40CE9AB5-41F4-4D18-ADDA-ECDF2D9A636A}" type="pres">
      <dgm:prSet presAssocID="{C682EF2F-5C69-4B9F-9523-D5D1EC070599}" presName="rootComposite" presStyleCnt="0"/>
      <dgm:spPr/>
    </dgm:pt>
    <dgm:pt modelId="{AA44F981-3989-47E9-87F4-A9F23F2EB8B2}" type="pres">
      <dgm:prSet presAssocID="{C682EF2F-5C69-4B9F-9523-D5D1EC070599}" presName="rootText" presStyleLbl="node2" presStyleIdx="0" presStyleCnt="2" custScaleX="137783" custScaleY="117234" custLinFactNeighborX="687" custLinFactNeighborY="-11949">
        <dgm:presLayoutVars>
          <dgm:chPref val="3"/>
        </dgm:presLayoutVars>
      </dgm:prSet>
      <dgm:spPr/>
    </dgm:pt>
    <dgm:pt modelId="{5937ED9D-5F75-4396-81E0-68A90C10120D}" type="pres">
      <dgm:prSet presAssocID="{C682EF2F-5C69-4B9F-9523-D5D1EC070599}" presName="rootPict" presStyleLbl="alignImgPlace1" presStyleIdx="1" presStyleCnt="3" custLinFactNeighborX="-53683" custLinFactNeighborY="3"/>
      <dgm:spPr>
        <a:blipFill>
          <a:blip xmlns:r="http://schemas.openxmlformats.org/officeDocument/2006/relationships" r:embed="rId3"/>
          <a:srcRect/>
          <a:stretch>
            <a:fillRect l="-17000" r="-17000"/>
          </a:stretch>
        </a:blipFill>
      </dgm:spPr>
    </dgm:pt>
    <dgm:pt modelId="{F93D906C-44D6-4DEA-89C1-0F57560DD43E}" type="pres">
      <dgm:prSet presAssocID="{C682EF2F-5C69-4B9F-9523-D5D1EC070599}" presName="rootConnector" presStyleLbl="node2" presStyleIdx="0" presStyleCnt="2"/>
      <dgm:spPr/>
    </dgm:pt>
    <dgm:pt modelId="{14DFC96C-6B75-4BD7-A6F2-BB067646A6D9}" type="pres">
      <dgm:prSet presAssocID="{C682EF2F-5C69-4B9F-9523-D5D1EC070599}" presName="hierChild4" presStyleCnt="0"/>
      <dgm:spPr/>
    </dgm:pt>
    <dgm:pt modelId="{5F6BAB4B-8ACE-4385-AD28-A18E695286A1}" type="pres">
      <dgm:prSet presAssocID="{C682EF2F-5C69-4B9F-9523-D5D1EC070599}" presName="hierChild5" presStyleCnt="0"/>
      <dgm:spPr/>
    </dgm:pt>
    <dgm:pt modelId="{BF321DB4-E61D-42EB-8556-8AB4E70BA2C6}" type="pres">
      <dgm:prSet presAssocID="{700DA0AB-610F-4DC3-A739-25C5D563E634}" presName="Name37" presStyleLbl="parChTrans1D2" presStyleIdx="1" presStyleCnt="2"/>
      <dgm:spPr/>
    </dgm:pt>
    <dgm:pt modelId="{AC151055-A691-4BEC-91E3-F7E38EC27B26}" type="pres">
      <dgm:prSet presAssocID="{423BA180-55AD-4841-89CA-45924329ECA7}" presName="hierRoot2" presStyleCnt="0">
        <dgm:presLayoutVars>
          <dgm:hierBranch val="init"/>
        </dgm:presLayoutVars>
      </dgm:prSet>
      <dgm:spPr/>
    </dgm:pt>
    <dgm:pt modelId="{79F52753-3F9F-48DA-AA4E-5E2884491390}" type="pres">
      <dgm:prSet presAssocID="{423BA180-55AD-4841-89CA-45924329ECA7}" presName="rootComposite" presStyleCnt="0"/>
      <dgm:spPr/>
    </dgm:pt>
    <dgm:pt modelId="{5D1E8CEC-B8D9-4010-A254-9ABA2464D7D1}" type="pres">
      <dgm:prSet presAssocID="{423BA180-55AD-4841-89CA-45924329ECA7}" presName="rootText" presStyleLbl="node2" presStyleIdx="1" presStyleCnt="2" custScaleX="139520" custScaleY="116666" custLinFactNeighborX="71" custLinFactNeighborY="-10690">
        <dgm:presLayoutVars>
          <dgm:chPref val="3"/>
        </dgm:presLayoutVars>
      </dgm:prSet>
      <dgm:spPr/>
    </dgm:pt>
    <dgm:pt modelId="{2DA17346-2079-41B3-A7A9-B464657538AF}" type="pres">
      <dgm:prSet presAssocID="{423BA180-55AD-4841-89CA-45924329ECA7}" presName="rootPict" presStyleLbl="alignImgPlace1" presStyleIdx="2" presStyleCnt="3" custLinFactNeighborX="-71728" custLinFactNeighborY="-718"/>
      <dgm:spPr>
        <a:blipFill>
          <a:blip xmlns:r="http://schemas.openxmlformats.org/officeDocument/2006/relationships" r:embed="rId4"/>
          <a:srcRect/>
          <a:stretch>
            <a:fillRect l="-17000" r="-17000"/>
          </a:stretch>
        </a:blipFill>
      </dgm:spPr>
      <dgm:extLst>
        <a:ext uri="{E40237B7-FDA0-4F09-8148-C483321AD2D9}">
          <dgm14:cNvPr xmlns:dgm14="http://schemas.microsoft.com/office/drawing/2010/diagram" id="0" name="" descr="Coins"/>
        </a:ext>
      </dgm:extLst>
    </dgm:pt>
    <dgm:pt modelId="{EB413DD3-C724-492F-8719-F7C3A8AFDCE3}" type="pres">
      <dgm:prSet presAssocID="{423BA180-55AD-4841-89CA-45924329ECA7}" presName="rootConnector" presStyleLbl="node2" presStyleIdx="1" presStyleCnt="2"/>
      <dgm:spPr/>
    </dgm:pt>
    <dgm:pt modelId="{65F1105B-459B-43FC-B97A-18B22AE38F64}" type="pres">
      <dgm:prSet presAssocID="{423BA180-55AD-4841-89CA-45924329ECA7}" presName="hierChild4" presStyleCnt="0"/>
      <dgm:spPr/>
    </dgm:pt>
    <dgm:pt modelId="{09E49269-D34E-49CF-98E9-2AFE8D313B53}" type="pres">
      <dgm:prSet presAssocID="{423BA180-55AD-4841-89CA-45924329ECA7}" presName="hierChild5" presStyleCnt="0"/>
      <dgm:spPr/>
    </dgm:pt>
    <dgm:pt modelId="{A2EAA474-0538-4DA5-B741-07FDB2DA5B1D}" type="pres">
      <dgm:prSet presAssocID="{9C521405-A337-451D-8CA6-EED1235336F1}" presName="hierChild3" presStyleCnt="0"/>
      <dgm:spPr/>
    </dgm:pt>
  </dgm:ptLst>
  <dgm:cxnLst>
    <dgm:cxn modelId="{9B50D024-3998-4F26-94FE-D5BA26D3BC25}" type="presOf" srcId="{74296E62-5F1F-4FA9-9C58-AFF9083A138A}" destId="{202DC35E-369E-4D5E-AF5B-2C28CE2F2E55}" srcOrd="0" destOrd="0" presId="urn:microsoft.com/office/officeart/2005/8/layout/pictureOrgChart+Icon"/>
    <dgm:cxn modelId="{03C86A61-82D8-4B34-A8A0-75E2E80AFACD}" srcId="{9C521405-A337-451D-8CA6-EED1235336F1}" destId="{423BA180-55AD-4841-89CA-45924329ECA7}" srcOrd="1" destOrd="0" parTransId="{700DA0AB-610F-4DC3-A739-25C5D563E634}" sibTransId="{540439B8-A568-446E-B805-0AB3485A6A4B}"/>
    <dgm:cxn modelId="{9BFE7F76-1EEC-4B1D-A9B2-5B4DA41FD187}" type="presOf" srcId="{423BA180-55AD-4841-89CA-45924329ECA7}" destId="{5D1E8CEC-B8D9-4010-A254-9ABA2464D7D1}" srcOrd="0" destOrd="0" presId="urn:microsoft.com/office/officeart/2005/8/layout/pictureOrgChart+Icon"/>
    <dgm:cxn modelId="{FB00B278-18A3-49F5-B345-8CDD46324CE9}" type="presOf" srcId="{3F82081A-4545-4440-8D0E-FEDAC554CB11}" destId="{D3A27F5F-570A-46EE-BBC4-007A9F0131C3}" srcOrd="0" destOrd="0" presId="urn:microsoft.com/office/officeart/2005/8/layout/pictureOrgChart+Icon"/>
    <dgm:cxn modelId="{9D0CC184-53AA-45FD-9F21-41709A3D2E5F}" srcId="{9C521405-A337-451D-8CA6-EED1235336F1}" destId="{C682EF2F-5C69-4B9F-9523-D5D1EC070599}" srcOrd="0" destOrd="0" parTransId="{3F82081A-4545-4440-8D0E-FEDAC554CB11}" sibTransId="{4C0E599A-E40C-4EDC-AD04-7763E5083CAF}"/>
    <dgm:cxn modelId="{EE9B3F85-D94D-4E03-A86A-DF9BA97289FA}" type="presOf" srcId="{C682EF2F-5C69-4B9F-9523-D5D1EC070599}" destId="{AA44F981-3989-47E9-87F4-A9F23F2EB8B2}" srcOrd="0" destOrd="0" presId="urn:microsoft.com/office/officeart/2005/8/layout/pictureOrgChart+Icon"/>
    <dgm:cxn modelId="{59D43A93-8EC3-487F-9562-81D62E675FB0}" type="presOf" srcId="{9C521405-A337-451D-8CA6-EED1235336F1}" destId="{28A5F961-8FFE-4045-A349-39E46D879196}" srcOrd="0" destOrd="0" presId="urn:microsoft.com/office/officeart/2005/8/layout/pictureOrgChart+Icon"/>
    <dgm:cxn modelId="{41F6D096-64DC-44E2-BCB7-CC25294FF096}" type="presOf" srcId="{423BA180-55AD-4841-89CA-45924329ECA7}" destId="{EB413DD3-C724-492F-8719-F7C3A8AFDCE3}" srcOrd="1" destOrd="0" presId="urn:microsoft.com/office/officeart/2005/8/layout/pictureOrgChart+Icon"/>
    <dgm:cxn modelId="{A41499BD-0C00-4A6F-B824-3D68CA98D33A}" srcId="{74296E62-5F1F-4FA9-9C58-AFF9083A138A}" destId="{9C521405-A337-451D-8CA6-EED1235336F1}" srcOrd="0" destOrd="0" parTransId="{43BB0B62-0B05-4375-B294-F5E19A9F3927}" sibTransId="{488ECB17-2BED-48ED-9426-6894F02F945E}"/>
    <dgm:cxn modelId="{E3426BCF-4440-49DA-B7D9-ADE2A29D742D}" type="presOf" srcId="{9C521405-A337-451D-8CA6-EED1235336F1}" destId="{12040312-E12D-46E7-B166-7E75B92D5212}" srcOrd="1" destOrd="0" presId="urn:microsoft.com/office/officeart/2005/8/layout/pictureOrgChart+Icon"/>
    <dgm:cxn modelId="{B371BCD6-E68F-4FBC-A45A-79AC8ADC33CB}" type="presOf" srcId="{700DA0AB-610F-4DC3-A739-25C5D563E634}" destId="{BF321DB4-E61D-42EB-8556-8AB4E70BA2C6}" srcOrd="0" destOrd="0" presId="urn:microsoft.com/office/officeart/2005/8/layout/pictureOrgChart+Icon"/>
    <dgm:cxn modelId="{C8FA66F0-8BF0-40B7-87EC-E5F354EB849C}" type="presOf" srcId="{C682EF2F-5C69-4B9F-9523-D5D1EC070599}" destId="{F93D906C-44D6-4DEA-89C1-0F57560DD43E}" srcOrd="1" destOrd="0" presId="urn:microsoft.com/office/officeart/2005/8/layout/pictureOrgChart+Icon"/>
    <dgm:cxn modelId="{49331E65-9633-477A-9368-5D6D17EB04D9}" type="presParOf" srcId="{202DC35E-369E-4D5E-AF5B-2C28CE2F2E55}" destId="{BF1731EB-62B1-4B6E-8462-10DB793085A6}" srcOrd="0" destOrd="0" presId="urn:microsoft.com/office/officeart/2005/8/layout/pictureOrgChart+Icon"/>
    <dgm:cxn modelId="{51CD6268-FA15-4E1E-B469-1B05A2A2E6D7}" type="presParOf" srcId="{BF1731EB-62B1-4B6E-8462-10DB793085A6}" destId="{F9796DF1-42FF-408B-B5FF-51DA5F450E80}" srcOrd="0" destOrd="0" presId="urn:microsoft.com/office/officeart/2005/8/layout/pictureOrgChart+Icon"/>
    <dgm:cxn modelId="{53F361EA-A4E1-467E-9F62-63D806723BDE}" type="presParOf" srcId="{F9796DF1-42FF-408B-B5FF-51DA5F450E80}" destId="{28A5F961-8FFE-4045-A349-39E46D879196}" srcOrd="0" destOrd="0" presId="urn:microsoft.com/office/officeart/2005/8/layout/pictureOrgChart+Icon"/>
    <dgm:cxn modelId="{2269A1ED-51E1-4125-87BB-8B8D248FF946}" type="presParOf" srcId="{F9796DF1-42FF-408B-B5FF-51DA5F450E80}" destId="{DFA8ED09-DD2A-4487-A956-34F065D40F70}" srcOrd="1" destOrd="0" presId="urn:microsoft.com/office/officeart/2005/8/layout/pictureOrgChart+Icon"/>
    <dgm:cxn modelId="{A094F799-7130-4EAE-842B-A661C77D095C}" type="presParOf" srcId="{F9796DF1-42FF-408B-B5FF-51DA5F450E80}" destId="{12040312-E12D-46E7-B166-7E75B92D5212}" srcOrd="2" destOrd="0" presId="urn:microsoft.com/office/officeart/2005/8/layout/pictureOrgChart+Icon"/>
    <dgm:cxn modelId="{17B83B0E-8A06-4C07-94D4-243EC786AE40}" type="presParOf" srcId="{BF1731EB-62B1-4B6E-8462-10DB793085A6}" destId="{4E4EF0B6-CDEE-4864-BC7E-B07D1E0C0017}" srcOrd="1" destOrd="0" presId="urn:microsoft.com/office/officeart/2005/8/layout/pictureOrgChart+Icon"/>
    <dgm:cxn modelId="{EEB3A4DB-73C2-4DD8-92C3-AE6E720B0171}" type="presParOf" srcId="{4E4EF0B6-CDEE-4864-BC7E-B07D1E0C0017}" destId="{D3A27F5F-570A-46EE-BBC4-007A9F0131C3}" srcOrd="0" destOrd="0" presId="urn:microsoft.com/office/officeart/2005/8/layout/pictureOrgChart+Icon"/>
    <dgm:cxn modelId="{CAA85731-7F76-4680-945F-F08DCCF39F9C}" type="presParOf" srcId="{4E4EF0B6-CDEE-4864-BC7E-B07D1E0C0017}" destId="{69BD6EDC-4716-44F3-AD43-DA4896A6B7C2}" srcOrd="1" destOrd="0" presId="urn:microsoft.com/office/officeart/2005/8/layout/pictureOrgChart+Icon"/>
    <dgm:cxn modelId="{B60398B7-05E0-40EB-9504-9451783E054C}" type="presParOf" srcId="{69BD6EDC-4716-44F3-AD43-DA4896A6B7C2}" destId="{40CE9AB5-41F4-4D18-ADDA-ECDF2D9A636A}" srcOrd="0" destOrd="0" presId="urn:microsoft.com/office/officeart/2005/8/layout/pictureOrgChart+Icon"/>
    <dgm:cxn modelId="{C0FF05AE-2805-46D4-9152-C0075923C717}" type="presParOf" srcId="{40CE9AB5-41F4-4D18-ADDA-ECDF2D9A636A}" destId="{AA44F981-3989-47E9-87F4-A9F23F2EB8B2}" srcOrd="0" destOrd="0" presId="urn:microsoft.com/office/officeart/2005/8/layout/pictureOrgChart+Icon"/>
    <dgm:cxn modelId="{09C9B0AE-83B9-42A4-BBA1-1A1E358A6667}" type="presParOf" srcId="{40CE9AB5-41F4-4D18-ADDA-ECDF2D9A636A}" destId="{5937ED9D-5F75-4396-81E0-68A90C10120D}" srcOrd="1" destOrd="0" presId="urn:microsoft.com/office/officeart/2005/8/layout/pictureOrgChart+Icon"/>
    <dgm:cxn modelId="{758A936B-423D-490D-AF63-EED8C2DCA6DC}" type="presParOf" srcId="{40CE9AB5-41F4-4D18-ADDA-ECDF2D9A636A}" destId="{F93D906C-44D6-4DEA-89C1-0F57560DD43E}" srcOrd="2" destOrd="0" presId="urn:microsoft.com/office/officeart/2005/8/layout/pictureOrgChart+Icon"/>
    <dgm:cxn modelId="{0E5760CC-1D7C-47F8-9300-10A5B8D99C66}" type="presParOf" srcId="{69BD6EDC-4716-44F3-AD43-DA4896A6B7C2}" destId="{14DFC96C-6B75-4BD7-A6F2-BB067646A6D9}" srcOrd="1" destOrd="0" presId="urn:microsoft.com/office/officeart/2005/8/layout/pictureOrgChart+Icon"/>
    <dgm:cxn modelId="{690A697A-3D25-4EE9-96CC-53CC30DC3735}" type="presParOf" srcId="{69BD6EDC-4716-44F3-AD43-DA4896A6B7C2}" destId="{5F6BAB4B-8ACE-4385-AD28-A18E695286A1}" srcOrd="2" destOrd="0" presId="urn:microsoft.com/office/officeart/2005/8/layout/pictureOrgChart+Icon"/>
    <dgm:cxn modelId="{D1C34CC4-2B98-4F15-B579-4074A61535DB}" type="presParOf" srcId="{4E4EF0B6-CDEE-4864-BC7E-B07D1E0C0017}" destId="{BF321DB4-E61D-42EB-8556-8AB4E70BA2C6}" srcOrd="2" destOrd="0" presId="urn:microsoft.com/office/officeart/2005/8/layout/pictureOrgChart+Icon"/>
    <dgm:cxn modelId="{BABEF3D5-662F-4610-9D8D-E2B622D700DE}" type="presParOf" srcId="{4E4EF0B6-CDEE-4864-BC7E-B07D1E0C0017}" destId="{AC151055-A691-4BEC-91E3-F7E38EC27B26}" srcOrd="3" destOrd="0" presId="urn:microsoft.com/office/officeart/2005/8/layout/pictureOrgChart+Icon"/>
    <dgm:cxn modelId="{3D6C7FCD-E184-4EB0-9D32-22FADB0354C3}" type="presParOf" srcId="{AC151055-A691-4BEC-91E3-F7E38EC27B26}" destId="{79F52753-3F9F-48DA-AA4E-5E2884491390}" srcOrd="0" destOrd="0" presId="urn:microsoft.com/office/officeart/2005/8/layout/pictureOrgChart+Icon"/>
    <dgm:cxn modelId="{6605B94E-2FDE-4642-956A-E45657A55481}" type="presParOf" srcId="{79F52753-3F9F-48DA-AA4E-5E2884491390}" destId="{5D1E8CEC-B8D9-4010-A254-9ABA2464D7D1}" srcOrd="0" destOrd="0" presId="urn:microsoft.com/office/officeart/2005/8/layout/pictureOrgChart+Icon"/>
    <dgm:cxn modelId="{56617E7B-B534-44F5-9721-3A1A725F1028}" type="presParOf" srcId="{79F52753-3F9F-48DA-AA4E-5E2884491390}" destId="{2DA17346-2079-41B3-A7A9-B464657538AF}" srcOrd="1" destOrd="0" presId="urn:microsoft.com/office/officeart/2005/8/layout/pictureOrgChart+Icon"/>
    <dgm:cxn modelId="{3E3D4E88-40A0-4E84-AEAC-D602C03A72D9}" type="presParOf" srcId="{79F52753-3F9F-48DA-AA4E-5E2884491390}" destId="{EB413DD3-C724-492F-8719-F7C3A8AFDCE3}" srcOrd="2" destOrd="0" presId="urn:microsoft.com/office/officeart/2005/8/layout/pictureOrgChart+Icon"/>
    <dgm:cxn modelId="{850B8158-DB34-4B19-8E25-F4B4D30E7084}" type="presParOf" srcId="{AC151055-A691-4BEC-91E3-F7E38EC27B26}" destId="{65F1105B-459B-43FC-B97A-18B22AE38F64}" srcOrd="1" destOrd="0" presId="urn:microsoft.com/office/officeart/2005/8/layout/pictureOrgChart+Icon"/>
    <dgm:cxn modelId="{7C3D1674-676E-4CE9-A0E6-1F05D3C46F52}" type="presParOf" srcId="{AC151055-A691-4BEC-91E3-F7E38EC27B26}" destId="{09E49269-D34E-49CF-98E9-2AFE8D313B53}" srcOrd="2" destOrd="0" presId="urn:microsoft.com/office/officeart/2005/8/layout/pictureOrgChart+Icon"/>
    <dgm:cxn modelId="{194A16ED-57E8-454B-B21A-18DA0E90C08B}" type="presParOf" srcId="{BF1731EB-62B1-4B6E-8462-10DB793085A6}" destId="{A2EAA474-0538-4DA5-B741-07FDB2DA5B1D}" srcOrd="2" destOrd="0" presId="urn:microsoft.com/office/officeart/2005/8/layout/pictureOrgChart+Icon"/>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296E62-5F1F-4FA9-9C58-AFF9083A138A}" type="doc">
      <dgm:prSet loTypeId="urn:microsoft.com/office/officeart/2005/8/layout/pictureOrgChart+Icon" loCatId="hierarchy" qsTypeId="urn:microsoft.com/office/officeart/2005/8/quickstyle/simple1" qsCatId="simple" csTypeId="urn:microsoft.com/office/officeart/2005/8/colors/accent1_2" csCatId="accent1" phldr="1"/>
      <dgm:spPr/>
      <dgm:t>
        <a:bodyPr/>
        <a:lstStyle/>
        <a:p>
          <a:endParaRPr lang="en-IN"/>
        </a:p>
      </dgm:t>
    </dgm:pt>
    <dgm:pt modelId="{9C521405-A337-451D-8CA6-EED1235336F1}">
      <dgm:prSet phldrT="[Text]" custT="1"/>
      <dgm:spPr/>
      <dgm:t>
        <a:bodyPr/>
        <a:lstStyle/>
        <a:p>
          <a:r>
            <a:rPr lang="en-US" sz="1200" dirty="0"/>
            <a:t>Helping Hand</a:t>
          </a:r>
          <a:endParaRPr lang="en-IN" sz="1200" dirty="0"/>
        </a:p>
      </dgm:t>
    </dgm:pt>
    <dgm:pt modelId="{43BB0B62-0B05-4375-B294-F5E19A9F3927}" type="parTrans" cxnId="{A41499BD-0C00-4A6F-B824-3D68CA98D33A}">
      <dgm:prSet/>
      <dgm:spPr/>
      <dgm:t>
        <a:bodyPr/>
        <a:lstStyle/>
        <a:p>
          <a:endParaRPr lang="en-IN"/>
        </a:p>
      </dgm:t>
    </dgm:pt>
    <dgm:pt modelId="{488ECB17-2BED-48ED-9426-6894F02F945E}" type="sibTrans" cxnId="{A41499BD-0C00-4A6F-B824-3D68CA98D33A}">
      <dgm:prSet/>
      <dgm:spPr/>
      <dgm:t>
        <a:bodyPr/>
        <a:lstStyle/>
        <a:p>
          <a:endParaRPr lang="en-IN"/>
        </a:p>
      </dgm:t>
    </dgm:pt>
    <dgm:pt modelId="{423BA180-55AD-4841-89CA-45924329ECA7}">
      <dgm:prSet phldrT="[Text]" custT="1"/>
      <dgm:spPr/>
      <dgm:t>
        <a:bodyPr/>
        <a:lstStyle/>
        <a:p>
          <a:r>
            <a:rPr lang="en-IN" sz="1200" dirty="0"/>
            <a:t>Farming Opportunities</a:t>
          </a:r>
        </a:p>
      </dgm:t>
    </dgm:pt>
    <dgm:pt modelId="{700DA0AB-610F-4DC3-A739-25C5D563E634}" type="parTrans" cxnId="{03C86A61-82D8-4B34-A8A0-75E2E80AFACD}">
      <dgm:prSet/>
      <dgm:spPr/>
      <dgm:t>
        <a:bodyPr/>
        <a:lstStyle/>
        <a:p>
          <a:endParaRPr lang="en-IN"/>
        </a:p>
      </dgm:t>
    </dgm:pt>
    <dgm:pt modelId="{540439B8-A568-446E-B805-0AB3485A6A4B}" type="sibTrans" cxnId="{03C86A61-82D8-4B34-A8A0-75E2E80AFACD}">
      <dgm:prSet/>
      <dgm:spPr/>
      <dgm:t>
        <a:bodyPr/>
        <a:lstStyle/>
        <a:p>
          <a:endParaRPr lang="en-IN"/>
        </a:p>
      </dgm:t>
    </dgm:pt>
    <dgm:pt modelId="{C682EF2F-5C69-4B9F-9523-D5D1EC070599}">
      <dgm:prSet phldrT="[Text]" custT="1"/>
      <dgm:spPr/>
      <dgm:t>
        <a:bodyPr/>
        <a:lstStyle/>
        <a:p>
          <a:r>
            <a:rPr lang="en-IN" sz="1200" dirty="0"/>
            <a:t>Donate</a:t>
          </a:r>
        </a:p>
      </dgm:t>
    </dgm:pt>
    <dgm:pt modelId="{3F82081A-4545-4440-8D0E-FEDAC554CB11}" type="parTrans" cxnId="{9D0CC184-53AA-45FD-9F21-41709A3D2E5F}">
      <dgm:prSet/>
      <dgm:spPr/>
      <dgm:t>
        <a:bodyPr/>
        <a:lstStyle/>
        <a:p>
          <a:endParaRPr lang="en-IN"/>
        </a:p>
      </dgm:t>
    </dgm:pt>
    <dgm:pt modelId="{4C0E599A-E40C-4EDC-AD04-7763E5083CAF}" type="sibTrans" cxnId="{9D0CC184-53AA-45FD-9F21-41709A3D2E5F}">
      <dgm:prSet/>
      <dgm:spPr/>
      <dgm:t>
        <a:bodyPr/>
        <a:lstStyle/>
        <a:p>
          <a:endParaRPr lang="en-IN"/>
        </a:p>
      </dgm:t>
    </dgm:pt>
    <dgm:pt modelId="{202DC35E-369E-4D5E-AF5B-2C28CE2F2E55}" type="pres">
      <dgm:prSet presAssocID="{74296E62-5F1F-4FA9-9C58-AFF9083A138A}" presName="hierChild1" presStyleCnt="0">
        <dgm:presLayoutVars>
          <dgm:orgChart val="1"/>
          <dgm:chPref val="1"/>
          <dgm:dir/>
          <dgm:animOne val="branch"/>
          <dgm:animLvl val="lvl"/>
          <dgm:resizeHandles/>
        </dgm:presLayoutVars>
      </dgm:prSet>
      <dgm:spPr/>
    </dgm:pt>
    <dgm:pt modelId="{BF1731EB-62B1-4B6E-8462-10DB793085A6}" type="pres">
      <dgm:prSet presAssocID="{9C521405-A337-451D-8CA6-EED1235336F1}" presName="hierRoot1" presStyleCnt="0">
        <dgm:presLayoutVars>
          <dgm:hierBranch val="init"/>
        </dgm:presLayoutVars>
      </dgm:prSet>
      <dgm:spPr/>
    </dgm:pt>
    <dgm:pt modelId="{F9796DF1-42FF-408B-B5FF-51DA5F450E80}" type="pres">
      <dgm:prSet presAssocID="{9C521405-A337-451D-8CA6-EED1235336F1}" presName="rootComposite1" presStyleCnt="0"/>
      <dgm:spPr/>
    </dgm:pt>
    <dgm:pt modelId="{28A5F961-8FFE-4045-A349-39E46D879196}" type="pres">
      <dgm:prSet presAssocID="{9C521405-A337-451D-8CA6-EED1235336F1}" presName="rootText1" presStyleLbl="node0" presStyleIdx="0" presStyleCnt="1" custScaleX="188740" custScaleY="116254" custLinFactNeighborX="-834" custLinFactNeighborY="-25618">
        <dgm:presLayoutVars>
          <dgm:chPref val="3"/>
        </dgm:presLayoutVars>
      </dgm:prSet>
      <dgm:spPr/>
    </dgm:pt>
    <dgm:pt modelId="{DFA8ED09-DD2A-4487-A956-34F065D40F70}" type="pres">
      <dgm:prSet presAssocID="{9C521405-A337-451D-8CA6-EED1235336F1}" presName="rootPict1" presStyleLbl="alignImgPlace1" presStyleIdx="0" presStyleCnt="3" custLinFactX="-46935" custLinFactNeighborX="-100000" custLinFactNeighborY="-32284"/>
      <dgm:spPr>
        <a:blipFill>
          <a:blip xmlns:r="http://schemas.openxmlformats.org/officeDocument/2006/relationships" r:embed="rId1">
            <a:extLst>
              <a:ext uri="{96DAC541-7B7A-43D3-8B79-37D633B846F1}">
                <asvg:svgBlip xmlns:asvg="http://schemas.microsoft.com/office/drawing/2016/SVG/main" r:embed="rId2"/>
              </a:ext>
            </a:extLst>
          </a:blip>
          <a:srcRect/>
          <a:stretch>
            <a:fillRect l="-17000" r="-17000"/>
          </a:stretch>
        </a:blipFill>
      </dgm:spPr>
      <dgm:extLst>
        <a:ext uri="{E40237B7-FDA0-4F09-8148-C483321AD2D9}">
          <dgm14:cNvPr xmlns:dgm14="http://schemas.microsoft.com/office/drawing/2010/diagram" id="0" name="" descr="User"/>
        </a:ext>
      </dgm:extLst>
    </dgm:pt>
    <dgm:pt modelId="{12040312-E12D-46E7-B166-7E75B92D5212}" type="pres">
      <dgm:prSet presAssocID="{9C521405-A337-451D-8CA6-EED1235336F1}" presName="rootConnector1" presStyleLbl="node1" presStyleIdx="0" presStyleCnt="0"/>
      <dgm:spPr/>
    </dgm:pt>
    <dgm:pt modelId="{4E4EF0B6-CDEE-4864-BC7E-B07D1E0C0017}" type="pres">
      <dgm:prSet presAssocID="{9C521405-A337-451D-8CA6-EED1235336F1}" presName="hierChild2" presStyleCnt="0"/>
      <dgm:spPr/>
    </dgm:pt>
    <dgm:pt modelId="{D3A27F5F-570A-46EE-BBC4-007A9F0131C3}" type="pres">
      <dgm:prSet presAssocID="{3F82081A-4545-4440-8D0E-FEDAC554CB11}" presName="Name37" presStyleLbl="parChTrans1D2" presStyleIdx="0" presStyleCnt="2"/>
      <dgm:spPr/>
    </dgm:pt>
    <dgm:pt modelId="{69BD6EDC-4716-44F3-AD43-DA4896A6B7C2}" type="pres">
      <dgm:prSet presAssocID="{C682EF2F-5C69-4B9F-9523-D5D1EC070599}" presName="hierRoot2" presStyleCnt="0">
        <dgm:presLayoutVars>
          <dgm:hierBranch val="init"/>
        </dgm:presLayoutVars>
      </dgm:prSet>
      <dgm:spPr/>
    </dgm:pt>
    <dgm:pt modelId="{40CE9AB5-41F4-4D18-ADDA-ECDF2D9A636A}" type="pres">
      <dgm:prSet presAssocID="{C682EF2F-5C69-4B9F-9523-D5D1EC070599}" presName="rootComposite" presStyleCnt="0"/>
      <dgm:spPr/>
    </dgm:pt>
    <dgm:pt modelId="{AA44F981-3989-47E9-87F4-A9F23F2EB8B2}" type="pres">
      <dgm:prSet presAssocID="{C682EF2F-5C69-4B9F-9523-D5D1EC070599}" presName="rootText" presStyleLbl="node2" presStyleIdx="0" presStyleCnt="2" custScaleX="137783" custScaleY="117234" custLinFactNeighborX="687" custLinFactNeighborY="-11949">
        <dgm:presLayoutVars>
          <dgm:chPref val="3"/>
        </dgm:presLayoutVars>
      </dgm:prSet>
      <dgm:spPr/>
    </dgm:pt>
    <dgm:pt modelId="{5937ED9D-5F75-4396-81E0-68A90C10120D}" type="pres">
      <dgm:prSet presAssocID="{C682EF2F-5C69-4B9F-9523-D5D1EC070599}" presName="rootPict" presStyleLbl="alignImgPlace1" presStyleIdx="1" presStyleCnt="3" custLinFactNeighborX="-53683" custLinFactNeighborY="3"/>
      <dgm:spPr>
        <a:blipFill>
          <a:blip xmlns:r="http://schemas.openxmlformats.org/officeDocument/2006/relationships" r:embed="rId3"/>
          <a:srcRect/>
          <a:stretch>
            <a:fillRect l="-17000" r="-17000"/>
          </a:stretch>
        </a:blipFill>
      </dgm:spPr>
    </dgm:pt>
    <dgm:pt modelId="{F93D906C-44D6-4DEA-89C1-0F57560DD43E}" type="pres">
      <dgm:prSet presAssocID="{C682EF2F-5C69-4B9F-9523-D5D1EC070599}" presName="rootConnector" presStyleLbl="node2" presStyleIdx="0" presStyleCnt="2"/>
      <dgm:spPr/>
    </dgm:pt>
    <dgm:pt modelId="{14DFC96C-6B75-4BD7-A6F2-BB067646A6D9}" type="pres">
      <dgm:prSet presAssocID="{C682EF2F-5C69-4B9F-9523-D5D1EC070599}" presName="hierChild4" presStyleCnt="0"/>
      <dgm:spPr/>
    </dgm:pt>
    <dgm:pt modelId="{5F6BAB4B-8ACE-4385-AD28-A18E695286A1}" type="pres">
      <dgm:prSet presAssocID="{C682EF2F-5C69-4B9F-9523-D5D1EC070599}" presName="hierChild5" presStyleCnt="0"/>
      <dgm:spPr/>
    </dgm:pt>
    <dgm:pt modelId="{BF321DB4-E61D-42EB-8556-8AB4E70BA2C6}" type="pres">
      <dgm:prSet presAssocID="{700DA0AB-610F-4DC3-A739-25C5D563E634}" presName="Name37" presStyleLbl="parChTrans1D2" presStyleIdx="1" presStyleCnt="2"/>
      <dgm:spPr/>
    </dgm:pt>
    <dgm:pt modelId="{AC151055-A691-4BEC-91E3-F7E38EC27B26}" type="pres">
      <dgm:prSet presAssocID="{423BA180-55AD-4841-89CA-45924329ECA7}" presName="hierRoot2" presStyleCnt="0">
        <dgm:presLayoutVars>
          <dgm:hierBranch val="init"/>
        </dgm:presLayoutVars>
      </dgm:prSet>
      <dgm:spPr/>
    </dgm:pt>
    <dgm:pt modelId="{79F52753-3F9F-48DA-AA4E-5E2884491390}" type="pres">
      <dgm:prSet presAssocID="{423BA180-55AD-4841-89CA-45924329ECA7}" presName="rootComposite" presStyleCnt="0"/>
      <dgm:spPr/>
    </dgm:pt>
    <dgm:pt modelId="{5D1E8CEC-B8D9-4010-A254-9ABA2464D7D1}" type="pres">
      <dgm:prSet presAssocID="{423BA180-55AD-4841-89CA-45924329ECA7}" presName="rootText" presStyleLbl="node2" presStyleIdx="1" presStyleCnt="2" custScaleX="139520" custScaleY="116666" custLinFactNeighborX="71" custLinFactNeighborY="-10690">
        <dgm:presLayoutVars>
          <dgm:chPref val="3"/>
        </dgm:presLayoutVars>
      </dgm:prSet>
      <dgm:spPr/>
    </dgm:pt>
    <dgm:pt modelId="{2DA17346-2079-41B3-A7A9-B464657538AF}" type="pres">
      <dgm:prSet presAssocID="{423BA180-55AD-4841-89CA-45924329ECA7}" presName="rootPict" presStyleLbl="alignImgPlace1" presStyleIdx="2" presStyleCnt="3" custLinFactNeighborX="-71728" custLinFactNeighborY="-718"/>
      <dgm:spPr>
        <a:blipFill>
          <a:blip xmlns:r="http://schemas.openxmlformats.org/officeDocument/2006/relationships" r:embed="rId4"/>
          <a:srcRect/>
          <a:stretch>
            <a:fillRect l="-17000" r="-17000"/>
          </a:stretch>
        </a:blipFill>
      </dgm:spPr>
      <dgm:extLst>
        <a:ext uri="{E40237B7-FDA0-4F09-8148-C483321AD2D9}">
          <dgm14:cNvPr xmlns:dgm14="http://schemas.microsoft.com/office/drawing/2010/diagram" id="0" name="" descr="Coins"/>
        </a:ext>
      </dgm:extLst>
    </dgm:pt>
    <dgm:pt modelId="{EB413DD3-C724-492F-8719-F7C3A8AFDCE3}" type="pres">
      <dgm:prSet presAssocID="{423BA180-55AD-4841-89CA-45924329ECA7}" presName="rootConnector" presStyleLbl="node2" presStyleIdx="1" presStyleCnt="2"/>
      <dgm:spPr/>
    </dgm:pt>
    <dgm:pt modelId="{65F1105B-459B-43FC-B97A-18B22AE38F64}" type="pres">
      <dgm:prSet presAssocID="{423BA180-55AD-4841-89CA-45924329ECA7}" presName="hierChild4" presStyleCnt="0"/>
      <dgm:spPr/>
    </dgm:pt>
    <dgm:pt modelId="{09E49269-D34E-49CF-98E9-2AFE8D313B53}" type="pres">
      <dgm:prSet presAssocID="{423BA180-55AD-4841-89CA-45924329ECA7}" presName="hierChild5" presStyleCnt="0"/>
      <dgm:spPr/>
    </dgm:pt>
    <dgm:pt modelId="{A2EAA474-0538-4DA5-B741-07FDB2DA5B1D}" type="pres">
      <dgm:prSet presAssocID="{9C521405-A337-451D-8CA6-EED1235336F1}" presName="hierChild3" presStyleCnt="0"/>
      <dgm:spPr/>
    </dgm:pt>
  </dgm:ptLst>
  <dgm:cxnLst>
    <dgm:cxn modelId="{9B50D024-3998-4F26-94FE-D5BA26D3BC25}" type="presOf" srcId="{74296E62-5F1F-4FA9-9C58-AFF9083A138A}" destId="{202DC35E-369E-4D5E-AF5B-2C28CE2F2E55}" srcOrd="0" destOrd="0" presId="urn:microsoft.com/office/officeart/2005/8/layout/pictureOrgChart+Icon"/>
    <dgm:cxn modelId="{03C86A61-82D8-4B34-A8A0-75E2E80AFACD}" srcId="{9C521405-A337-451D-8CA6-EED1235336F1}" destId="{423BA180-55AD-4841-89CA-45924329ECA7}" srcOrd="1" destOrd="0" parTransId="{700DA0AB-610F-4DC3-A739-25C5D563E634}" sibTransId="{540439B8-A568-446E-B805-0AB3485A6A4B}"/>
    <dgm:cxn modelId="{9BFE7F76-1EEC-4B1D-A9B2-5B4DA41FD187}" type="presOf" srcId="{423BA180-55AD-4841-89CA-45924329ECA7}" destId="{5D1E8CEC-B8D9-4010-A254-9ABA2464D7D1}" srcOrd="0" destOrd="0" presId="urn:microsoft.com/office/officeart/2005/8/layout/pictureOrgChart+Icon"/>
    <dgm:cxn modelId="{FB00B278-18A3-49F5-B345-8CDD46324CE9}" type="presOf" srcId="{3F82081A-4545-4440-8D0E-FEDAC554CB11}" destId="{D3A27F5F-570A-46EE-BBC4-007A9F0131C3}" srcOrd="0" destOrd="0" presId="urn:microsoft.com/office/officeart/2005/8/layout/pictureOrgChart+Icon"/>
    <dgm:cxn modelId="{9D0CC184-53AA-45FD-9F21-41709A3D2E5F}" srcId="{9C521405-A337-451D-8CA6-EED1235336F1}" destId="{C682EF2F-5C69-4B9F-9523-D5D1EC070599}" srcOrd="0" destOrd="0" parTransId="{3F82081A-4545-4440-8D0E-FEDAC554CB11}" sibTransId="{4C0E599A-E40C-4EDC-AD04-7763E5083CAF}"/>
    <dgm:cxn modelId="{EE9B3F85-D94D-4E03-A86A-DF9BA97289FA}" type="presOf" srcId="{C682EF2F-5C69-4B9F-9523-D5D1EC070599}" destId="{AA44F981-3989-47E9-87F4-A9F23F2EB8B2}" srcOrd="0" destOrd="0" presId="urn:microsoft.com/office/officeart/2005/8/layout/pictureOrgChart+Icon"/>
    <dgm:cxn modelId="{59D43A93-8EC3-487F-9562-81D62E675FB0}" type="presOf" srcId="{9C521405-A337-451D-8CA6-EED1235336F1}" destId="{28A5F961-8FFE-4045-A349-39E46D879196}" srcOrd="0" destOrd="0" presId="urn:microsoft.com/office/officeart/2005/8/layout/pictureOrgChart+Icon"/>
    <dgm:cxn modelId="{41F6D096-64DC-44E2-BCB7-CC25294FF096}" type="presOf" srcId="{423BA180-55AD-4841-89CA-45924329ECA7}" destId="{EB413DD3-C724-492F-8719-F7C3A8AFDCE3}" srcOrd="1" destOrd="0" presId="urn:microsoft.com/office/officeart/2005/8/layout/pictureOrgChart+Icon"/>
    <dgm:cxn modelId="{A41499BD-0C00-4A6F-B824-3D68CA98D33A}" srcId="{74296E62-5F1F-4FA9-9C58-AFF9083A138A}" destId="{9C521405-A337-451D-8CA6-EED1235336F1}" srcOrd="0" destOrd="0" parTransId="{43BB0B62-0B05-4375-B294-F5E19A9F3927}" sibTransId="{488ECB17-2BED-48ED-9426-6894F02F945E}"/>
    <dgm:cxn modelId="{E3426BCF-4440-49DA-B7D9-ADE2A29D742D}" type="presOf" srcId="{9C521405-A337-451D-8CA6-EED1235336F1}" destId="{12040312-E12D-46E7-B166-7E75B92D5212}" srcOrd="1" destOrd="0" presId="urn:microsoft.com/office/officeart/2005/8/layout/pictureOrgChart+Icon"/>
    <dgm:cxn modelId="{B371BCD6-E68F-4FBC-A45A-79AC8ADC33CB}" type="presOf" srcId="{700DA0AB-610F-4DC3-A739-25C5D563E634}" destId="{BF321DB4-E61D-42EB-8556-8AB4E70BA2C6}" srcOrd="0" destOrd="0" presId="urn:microsoft.com/office/officeart/2005/8/layout/pictureOrgChart+Icon"/>
    <dgm:cxn modelId="{C8FA66F0-8BF0-40B7-87EC-E5F354EB849C}" type="presOf" srcId="{C682EF2F-5C69-4B9F-9523-D5D1EC070599}" destId="{F93D906C-44D6-4DEA-89C1-0F57560DD43E}" srcOrd="1" destOrd="0" presId="urn:microsoft.com/office/officeart/2005/8/layout/pictureOrgChart+Icon"/>
    <dgm:cxn modelId="{49331E65-9633-477A-9368-5D6D17EB04D9}" type="presParOf" srcId="{202DC35E-369E-4D5E-AF5B-2C28CE2F2E55}" destId="{BF1731EB-62B1-4B6E-8462-10DB793085A6}" srcOrd="0" destOrd="0" presId="urn:microsoft.com/office/officeart/2005/8/layout/pictureOrgChart+Icon"/>
    <dgm:cxn modelId="{51CD6268-FA15-4E1E-B469-1B05A2A2E6D7}" type="presParOf" srcId="{BF1731EB-62B1-4B6E-8462-10DB793085A6}" destId="{F9796DF1-42FF-408B-B5FF-51DA5F450E80}" srcOrd="0" destOrd="0" presId="urn:microsoft.com/office/officeart/2005/8/layout/pictureOrgChart+Icon"/>
    <dgm:cxn modelId="{53F361EA-A4E1-467E-9F62-63D806723BDE}" type="presParOf" srcId="{F9796DF1-42FF-408B-B5FF-51DA5F450E80}" destId="{28A5F961-8FFE-4045-A349-39E46D879196}" srcOrd="0" destOrd="0" presId="urn:microsoft.com/office/officeart/2005/8/layout/pictureOrgChart+Icon"/>
    <dgm:cxn modelId="{2269A1ED-51E1-4125-87BB-8B8D248FF946}" type="presParOf" srcId="{F9796DF1-42FF-408B-B5FF-51DA5F450E80}" destId="{DFA8ED09-DD2A-4487-A956-34F065D40F70}" srcOrd="1" destOrd="0" presId="urn:microsoft.com/office/officeart/2005/8/layout/pictureOrgChart+Icon"/>
    <dgm:cxn modelId="{A094F799-7130-4EAE-842B-A661C77D095C}" type="presParOf" srcId="{F9796DF1-42FF-408B-B5FF-51DA5F450E80}" destId="{12040312-E12D-46E7-B166-7E75B92D5212}" srcOrd="2" destOrd="0" presId="urn:microsoft.com/office/officeart/2005/8/layout/pictureOrgChart+Icon"/>
    <dgm:cxn modelId="{17B83B0E-8A06-4C07-94D4-243EC786AE40}" type="presParOf" srcId="{BF1731EB-62B1-4B6E-8462-10DB793085A6}" destId="{4E4EF0B6-CDEE-4864-BC7E-B07D1E0C0017}" srcOrd="1" destOrd="0" presId="urn:microsoft.com/office/officeart/2005/8/layout/pictureOrgChart+Icon"/>
    <dgm:cxn modelId="{EEB3A4DB-73C2-4DD8-92C3-AE6E720B0171}" type="presParOf" srcId="{4E4EF0B6-CDEE-4864-BC7E-B07D1E0C0017}" destId="{D3A27F5F-570A-46EE-BBC4-007A9F0131C3}" srcOrd="0" destOrd="0" presId="urn:microsoft.com/office/officeart/2005/8/layout/pictureOrgChart+Icon"/>
    <dgm:cxn modelId="{CAA85731-7F76-4680-945F-F08DCCF39F9C}" type="presParOf" srcId="{4E4EF0B6-CDEE-4864-BC7E-B07D1E0C0017}" destId="{69BD6EDC-4716-44F3-AD43-DA4896A6B7C2}" srcOrd="1" destOrd="0" presId="urn:microsoft.com/office/officeart/2005/8/layout/pictureOrgChart+Icon"/>
    <dgm:cxn modelId="{B60398B7-05E0-40EB-9504-9451783E054C}" type="presParOf" srcId="{69BD6EDC-4716-44F3-AD43-DA4896A6B7C2}" destId="{40CE9AB5-41F4-4D18-ADDA-ECDF2D9A636A}" srcOrd="0" destOrd="0" presId="urn:microsoft.com/office/officeart/2005/8/layout/pictureOrgChart+Icon"/>
    <dgm:cxn modelId="{C0FF05AE-2805-46D4-9152-C0075923C717}" type="presParOf" srcId="{40CE9AB5-41F4-4D18-ADDA-ECDF2D9A636A}" destId="{AA44F981-3989-47E9-87F4-A9F23F2EB8B2}" srcOrd="0" destOrd="0" presId="urn:microsoft.com/office/officeart/2005/8/layout/pictureOrgChart+Icon"/>
    <dgm:cxn modelId="{09C9B0AE-83B9-42A4-BBA1-1A1E358A6667}" type="presParOf" srcId="{40CE9AB5-41F4-4D18-ADDA-ECDF2D9A636A}" destId="{5937ED9D-5F75-4396-81E0-68A90C10120D}" srcOrd="1" destOrd="0" presId="urn:microsoft.com/office/officeart/2005/8/layout/pictureOrgChart+Icon"/>
    <dgm:cxn modelId="{758A936B-423D-490D-AF63-EED8C2DCA6DC}" type="presParOf" srcId="{40CE9AB5-41F4-4D18-ADDA-ECDF2D9A636A}" destId="{F93D906C-44D6-4DEA-89C1-0F57560DD43E}" srcOrd="2" destOrd="0" presId="urn:microsoft.com/office/officeart/2005/8/layout/pictureOrgChart+Icon"/>
    <dgm:cxn modelId="{0E5760CC-1D7C-47F8-9300-10A5B8D99C66}" type="presParOf" srcId="{69BD6EDC-4716-44F3-AD43-DA4896A6B7C2}" destId="{14DFC96C-6B75-4BD7-A6F2-BB067646A6D9}" srcOrd="1" destOrd="0" presId="urn:microsoft.com/office/officeart/2005/8/layout/pictureOrgChart+Icon"/>
    <dgm:cxn modelId="{690A697A-3D25-4EE9-96CC-53CC30DC3735}" type="presParOf" srcId="{69BD6EDC-4716-44F3-AD43-DA4896A6B7C2}" destId="{5F6BAB4B-8ACE-4385-AD28-A18E695286A1}" srcOrd="2" destOrd="0" presId="urn:microsoft.com/office/officeart/2005/8/layout/pictureOrgChart+Icon"/>
    <dgm:cxn modelId="{D1C34CC4-2B98-4F15-B579-4074A61535DB}" type="presParOf" srcId="{4E4EF0B6-CDEE-4864-BC7E-B07D1E0C0017}" destId="{BF321DB4-E61D-42EB-8556-8AB4E70BA2C6}" srcOrd="2" destOrd="0" presId="urn:microsoft.com/office/officeart/2005/8/layout/pictureOrgChart+Icon"/>
    <dgm:cxn modelId="{BABEF3D5-662F-4610-9D8D-E2B622D700DE}" type="presParOf" srcId="{4E4EF0B6-CDEE-4864-BC7E-B07D1E0C0017}" destId="{AC151055-A691-4BEC-91E3-F7E38EC27B26}" srcOrd="3" destOrd="0" presId="urn:microsoft.com/office/officeart/2005/8/layout/pictureOrgChart+Icon"/>
    <dgm:cxn modelId="{3D6C7FCD-E184-4EB0-9D32-22FADB0354C3}" type="presParOf" srcId="{AC151055-A691-4BEC-91E3-F7E38EC27B26}" destId="{79F52753-3F9F-48DA-AA4E-5E2884491390}" srcOrd="0" destOrd="0" presId="urn:microsoft.com/office/officeart/2005/8/layout/pictureOrgChart+Icon"/>
    <dgm:cxn modelId="{6605B94E-2FDE-4642-956A-E45657A55481}" type="presParOf" srcId="{79F52753-3F9F-48DA-AA4E-5E2884491390}" destId="{5D1E8CEC-B8D9-4010-A254-9ABA2464D7D1}" srcOrd="0" destOrd="0" presId="urn:microsoft.com/office/officeart/2005/8/layout/pictureOrgChart+Icon"/>
    <dgm:cxn modelId="{56617E7B-B534-44F5-9721-3A1A725F1028}" type="presParOf" srcId="{79F52753-3F9F-48DA-AA4E-5E2884491390}" destId="{2DA17346-2079-41B3-A7A9-B464657538AF}" srcOrd="1" destOrd="0" presId="urn:microsoft.com/office/officeart/2005/8/layout/pictureOrgChart+Icon"/>
    <dgm:cxn modelId="{3E3D4E88-40A0-4E84-AEAC-D602C03A72D9}" type="presParOf" srcId="{79F52753-3F9F-48DA-AA4E-5E2884491390}" destId="{EB413DD3-C724-492F-8719-F7C3A8AFDCE3}" srcOrd="2" destOrd="0" presId="urn:microsoft.com/office/officeart/2005/8/layout/pictureOrgChart+Icon"/>
    <dgm:cxn modelId="{850B8158-DB34-4B19-8E25-F4B4D30E7084}" type="presParOf" srcId="{AC151055-A691-4BEC-91E3-F7E38EC27B26}" destId="{65F1105B-459B-43FC-B97A-18B22AE38F64}" srcOrd="1" destOrd="0" presId="urn:microsoft.com/office/officeart/2005/8/layout/pictureOrgChart+Icon"/>
    <dgm:cxn modelId="{7C3D1674-676E-4CE9-A0E6-1F05D3C46F52}" type="presParOf" srcId="{AC151055-A691-4BEC-91E3-F7E38EC27B26}" destId="{09E49269-D34E-49CF-98E9-2AFE8D313B53}" srcOrd="2" destOrd="0" presId="urn:microsoft.com/office/officeart/2005/8/layout/pictureOrgChart+Icon"/>
    <dgm:cxn modelId="{194A16ED-57E8-454B-B21A-18DA0E90C08B}" type="presParOf" srcId="{BF1731EB-62B1-4B6E-8462-10DB793085A6}" destId="{A2EAA474-0538-4DA5-B741-07FDB2DA5B1D}" srcOrd="2" destOrd="0" presId="urn:microsoft.com/office/officeart/2005/8/layout/pictureOrgChart+Icon"/>
  </dgm:cxnLst>
  <dgm:bg/>
  <dgm:whole/>
  <dgm:extLst>
    <a:ext uri="http://schemas.microsoft.com/office/drawing/2008/diagram">
      <dsp:dataModelExt xmlns:dsp="http://schemas.microsoft.com/office/drawing/2008/diagram" relId="rId3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4296E62-5F1F-4FA9-9C58-AFF9083A138A}" type="doc">
      <dgm:prSet loTypeId="urn:microsoft.com/office/officeart/2005/8/layout/pictureOrgChart+Icon" loCatId="hierarchy" qsTypeId="urn:microsoft.com/office/officeart/2005/8/quickstyle/simple1" qsCatId="simple" csTypeId="urn:microsoft.com/office/officeart/2005/8/colors/accent1_2" csCatId="accent1" phldr="1"/>
      <dgm:spPr/>
      <dgm:t>
        <a:bodyPr/>
        <a:lstStyle/>
        <a:p>
          <a:endParaRPr lang="en-IN"/>
        </a:p>
      </dgm:t>
    </dgm:pt>
    <dgm:pt modelId="{9C521405-A337-451D-8CA6-EED1235336F1}">
      <dgm:prSet phldrT="[Text]" custT="1"/>
      <dgm:spPr/>
      <dgm:t>
        <a:bodyPr/>
        <a:lstStyle/>
        <a:p>
          <a:r>
            <a:rPr lang="en-US" sz="1200" dirty="0"/>
            <a:t>Useful  Sections</a:t>
          </a:r>
          <a:endParaRPr lang="en-IN" sz="1200" dirty="0"/>
        </a:p>
      </dgm:t>
    </dgm:pt>
    <dgm:pt modelId="{43BB0B62-0B05-4375-B294-F5E19A9F3927}" type="parTrans" cxnId="{A41499BD-0C00-4A6F-B824-3D68CA98D33A}">
      <dgm:prSet/>
      <dgm:spPr/>
      <dgm:t>
        <a:bodyPr/>
        <a:lstStyle/>
        <a:p>
          <a:endParaRPr lang="en-IN"/>
        </a:p>
      </dgm:t>
    </dgm:pt>
    <dgm:pt modelId="{488ECB17-2BED-48ED-9426-6894F02F945E}" type="sibTrans" cxnId="{A41499BD-0C00-4A6F-B824-3D68CA98D33A}">
      <dgm:prSet/>
      <dgm:spPr/>
      <dgm:t>
        <a:bodyPr/>
        <a:lstStyle/>
        <a:p>
          <a:endParaRPr lang="en-IN"/>
        </a:p>
      </dgm:t>
    </dgm:pt>
    <dgm:pt modelId="{423BA180-55AD-4841-89CA-45924329ECA7}">
      <dgm:prSet phldrT="[Text]" custT="1"/>
      <dgm:spPr/>
      <dgm:t>
        <a:bodyPr/>
        <a:lstStyle/>
        <a:p>
          <a:r>
            <a:rPr lang="en-IN" sz="1200" dirty="0"/>
            <a:t>Forum</a:t>
          </a:r>
        </a:p>
      </dgm:t>
    </dgm:pt>
    <dgm:pt modelId="{700DA0AB-610F-4DC3-A739-25C5D563E634}" type="parTrans" cxnId="{03C86A61-82D8-4B34-A8A0-75E2E80AFACD}">
      <dgm:prSet/>
      <dgm:spPr/>
      <dgm:t>
        <a:bodyPr/>
        <a:lstStyle/>
        <a:p>
          <a:endParaRPr lang="en-IN"/>
        </a:p>
      </dgm:t>
    </dgm:pt>
    <dgm:pt modelId="{540439B8-A568-446E-B805-0AB3485A6A4B}" type="sibTrans" cxnId="{03C86A61-82D8-4B34-A8A0-75E2E80AFACD}">
      <dgm:prSet/>
      <dgm:spPr/>
      <dgm:t>
        <a:bodyPr/>
        <a:lstStyle/>
        <a:p>
          <a:endParaRPr lang="en-IN"/>
        </a:p>
      </dgm:t>
    </dgm:pt>
    <dgm:pt modelId="{C682EF2F-5C69-4B9F-9523-D5D1EC070599}">
      <dgm:prSet phldrT="[Text]" custT="1"/>
      <dgm:spPr/>
      <dgm:t>
        <a:bodyPr/>
        <a:lstStyle/>
        <a:p>
          <a:r>
            <a:rPr lang="en-IN" sz="1200" dirty="0"/>
            <a:t>Weather Forecast</a:t>
          </a:r>
        </a:p>
      </dgm:t>
    </dgm:pt>
    <dgm:pt modelId="{3F82081A-4545-4440-8D0E-FEDAC554CB11}" type="parTrans" cxnId="{9D0CC184-53AA-45FD-9F21-41709A3D2E5F}">
      <dgm:prSet/>
      <dgm:spPr/>
      <dgm:t>
        <a:bodyPr/>
        <a:lstStyle/>
        <a:p>
          <a:endParaRPr lang="en-IN"/>
        </a:p>
      </dgm:t>
    </dgm:pt>
    <dgm:pt modelId="{4C0E599A-E40C-4EDC-AD04-7763E5083CAF}" type="sibTrans" cxnId="{9D0CC184-53AA-45FD-9F21-41709A3D2E5F}">
      <dgm:prSet/>
      <dgm:spPr/>
      <dgm:t>
        <a:bodyPr/>
        <a:lstStyle/>
        <a:p>
          <a:endParaRPr lang="en-IN"/>
        </a:p>
      </dgm:t>
    </dgm:pt>
    <dgm:pt modelId="{202DC35E-369E-4D5E-AF5B-2C28CE2F2E55}" type="pres">
      <dgm:prSet presAssocID="{74296E62-5F1F-4FA9-9C58-AFF9083A138A}" presName="hierChild1" presStyleCnt="0">
        <dgm:presLayoutVars>
          <dgm:orgChart val="1"/>
          <dgm:chPref val="1"/>
          <dgm:dir/>
          <dgm:animOne val="branch"/>
          <dgm:animLvl val="lvl"/>
          <dgm:resizeHandles/>
        </dgm:presLayoutVars>
      </dgm:prSet>
      <dgm:spPr/>
    </dgm:pt>
    <dgm:pt modelId="{BF1731EB-62B1-4B6E-8462-10DB793085A6}" type="pres">
      <dgm:prSet presAssocID="{9C521405-A337-451D-8CA6-EED1235336F1}" presName="hierRoot1" presStyleCnt="0">
        <dgm:presLayoutVars>
          <dgm:hierBranch val="init"/>
        </dgm:presLayoutVars>
      </dgm:prSet>
      <dgm:spPr/>
    </dgm:pt>
    <dgm:pt modelId="{F9796DF1-42FF-408B-B5FF-51DA5F450E80}" type="pres">
      <dgm:prSet presAssocID="{9C521405-A337-451D-8CA6-EED1235336F1}" presName="rootComposite1" presStyleCnt="0"/>
      <dgm:spPr/>
    </dgm:pt>
    <dgm:pt modelId="{28A5F961-8FFE-4045-A349-39E46D879196}" type="pres">
      <dgm:prSet presAssocID="{9C521405-A337-451D-8CA6-EED1235336F1}" presName="rootText1" presStyleLbl="node0" presStyleIdx="0" presStyleCnt="1" custScaleX="188740" custScaleY="116254" custLinFactNeighborX="-834" custLinFactNeighborY="-25618">
        <dgm:presLayoutVars>
          <dgm:chPref val="3"/>
        </dgm:presLayoutVars>
      </dgm:prSet>
      <dgm:spPr/>
    </dgm:pt>
    <dgm:pt modelId="{DFA8ED09-DD2A-4487-A956-34F065D40F70}" type="pres">
      <dgm:prSet presAssocID="{9C521405-A337-451D-8CA6-EED1235336F1}" presName="rootPict1" presStyleLbl="alignImgPlace1" presStyleIdx="0" presStyleCnt="3" custLinFactX="-46935" custLinFactNeighborX="-100000" custLinFactNeighborY="-32284"/>
      <dgm:spPr>
        <a:blipFill>
          <a:blip xmlns:r="http://schemas.openxmlformats.org/officeDocument/2006/relationships" r:embed="rId1">
            <a:extLst>
              <a:ext uri="{96DAC541-7B7A-43D3-8B79-37D633B846F1}">
                <asvg:svgBlip xmlns:asvg="http://schemas.microsoft.com/office/drawing/2016/SVG/main" r:embed="rId2"/>
              </a:ext>
            </a:extLst>
          </a:blip>
          <a:srcRect/>
          <a:stretch>
            <a:fillRect l="-17000" r="-17000"/>
          </a:stretch>
        </a:blipFill>
      </dgm:spPr>
      <dgm:extLst>
        <a:ext uri="{E40237B7-FDA0-4F09-8148-C483321AD2D9}">
          <dgm14:cNvPr xmlns:dgm14="http://schemas.microsoft.com/office/drawing/2010/diagram" id="0" name="" descr="User"/>
        </a:ext>
      </dgm:extLst>
    </dgm:pt>
    <dgm:pt modelId="{12040312-E12D-46E7-B166-7E75B92D5212}" type="pres">
      <dgm:prSet presAssocID="{9C521405-A337-451D-8CA6-EED1235336F1}" presName="rootConnector1" presStyleLbl="node1" presStyleIdx="0" presStyleCnt="0"/>
      <dgm:spPr/>
    </dgm:pt>
    <dgm:pt modelId="{4E4EF0B6-CDEE-4864-BC7E-B07D1E0C0017}" type="pres">
      <dgm:prSet presAssocID="{9C521405-A337-451D-8CA6-EED1235336F1}" presName="hierChild2" presStyleCnt="0"/>
      <dgm:spPr/>
    </dgm:pt>
    <dgm:pt modelId="{D3A27F5F-570A-46EE-BBC4-007A9F0131C3}" type="pres">
      <dgm:prSet presAssocID="{3F82081A-4545-4440-8D0E-FEDAC554CB11}" presName="Name37" presStyleLbl="parChTrans1D2" presStyleIdx="0" presStyleCnt="2"/>
      <dgm:spPr/>
    </dgm:pt>
    <dgm:pt modelId="{69BD6EDC-4716-44F3-AD43-DA4896A6B7C2}" type="pres">
      <dgm:prSet presAssocID="{C682EF2F-5C69-4B9F-9523-D5D1EC070599}" presName="hierRoot2" presStyleCnt="0">
        <dgm:presLayoutVars>
          <dgm:hierBranch val="init"/>
        </dgm:presLayoutVars>
      </dgm:prSet>
      <dgm:spPr/>
    </dgm:pt>
    <dgm:pt modelId="{40CE9AB5-41F4-4D18-ADDA-ECDF2D9A636A}" type="pres">
      <dgm:prSet presAssocID="{C682EF2F-5C69-4B9F-9523-D5D1EC070599}" presName="rootComposite" presStyleCnt="0"/>
      <dgm:spPr/>
    </dgm:pt>
    <dgm:pt modelId="{AA44F981-3989-47E9-87F4-A9F23F2EB8B2}" type="pres">
      <dgm:prSet presAssocID="{C682EF2F-5C69-4B9F-9523-D5D1EC070599}" presName="rootText" presStyleLbl="node2" presStyleIdx="0" presStyleCnt="2" custScaleX="137783" custScaleY="117234" custLinFactNeighborX="687" custLinFactNeighborY="-11949">
        <dgm:presLayoutVars>
          <dgm:chPref val="3"/>
        </dgm:presLayoutVars>
      </dgm:prSet>
      <dgm:spPr/>
    </dgm:pt>
    <dgm:pt modelId="{5937ED9D-5F75-4396-81E0-68A90C10120D}" type="pres">
      <dgm:prSet presAssocID="{C682EF2F-5C69-4B9F-9523-D5D1EC070599}" presName="rootPict" presStyleLbl="alignImgPlace1" presStyleIdx="1" presStyleCnt="3" custLinFactNeighborX="-53683" custLinFactNeighborY="3"/>
      <dgm:spPr>
        <a:blipFill>
          <a:blip xmlns:r="http://schemas.openxmlformats.org/officeDocument/2006/relationships" r:embed="rId3"/>
          <a:srcRect/>
          <a:stretch>
            <a:fillRect l="-17000" r="-17000"/>
          </a:stretch>
        </a:blipFill>
      </dgm:spPr>
    </dgm:pt>
    <dgm:pt modelId="{F93D906C-44D6-4DEA-89C1-0F57560DD43E}" type="pres">
      <dgm:prSet presAssocID="{C682EF2F-5C69-4B9F-9523-D5D1EC070599}" presName="rootConnector" presStyleLbl="node2" presStyleIdx="0" presStyleCnt="2"/>
      <dgm:spPr/>
    </dgm:pt>
    <dgm:pt modelId="{14DFC96C-6B75-4BD7-A6F2-BB067646A6D9}" type="pres">
      <dgm:prSet presAssocID="{C682EF2F-5C69-4B9F-9523-D5D1EC070599}" presName="hierChild4" presStyleCnt="0"/>
      <dgm:spPr/>
    </dgm:pt>
    <dgm:pt modelId="{5F6BAB4B-8ACE-4385-AD28-A18E695286A1}" type="pres">
      <dgm:prSet presAssocID="{C682EF2F-5C69-4B9F-9523-D5D1EC070599}" presName="hierChild5" presStyleCnt="0"/>
      <dgm:spPr/>
    </dgm:pt>
    <dgm:pt modelId="{BF321DB4-E61D-42EB-8556-8AB4E70BA2C6}" type="pres">
      <dgm:prSet presAssocID="{700DA0AB-610F-4DC3-A739-25C5D563E634}" presName="Name37" presStyleLbl="parChTrans1D2" presStyleIdx="1" presStyleCnt="2"/>
      <dgm:spPr/>
    </dgm:pt>
    <dgm:pt modelId="{AC151055-A691-4BEC-91E3-F7E38EC27B26}" type="pres">
      <dgm:prSet presAssocID="{423BA180-55AD-4841-89CA-45924329ECA7}" presName="hierRoot2" presStyleCnt="0">
        <dgm:presLayoutVars>
          <dgm:hierBranch val="init"/>
        </dgm:presLayoutVars>
      </dgm:prSet>
      <dgm:spPr/>
    </dgm:pt>
    <dgm:pt modelId="{79F52753-3F9F-48DA-AA4E-5E2884491390}" type="pres">
      <dgm:prSet presAssocID="{423BA180-55AD-4841-89CA-45924329ECA7}" presName="rootComposite" presStyleCnt="0"/>
      <dgm:spPr/>
    </dgm:pt>
    <dgm:pt modelId="{5D1E8CEC-B8D9-4010-A254-9ABA2464D7D1}" type="pres">
      <dgm:prSet presAssocID="{423BA180-55AD-4841-89CA-45924329ECA7}" presName="rootText" presStyleLbl="node2" presStyleIdx="1" presStyleCnt="2" custScaleX="139520" custScaleY="116666" custLinFactNeighborX="71" custLinFactNeighborY="-10690">
        <dgm:presLayoutVars>
          <dgm:chPref val="3"/>
        </dgm:presLayoutVars>
      </dgm:prSet>
      <dgm:spPr/>
    </dgm:pt>
    <dgm:pt modelId="{2DA17346-2079-41B3-A7A9-B464657538AF}" type="pres">
      <dgm:prSet presAssocID="{423BA180-55AD-4841-89CA-45924329ECA7}" presName="rootPict" presStyleLbl="alignImgPlace1" presStyleIdx="2" presStyleCnt="3" custLinFactNeighborX="-71728" custLinFactNeighborY="-718"/>
      <dgm:spPr>
        <a:blipFill>
          <a:blip xmlns:r="http://schemas.openxmlformats.org/officeDocument/2006/relationships" r:embed="rId4">
            <a:extLst>
              <a:ext uri="{96DAC541-7B7A-43D3-8B79-37D633B846F1}">
                <asvg:svgBlip xmlns:asvg="http://schemas.microsoft.com/office/drawing/2016/SVG/main" r:embed="rId5"/>
              </a:ext>
            </a:extLst>
          </a:blip>
          <a:srcRect/>
          <a:stretch>
            <a:fillRect l="-17000" r="-17000"/>
          </a:stretch>
        </a:blipFill>
      </dgm:spPr>
      <dgm:extLst>
        <a:ext uri="{E40237B7-FDA0-4F09-8148-C483321AD2D9}">
          <dgm14:cNvPr xmlns:dgm14="http://schemas.microsoft.com/office/drawing/2010/diagram" id="0" name="" descr="Coins"/>
        </a:ext>
      </dgm:extLst>
    </dgm:pt>
    <dgm:pt modelId="{EB413DD3-C724-492F-8719-F7C3A8AFDCE3}" type="pres">
      <dgm:prSet presAssocID="{423BA180-55AD-4841-89CA-45924329ECA7}" presName="rootConnector" presStyleLbl="node2" presStyleIdx="1" presStyleCnt="2"/>
      <dgm:spPr/>
    </dgm:pt>
    <dgm:pt modelId="{65F1105B-459B-43FC-B97A-18B22AE38F64}" type="pres">
      <dgm:prSet presAssocID="{423BA180-55AD-4841-89CA-45924329ECA7}" presName="hierChild4" presStyleCnt="0"/>
      <dgm:spPr/>
    </dgm:pt>
    <dgm:pt modelId="{09E49269-D34E-49CF-98E9-2AFE8D313B53}" type="pres">
      <dgm:prSet presAssocID="{423BA180-55AD-4841-89CA-45924329ECA7}" presName="hierChild5" presStyleCnt="0"/>
      <dgm:spPr/>
    </dgm:pt>
    <dgm:pt modelId="{A2EAA474-0538-4DA5-B741-07FDB2DA5B1D}" type="pres">
      <dgm:prSet presAssocID="{9C521405-A337-451D-8CA6-EED1235336F1}" presName="hierChild3" presStyleCnt="0"/>
      <dgm:spPr/>
    </dgm:pt>
  </dgm:ptLst>
  <dgm:cxnLst>
    <dgm:cxn modelId="{9B50D024-3998-4F26-94FE-D5BA26D3BC25}" type="presOf" srcId="{74296E62-5F1F-4FA9-9C58-AFF9083A138A}" destId="{202DC35E-369E-4D5E-AF5B-2C28CE2F2E55}" srcOrd="0" destOrd="0" presId="urn:microsoft.com/office/officeart/2005/8/layout/pictureOrgChart+Icon"/>
    <dgm:cxn modelId="{03C86A61-82D8-4B34-A8A0-75E2E80AFACD}" srcId="{9C521405-A337-451D-8CA6-EED1235336F1}" destId="{423BA180-55AD-4841-89CA-45924329ECA7}" srcOrd="1" destOrd="0" parTransId="{700DA0AB-610F-4DC3-A739-25C5D563E634}" sibTransId="{540439B8-A568-446E-B805-0AB3485A6A4B}"/>
    <dgm:cxn modelId="{9BFE7F76-1EEC-4B1D-A9B2-5B4DA41FD187}" type="presOf" srcId="{423BA180-55AD-4841-89CA-45924329ECA7}" destId="{5D1E8CEC-B8D9-4010-A254-9ABA2464D7D1}" srcOrd="0" destOrd="0" presId="urn:microsoft.com/office/officeart/2005/8/layout/pictureOrgChart+Icon"/>
    <dgm:cxn modelId="{FB00B278-18A3-49F5-B345-8CDD46324CE9}" type="presOf" srcId="{3F82081A-4545-4440-8D0E-FEDAC554CB11}" destId="{D3A27F5F-570A-46EE-BBC4-007A9F0131C3}" srcOrd="0" destOrd="0" presId="urn:microsoft.com/office/officeart/2005/8/layout/pictureOrgChart+Icon"/>
    <dgm:cxn modelId="{9D0CC184-53AA-45FD-9F21-41709A3D2E5F}" srcId="{9C521405-A337-451D-8CA6-EED1235336F1}" destId="{C682EF2F-5C69-4B9F-9523-D5D1EC070599}" srcOrd="0" destOrd="0" parTransId="{3F82081A-4545-4440-8D0E-FEDAC554CB11}" sibTransId="{4C0E599A-E40C-4EDC-AD04-7763E5083CAF}"/>
    <dgm:cxn modelId="{EE9B3F85-D94D-4E03-A86A-DF9BA97289FA}" type="presOf" srcId="{C682EF2F-5C69-4B9F-9523-D5D1EC070599}" destId="{AA44F981-3989-47E9-87F4-A9F23F2EB8B2}" srcOrd="0" destOrd="0" presId="urn:microsoft.com/office/officeart/2005/8/layout/pictureOrgChart+Icon"/>
    <dgm:cxn modelId="{59D43A93-8EC3-487F-9562-81D62E675FB0}" type="presOf" srcId="{9C521405-A337-451D-8CA6-EED1235336F1}" destId="{28A5F961-8FFE-4045-A349-39E46D879196}" srcOrd="0" destOrd="0" presId="urn:microsoft.com/office/officeart/2005/8/layout/pictureOrgChart+Icon"/>
    <dgm:cxn modelId="{41F6D096-64DC-44E2-BCB7-CC25294FF096}" type="presOf" srcId="{423BA180-55AD-4841-89CA-45924329ECA7}" destId="{EB413DD3-C724-492F-8719-F7C3A8AFDCE3}" srcOrd="1" destOrd="0" presId="urn:microsoft.com/office/officeart/2005/8/layout/pictureOrgChart+Icon"/>
    <dgm:cxn modelId="{A41499BD-0C00-4A6F-B824-3D68CA98D33A}" srcId="{74296E62-5F1F-4FA9-9C58-AFF9083A138A}" destId="{9C521405-A337-451D-8CA6-EED1235336F1}" srcOrd="0" destOrd="0" parTransId="{43BB0B62-0B05-4375-B294-F5E19A9F3927}" sibTransId="{488ECB17-2BED-48ED-9426-6894F02F945E}"/>
    <dgm:cxn modelId="{E3426BCF-4440-49DA-B7D9-ADE2A29D742D}" type="presOf" srcId="{9C521405-A337-451D-8CA6-EED1235336F1}" destId="{12040312-E12D-46E7-B166-7E75B92D5212}" srcOrd="1" destOrd="0" presId="urn:microsoft.com/office/officeart/2005/8/layout/pictureOrgChart+Icon"/>
    <dgm:cxn modelId="{B371BCD6-E68F-4FBC-A45A-79AC8ADC33CB}" type="presOf" srcId="{700DA0AB-610F-4DC3-A739-25C5D563E634}" destId="{BF321DB4-E61D-42EB-8556-8AB4E70BA2C6}" srcOrd="0" destOrd="0" presId="urn:microsoft.com/office/officeart/2005/8/layout/pictureOrgChart+Icon"/>
    <dgm:cxn modelId="{C8FA66F0-8BF0-40B7-87EC-E5F354EB849C}" type="presOf" srcId="{C682EF2F-5C69-4B9F-9523-D5D1EC070599}" destId="{F93D906C-44D6-4DEA-89C1-0F57560DD43E}" srcOrd="1" destOrd="0" presId="urn:microsoft.com/office/officeart/2005/8/layout/pictureOrgChart+Icon"/>
    <dgm:cxn modelId="{49331E65-9633-477A-9368-5D6D17EB04D9}" type="presParOf" srcId="{202DC35E-369E-4D5E-AF5B-2C28CE2F2E55}" destId="{BF1731EB-62B1-4B6E-8462-10DB793085A6}" srcOrd="0" destOrd="0" presId="urn:microsoft.com/office/officeart/2005/8/layout/pictureOrgChart+Icon"/>
    <dgm:cxn modelId="{51CD6268-FA15-4E1E-B469-1B05A2A2E6D7}" type="presParOf" srcId="{BF1731EB-62B1-4B6E-8462-10DB793085A6}" destId="{F9796DF1-42FF-408B-B5FF-51DA5F450E80}" srcOrd="0" destOrd="0" presId="urn:microsoft.com/office/officeart/2005/8/layout/pictureOrgChart+Icon"/>
    <dgm:cxn modelId="{53F361EA-A4E1-467E-9F62-63D806723BDE}" type="presParOf" srcId="{F9796DF1-42FF-408B-B5FF-51DA5F450E80}" destId="{28A5F961-8FFE-4045-A349-39E46D879196}" srcOrd="0" destOrd="0" presId="urn:microsoft.com/office/officeart/2005/8/layout/pictureOrgChart+Icon"/>
    <dgm:cxn modelId="{2269A1ED-51E1-4125-87BB-8B8D248FF946}" type="presParOf" srcId="{F9796DF1-42FF-408B-B5FF-51DA5F450E80}" destId="{DFA8ED09-DD2A-4487-A956-34F065D40F70}" srcOrd="1" destOrd="0" presId="urn:microsoft.com/office/officeart/2005/8/layout/pictureOrgChart+Icon"/>
    <dgm:cxn modelId="{A094F799-7130-4EAE-842B-A661C77D095C}" type="presParOf" srcId="{F9796DF1-42FF-408B-B5FF-51DA5F450E80}" destId="{12040312-E12D-46E7-B166-7E75B92D5212}" srcOrd="2" destOrd="0" presId="urn:microsoft.com/office/officeart/2005/8/layout/pictureOrgChart+Icon"/>
    <dgm:cxn modelId="{17B83B0E-8A06-4C07-94D4-243EC786AE40}" type="presParOf" srcId="{BF1731EB-62B1-4B6E-8462-10DB793085A6}" destId="{4E4EF0B6-CDEE-4864-BC7E-B07D1E0C0017}" srcOrd="1" destOrd="0" presId="urn:microsoft.com/office/officeart/2005/8/layout/pictureOrgChart+Icon"/>
    <dgm:cxn modelId="{EEB3A4DB-73C2-4DD8-92C3-AE6E720B0171}" type="presParOf" srcId="{4E4EF0B6-CDEE-4864-BC7E-B07D1E0C0017}" destId="{D3A27F5F-570A-46EE-BBC4-007A9F0131C3}" srcOrd="0" destOrd="0" presId="urn:microsoft.com/office/officeart/2005/8/layout/pictureOrgChart+Icon"/>
    <dgm:cxn modelId="{CAA85731-7F76-4680-945F-F08DCCF39F9C}" type="presParOf" srcId="{4E4EF0B6-CDEE-4864-BC7E-B07D1E0C0017}" destId="{69BD6EDC-4716-44F3-AD43-DA4896A6B7C2}" srcOrd="1" destOrd="0" presId="urn:microsoft.com/office/officeart/2005/8/layout/pictureOrgChart+Icon"/>
    <dgm:cxn modelId="{B60398B7-05E0-40EB-9504-9451783E054C}" type="presParOf" srcId="{69BD6EDC-4716-44F3-AD43-DA4896A6B7C2}" destId="{40CE9AB5-41F4-4D18-ADDA-ECDF2D9A636A}" srcOrd="0" destOrd="0" presId="urn:microsoft.com/office/officeart/2005/8/layout/pictureOrgChart+Icon"/>
    <dgm:cxn modelId="{C0FF05AE-2805-46D4-9152-C0075923C717}" type="presParOf" srcId="{40CE9AB5-41F4-4D18-ADDA-ECDF2D9A636A}" destId="{AA44F981-3989-47E9-87F4-A9F23F2EB8B2}" srcOrd="0" destOrd="0" presId="urn:microsoft.com/office/officeart/2005/8/layout/pictureOrgChart+Icon"/>
    <dgm:cxn modelId="{09C9B0AE-83B9-42A4-BBA1-1A1E358A6667}" type="presParOf" srcId="{40CE9AB5-41F4-4D18-ADDA-ECDF2D9A636A}" destId="{5937ED9D-5F75-4396-81E0-68A90C10120D}" srcOrd="1" destOrd="0" presId="urn:microsoft.com/office/officeart/2005/8/layout/pictureOrgChart+Icon"/>
    <dgm:cxn modelId="{758A936B-423D-490D-AF63-EED8C2DCA6DC}" type="presParOf" srcId="{40CE9AB5-41F4-4D18-ADDA-ECDF2D9A636A}" destId="{F93D906C-44D6-4DEA-89C1-0F57560DD43E}" srcOrd="2" destOrd="0" presId="urn:microsoft.com/office/officeart/2005/8/layout/pictureOrgChart+Icon"/>
    <dgm:cxn modelId="{0E5760CC-1D7C-47F8-9300-10A5B8D99C66}" type="presParOf" srcId="{69BD6EDC-4716-44F3-AD43-DA4896A6B7C2}" destId="{14DFC96C-6B75-4BD7-A6F2-BB067646A6D9}" srcOrd="1" destOrd="0" presId="urn:microsoft.com/office/officeart/2005/8/layout/pictureOrgChart+Icon"/>
    <dgm:cxn modelId="{690A697A-3D25-4EE9-96CC-53CC30DC3735}" type="presParOf" srcId="{69BD6EDC-4716-44F3-AD43-DA4896A6B7C2}" destId="{5F6BAB4B-8ACE-4385-AD28-A18E695286A1}" srcOrd="2" destOrd="0" presId="urn:microsoft.com/office/officeart/2005/8/layout/pictureOrgChart+Icon"/>
    <dgm:cxn modelId="{D1C34CC4-2B98-4F15-B579-4074A61535DB}" type="presParOf" srcId="{4E4EF0B6-CDEE-4864-BC7E-B07D1E0C0017}" destId="{BF321DB4-E61D-42EB-8556-8AB4E70BA2C6}" srcOrd="2" destOrd="0" presId="urn:microsoft.com/office/officeart/2005/8/layout/pictureOrgChart+Icon"/>
    <dgm:cxn modelId="{BABEF3D5-662F-4610-9D8D-E2B622D700DE}" type="presParOf" srcId="{4E4EF0B6-CDEE-4864-BC7E-B07D1E0C0017}" destId="{AC151055-A691-4BEC-91E3-F7E38EC27B26}" srcOrd="3" destOrd="0" presId="urn:microsoft.com/office/officeart/2005/8/layout/pictureOrgChart+Icon"/>
    <dgm:cxn modelId="{3D6C7FCD-E184-4EB0-9D32-22FADB0354C3}" type="presParOf" srcId="{AC151055-A691-4BEC-91E3-F7E38EC27B26}" destId="{79F52753-3F9F-48DA-AA4E-5E2884491390}" srcOrd="0" destOrd="0" presId="urn:microsoft.com/office/officeart/2005/8/layout/pictureOrgChart+Icon"/>
    <dgm:cxn modelId="{6605B94E-2FDE-4642-956A-E45657A55481}" type="presParOf" srcId="{79F52753-3F9F-48DA-AA4E-5E2884491390}" destId="{5D1E8CEC-B8D9-4010-A254-9ABA2464D7D1}" srcOrd="0" destOrd="0" presId="urn:microsoft.com/office/officeart/2005/8/layout/pictureOrgChart+Icon"/>
    <dgm:cxn modelId="{56617E7B-B534-44F5-9721-3A1A725F1028}" type="presParOf" srcId="{79F52753-3F9F-48DA-AA4E-5E2884491390}" destId="{2DA17346-2079-41B3-A7A9-B464657538AF}" srcOrd="1" destOrd="0" presId="urn:microsoft.com/office/officeart/2005/8/layout/pictureOrgChart+Icon"/>
    <dgm:cxn modelId="{3E3D4E88-40A0-4E84-AEAC-D602C03A72D9}" type="presParOf" srcId="{79F52753-3F9F-48DA-AA4E-5E2884491390}" destId="{EB413DD3-C724-492F-8719-F7C3A8AFDCE3}" srcOrd="2" destOrd="0" presId="urn:microsoft.com/office/officeart/2005/8/layout/pictureOrgChart+Icon"/>
    <dgm:cxn modelId="{850B8158-DB34-4B19-8E25-F4B4D30E7084}" type="presParOf" srcId="{AC151055-A691-4BEC-91E3-F7E38EC27B26}" destId="{65F1105B-459B-43FC-B97A-18B22AE38F64}" srcOrd="1" destOrd="0" presId="urn:microsoft.com/office/officeart/2005/8/layout/pictureOrgChart+Icon"/>
    <dgm:cxn modelId="{7C3D1674-676E-4CE9-A0E6-1F05D3C46F52}" type="presParOf" srcId="{AC151055-A691-4BEC-91E3-F7E38EC27B26}" destId="{09E49269-D34E-49CF-98E9-2AFE8D313B53}" srcOrd="2" destOrd="0" presId="urn:microsoft.com/office/officeart/2005/8/layout/pictureOrgChart+Icon"/>
    <dgm:cxn modelId="{194A16ED-57E8-454B-B21A-18DA0E90C08B}" type="presParOf" srcId="{BF1731EB-62B1-4B6E-8462-10DB793085A6}" destId="{A2EAA474-0538-4DA5-B741-07FDB2DA5B1D}" srcOrd="2" destOrd="0" presId="urn:microsoft.com/office/officeart/2005/8/layout/pictureOrgChart+Icon"/>
  </dgm:cxnLst>
  <dgm:bg/>
  <dgm:whole/>
  <dgm:extLst>
    <a:ext uri="http://schemas.microsoft.com/office/drawing/2008/diagram">
      <dsp:dataModelExt xmlns:dsp="http://schemas.microsoft.com/office/drawing/2008/diagram" relId="rId3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F914E5C-BAC4-4B82-B390-40F626638118}"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IN"/>
        </a:p>
      </dgm:t>
    </dgm:pt>
    <dgm:pt modelId="{4A43CA59-6378-4982-9119-45E970C30311}">
      <dgm:prSet phldrT="[Text]"/>
      <dgm:spPr/>
      <dgm:t>
        <a:bodyPr/>
        <a:lstStyle/>
        <a:p>
          <a:r>
            <a:rPr lang="en-US" dirty="0"/>
            <a:t>React JS</a:t>
          </a:r>
          <a:endParaRPr lang="en-IN" dirty="0"/>
        </a:p>
      </dgm:t>
    </dgm:pt>
    <dgm:pt modelId="{9A8AA602-4C1F-415F-8F63-E1D19B2EAC5E}" type="parTrans" cxnId="{10AFA36D-8699-4742-B1C0-756380B63CF4}">
      <dgm:prSet/>
      <dgm:spPr/>
      <dgm:t>
        <a:bodyPr/>
        <a:lstStyle/>
        <a:p>
          <a:endParaRPr lang="en-IN"/>
        </a:p>
      </dgm:t>
    </dgm:pt>
    <dgm:pt modelId="{68F00971-3470-46F5-BB7B-651596F71FDD}" type="sibTrans" cxnId="{10AFA36D-8699-4742-B1C0-756380B63CF4}">
      <dgm:prSet/>
      <dgm:spPr/>
      <dgm:t>
        <a:bodyPr/>
        <a:lstStyle/>
        <a:p>
          <a:endParaRPr lang="en-IN"/>
        </a:p>
      </dgm:t>
    </dgm:pt>
    <dgm:pt modelId="{98A45B15-D0CB-4C86-ABE8-8409E0EB4830}">
      <dgm:prSet phldrT="[Text]"/>
      <dgm:spPr/>
      <dgm:t>
        <a:bodyPr/>
        <a:lstStyle/>
        <a:p>
          <a:r>
            <a:rPr lang="en-US" dirty="0"/>
            <a:t>Django</a:t>
          </a:r>
          <a:endParaRPr lang="en-IN" dirty="0"/>
        </a:p>
      </dgm:t>
    </dgm:pt>
    <dgm:pt modelId="{D5586F60-1CBB-4D79-8A74-940C829401BC}" type="parTrans" cxnId="{6C59977B-2396-4442-8A16-4EB615F0616F}">
      <dgm:prSet/>
      <dgm:spPr/>
      <dgm:t>
        <a:bodyPr/>
        <a:lstStyle/>
        <a:p>
          <a:endParaRPr lang="en-IN"/>
        </a:p>
      </dgm:t>
    </dgm:pt>
    <dgm:pt modelId="{8970D5D1-5BCC-4C1B-A0BF-D1EE357F6E51}" type="sibTrans" cxnId="{6C59977B-2396-4442-8A16-4EB615F0616F}">
      <dgm:prSet/>
      <dgm:spPr/>
      <dgm:t>
        <a:bodyPr/>
        <a:lstStyle/>
        <a:p>
          <a:endParaRPr lang="en-IN"/>
        </a:p>
      </dgm:t>
    </dgm:pt>
    <dgm:pt modelId="{C952723B-BABD-475E-8174-4CABEB241347}">
      <dgm:prSet phldrT="[Text]"/>
      <dgm:spPr/>
      <dgm:t>
        <a:bodyPr/>
        <a:lstStyle/>
        <a:p>
          <a:r>
            <a:rPr lang="en-US" dirty="0"/>
            <a:t>Crop Suggestion – Watson Studio, ML service </a:t>
          </a:r>
          <a:endParaRPr lang="en-IN" dirty="0"/>
        </a:p>
      </dgm:t>
    </dgm:pt>
    <dgm:pt modelId="{D3E43B51-3891-48E1-A9AA-F6539258B697}" type="parTrans" cxnId="{2550F325-56B0-4C44-828D-128197D97DE4}">
      <dgm:prSet/>
      <dgm:spPr/>
      <dgm:t>
        <a:bodyPr/>
        <a:lstStyle/>
        <a:p>
          <a:endParaRPr lang="en-IN"/>
        </a:p>
      </dgm:t>
    </dgm:pt>
    <dgm:pt modelId="{D51AE36B-B578-43E5-A62C-2DFB6020935D}" type="sibTrans" cxnId="{2550F325-56B0-4C44-828D-128197D97DE4}">
      <dgm:prSet/>
      <dgm:spPr/>
      <dgm:t>
        <a:bodyPr/>
        <a:lstStyle/>
        <a:p>
          <a:endParaRPr lang="en-IN"/>
        </a:p>
      </dgm:t>
    </dgm:pt>
    <dgm:pt modelId="{EB2096C7-C879-46FC-B067-58B01E41AB56}">
      <dgm:prSet phldrT="[Text]"/>
      <dgm:spPr/>
      <dgm:t>
        <a:bodyPr/>
        <a:lstStyle/>
        <a:p>
          <a:r>
            <a:rPr lang="en-US" dirty="0"/>
            <a:t>Pest Identification – IBM COS</a:t>
          </a:r>
          <a:endParaRPr lang="en-IN" dirty="0"/>
        </a:p>
      </dgm:t>
    </dgm:pt>
    <dgm:pt modelId="{4E70E32F-2014-465C-A78D-0184796BCBAB}" type="parTrans" cxnId="{F86589AD-AFB1-414F-A607-0576324FAF4F}">
      <dgm:prSet/>
      <dgm:spPr/>
      <dgm:t>
        <a:bodyPr/>
        <a:lstStyle/>
        <a:p>
          <a:endParaRPr lang="en-IN"/>
        </a:p>
      </dgm:t>
    </dgm:pt>
    <dgm:pt modelId="{0BE7276A-9B2E-49FB-9327-B95C5B4761CB}" type="sibTrans" cxnId="{F86589AD-AFB1-414F-A607-0576324FAF4F}">
      <dgm:prSet/>
      <dgm:spPr/>
      <dgm:t>
        <a:bodyPr/>
        <a:lstStyle/>
        <a:p>
          <a:endParaRPr lang="en-IN"/>
        </a:p>
      </dgm:t>
    </dgm:pt>
    <dgm:pt modelId="{6519125E-7E4B-4650-AE91-FD917E4F753A}">
      <dgm:prSet phldrT="[Text]"/>
      <dgm:spPr/>
      <dgm:t>
        <a:bodyPr/>
        <a:lstStyle/>
        <a:p>
          <a:r>
            <a:rPr lang="en-US" dirty="0"/>
            <a:t>Frontend</a:t>
          </a:r>
          <a:endParaRPr lang="en-IN" dirty="0"/>
        </a:p>
      </dgm:t>
    </dgm:pt>
    <dgm:pt modelId="{8297C8A2-1DDD-4112-BEEB-0E611BC3943C}" type="parTrans" cxnId="{9AC7BEF6-261C-4BF7-AFA5-94842100F4D7}">
      <dgm:prSet/>
      <dgm:spPr/>
      <dgm:t>
        <a:bodyPr/>
        <a:lstStyle/>
        <a:p>
          <a:endParaRPr lang="en-IN"/>
        </a:p>
      </dgm:t>
    </dgm:pt>
    <dgm:pt modelId="{ECA19DA7-1498-4B1B-BD1B-D9CF8FFA0CEC}" type="sibTrans" cxnId="{9AC7BEF6-261C-4BF7-AFA5-94842100F4D7}">
      <dgm:prSet/>
      <dgm:spPr/>
      <dgm:t>
        <a:bodyPr/>
        <a:lstStyle/>
        <a:p>
          <a:endParaRPr lang="en-IN"/>
        </a:p>
      </dgm:t>
    </dgm:pt>
    <dgm:pt modelId="{B4AC5864-1ACE-4C1F-88AB-B164F4CEF6BB}">
      <dgm:prSet phldrT="[Text]"/>
      <dgm:spPr/>
      <dgm:t>
        <a:bodyPr/>
        <a:lstStyle/>
        <a:p>
          <a:r>
            <a:rPr lang="en-US" dirty="0"/>
            <a:t>Backend</a:t>
          </a:r>
          <a:endParaRPr lang="en-IN" dirty="0"/>
        </a:p>
      </dgm:t>
    </dgm:pt>
    <dgm:pt modelId="{7A99B51C-B049-4A83-8436-69DA62A9AA9F}" type="parTrans" cxnId="{2C52E2AA-FC24-4887-B84E-4F6D78930470}">
      <dgm:prSet/>
      <dgm:spPr/>
      <dgm:t>
        <a:bodyPr/>
        <a:lstStyle/>
        <a:p>
          <a:endParaRPr lang="en-IN"/>
        </a:p>
      </dgm:t>
    </dgm:pt>
    <dgm:pt modelId="{7673FFC8-EFC0-4F56-B4E6-207866032DFA}" type="sibTrans" cxnId="{2C52E2AA-FC24-4887-B84E-4F6D78930470}">
      <dgm:prSet/>
      <dgm:spPr/>
      <dgm:t>
        <a:bodyPr/>
        <a:lstStyle/>
        <a:p>
          <a:endParaRPr lang="en-IN"/>
        </a:p>
      </dgm:t>
    </dgm:pt>
    <dgm:pt modelId="{12F663DE-9F7F-4317-9F07-4900B9C7DEC3}">
      <dgm:prSet phldrT="[Text]"/>
      <dgm:spPr/>
      <dgm:t>
        <a:bodyPr/>
        <a:lstStyle/>
        <a:p>
          <a:r>
            <a:rPr lang="en-US" dirty="0"/>
            <a:t>Request Type</a:t>
          </a:r>
          <a:endParaRPr lang="en-IN" dirty="0"/>
        </a:p>
      </dgm:t>
    </dgm:pt>
    <dgm:pt modelId="{5D66881F-A7C9-4B4F-9D95-A0C6530696A8}" type="parTrans" cxnId="{9E218C22-8C7E-4DBE-B1D9-8F913C538D17}">
      <dgm:prSet/>
      <dgm:spPr/>
      <dgm:t>
        <a:bodyPr/>
        <a:lstStyle/>
        <a:p>
          <a:endParaRPr lang="en-IN"/>
        </a:p>
      </dgm:t>
    </dgm:pt>
    <dgm:pt modelId="{4755DAD7-3ED5-4E19-A880-8478706CC8E2}" type="sibTrans" cxnId="{9E218C22-8C7E-4DBE-B1D9-8F913C538D17}">
      <dgm:prSet/>
      <dgm:spPr/>
      <dgm:t>
        <a:bodyPr/>
        <a:lstStyle/>
        <a:p>
          <a:endParaRPr lang="en-IN"/>
        </a:p>
      </dgm:t>
    </dgm:pt>
    <dgm:pt modelId="{5857E548-3DFC-4168-A80C-3F8BB7BC5908}">
      <dgm:prSet phldrT="[Text]"/>
      <dgm:spPr/>
      <dgm:t>
        <a:bodyPr/>
        <a:lstStyle/>
        <a:p>
          <a:r>
            <a:rPr lang="en-US" dirty="0"/>
            <a:t>Weather Forecast – IBM Weather API</a:t>
          </a:r>
          <a:endParaRPr lang="en-IN" dirty="0"/>
        </a:p>
      </dgm:t>
    </dgm:pt>
    <dgm:pt modelId="{DE4BBC36-BFFD-4918-BAFB-14EC34D541F8}" type="parTrans" cxnId="{CFA04D3A-E593-4ACE-891A-2861790E664C}">
      <dgm:prSet/>
      <dgm:spPr/>
      <dgm:t>
        <a:bodyPr/>
        <a:lstStyle/>
        <a:p>
          <a:endParaRPr lang="en-IN"/>
        </a:p>
      </dgm:t>
    </dgm:pt>
    <dgm:pt modelId="{1C32FE19-B32D-431F-9533-1A81BD2B7F9C}" type="sibTrans" cxnId="{CFA04D3A-E593-4ACE-891A-2861790E664C}">
      <dgm:prSet/>
      <dgm:spPr/>
      <dgm:t>
        <a:bodyPr/>
        <a:lstStyle/>
        <a:p>
          <a:endParaRPr lang="en-IN"/>
        </a:p>
      </dgm:t>
    </dgm:pt>
    <dgm:pt modelId="{E62CD879-FC9A-49C6-B0A7-719F8BEB9C79}">
      <dgm:prSet phldrT="[Text]"/>
      <dgm:spPr/>
      <dgm:t>
        <a:bodyPr/>
        <a:lstStyle/>
        <a:p>
          <a:r>
            <a:rPr lang="en-US" dirty="0"/>
            <a:t>Invoice Verification – IBM MAX-OCR</a:t>
          </a:r>
          <a:endParaRPr lang="en-IN" dirty="0"/>
        </a:p>
      </dgm:t>
    </dgm:pt>
    <dgm:pt modelId="{568ED972-7578-4C2C-B0ED-98C00208D45A}" type="parTrans" cxnId="{FD832821-13BA-4923-96B5-20287C30100D}">
      <dgm:prSet/>
      <dgm:spPr/>
      <dgm:t>
        <a:bodyPr/>
        <a:lstStyle/>
        <a:p>
          <a:endParaRPr lang="en-IN"/>
        </a:p>
      </dgm:t>
    </dgm:pt>
    <dgm:pt modelId="{6FD12042-3548-4981-A4C9-17BA135170BB}" type="sibTrans" cxnId="{FD832821-13BA-4923-96B5-20287C30100D}">
      <dgm:prSet/>
      <dgm:spPr/>
      <dgm:t>
        <a:bodyPr/>
        <a:lstStyle/>
        <a:p>
          <a:endParaRPr lang="en-IN"/>
        </a:p>
      </dgm:t>
    </dgm:pt>
    <dgm:pt modelId="{5423DBEE-343A-4526-8C6F-1AA9A236F844}">
      <dgm:prSet phldrT="[Text]"/>
      <dgm:spPr/>
      <dgm:t>
        <a:bodyPr/>
        <a:lstStyle/>
        <a:p>
          <a:r>
            <a:rPr lang="en-US" dirty="0"/>
            <a:t>Marketplace, Helping Hand, Forum, Account</a:t>
          </a:r>
          <a:endParaRPr lang="en-IN" dirty="0"/>
        </a:p>
      </dgm:t>
    </dgm:pt>
    <dgm:pt modelId="{D3E97A07-2414-4478-9F90-B0A913FBE013}" type="parTrans" cxnId="{584ED3AB-24D2-430D-ACD0-6BBE5D75DFF1}">
      <dgm:prSet/>
      <dgm:spPr/>
      <dgm:t>
        <a:bodyPr/>
        <a:lstStyle/>
        <a:p>
          <a:endParaRPr lang="en-IN"/>
        </a:p>
      </dgm:t>
    </dgm:pt>
    <dgm:pt modelId="{B238ADCC-68CD-4E5C-A943-B7175B10FE89}" type="sibTrans" cxnId="{584ED3AB-24D2-430D-ACD0-6BBE5D75DFF1}">
      <dgm:prSet/>
      <dgm:spPr/>
      <dgm:t>
        <a:bodyPr/>
        <a:lstStyle/>
        <a:p>
          <a:endParaRPr lang="en-IN"/>
        </a:p>
      </dgm:t>
    </dgm:pt>
    <dgm:pt modelId="{AA23A3C9-3D8B-4E44-8233-D38C8D89C104}">
      <dgm:prSet phldrT="[Text]"/>
      <dgm:spPr/>
      <dgm:t>
        <a:bodyPr/>
        <a:lstStyle/>
        <a:p>
          <a:r>
            <a:rPr lang="en-US" dirty="0"/>
            <a:t>Database</a:t>
          </a:r>
          <a:endParaRPr lang="en-IN" dirty="0"/>
        </a:p>
      </dgm:t>
    </dgm:pt>
    <dgm:pt modelId="{F15EC165-2D6A-4876-8A40-554086B45C59}" type="parTrans" cxnId="{5FAD68AD-DFA5-4B6E-BB22-D8BD89152954}">
      <dgm:prSet/>
      <dgm:spPr/>
      <dgm:t>
        <a:bodyPr/>
        <a:lstStyle/>
        <a:p>
          <a:endParaRPr lang="en-IN"/>
        </a:p>
      </dgm:t>
    </dgm:pt>
    <dgm:pt modelId="{CAC1908D-1263-4CED-93C2-1ABA6C2EB71D}" type="sibTrans" cxnId="{5FAD68AD-DFA5-4B6E-BB22-D8BD89152954}">
      <dgm:prSet/>
      <dgm:spPr/>
      <dgm:t>
        <a:bodyPr/>
        <a:lstStyle/>
        <a:p>
          <a:endParaRPr lang="en-IN"/>
        </a:p>
      </dgm:t>
    </dgm:pt>
    <dgm:pt modelId="{3C76F58C-5BA6-4121-B37B-FF5E8C8E0A98}">
      <dgm:prSet phldrT="[Text]"/>
      <dgm:spPr/>
      <dgm:t>
        <a:bodyPr/>
        <a:lstStyle/>
        <a:p>
          <a:r>
            <a:rPr lang="en-US" dirty="0"/>
            <a:t>PostgreSQL</a:t>
          </a:r>
          <a:endParaRPr lang="en-IN" dirty="0"/>
        </a:p>
      </dgm:t>
    </dgm:pt>
    <dgm:pt modelId="{2AF70604-4673-47FB-B1B7-A023EC3F1C07}" type="parTrans" cxnId="{7C01F5A7-CA00-411F-BF50-D46297080E08}">
      <dgm:prSet/>
      <dgm:spPr/>
      <dgm:t>
        <a:bodyPr/>
        <a:lstStyle/>
        <a:p>
          <a:endParaRPr lang="en-IN"/>
        </a:p>
      </dgm:t>
    </dgm:pt>
    <dgm:pt modelId="{53C3054E-2678-4F98-8945-817CDBBED22E}" type="sibTrans" cxnId="{7C01F5A7-CA00-411F-BF50-D46297080E08}">
      <dgm:prSet/>
      <dgm:spPr/>
      <dgm:t>
        <a:bodyPr/>
        <a:lstStyle/>
        <a:p>
          <a:endParaRPr lang="en-IN"/>
        </a:p>
      </dgm:t>
    </dgm:pt>
    <dgm:pt modelId="{9102E0DB-6CB5-4730-803A-B6115980FB53}">
      <dgm:prSet phldrT="[Text]"/>
      <dgm:spPr/>
      <dgm:t>
        <a:bodyPr/>
        <a:lstStyle/>
        <a:p>
          <a:r>
            <a:rPr lang="en-US" dirty="0"/>
            <a:t>PostgreSQL</a:t>
          </a:r>
          <a:endParaRPr lang="en-IN" dirty="0"/>
        </a:p>
      </dgm:t>
    </dgm:pt>
    <dgm:pt modelId="{D79596DC-91F7-4D34-A9F3-277A39D35766}" type="parTrans" cxnId="{8DFF96B7-1B44-47A8-BBF3-19F7ADDC5E1C}">
      <dgm:prSet/>
      <dgm:spPr/>
      <dgm:t>
        <a:bodyPr/>
        <a:lstStyle/>
        <a:p>
          <a:endParaRPr lang="en-IN"/>
        </a:p>
      </dgm:t>
    </dgm:pt>
    <dgm:pt modelId="{33D74F4C-1471-4483-AF81-AA3109D1AB1A}" type="sibTrans" cxnId="{8DFF96B7-1B44-47A8-BBF3-19F7ADDC5E1C}">
      <dgm:prSet/>
      <dgm:spPr/>
      <dgm:t>
        <a:bodyPr/>
        <a:lstStyle/>
        <a:p>
          <a:endParaRPr lang="en-IN"/>
        </a:p>
      </dgm:t>
    </dgm:pt>
    <dgm:pt modelId="{CFA60809-92B1-4B51-979D-6A4A65A5047F}" type="pres">
      <dgm:prSet presAssocID="{9F914E5C-BAC4-4B82-B390-40F626638118}" presName="mainComposite" presStyleCnt="0">
        <dgm:presLayoutVars>
          <dgm:chPref val="1"/>
          <dgm:dir/>
          <dgm:animOne val="branch"/>
          <dgm:animLvl val="lvl"/>
          <dgm:resizeHandles val="exact"/>
        </dgm:presLayoutVars>
      </dgm:prSet>
      <dgm:spPr/>
    </dgm:pt>
    <dgm:pt modelId="{D93572A3-3076-4069-951E-DE338C2DCAA9}" type="pres">
      <dgm:prSet presAssocID="{9F914E5C-BAC4-4B82-B390-40F626638118}" presName="hierFlow" presStyleCnt="0"/>
      <dgm:spPr/>
    </dgm:pt>
    <dgm:pt modelId="{345E0EEE-DB0E-4BAC-B5B7-46AE30AFB6AC}" type="pres">
      <dgm:prSet presAssocID="{9F914E5C-BAC4-4B82-B390-40F626638118}" presName="firstBuf" presStyleCnt="0"/>
      <dgm:spPr/>
    </dgm:pt>
    <dgm:pt modelId="{61DB3DDF-B2E9-4FAA-B088-93E6CE7CD08F}" type="pres">
      <dgm:prSet presAssocID="{9F914E5C-BAC4-4B82-B390-40F626638118}" presName="hierChild1" presStyleCnt="0">
        <dgm:presLayoutVars>
          <dgm:chPref val="1"/>
          <dgm:animOne val="branch"/>
          <dgm:animLvl val="lvl"/>
        </dgm:presLayoutVars>
      </dgm:prSet>
      <dgm:spPr/>
    </dgm:pt>
    <dgm:pt modelId="{06418FA2-490E-459B-83B0-7C3CF52D428E}" type="pres">
      <dgm:prSet presAssocID="{4A43CA59-6378-4982-9119-45E970C30311}" presName="Name17" presStyleCnt="0"/>
      <dgm:spPr/>
    </dgm:pt>
    <dgm:pt modelId="{04B9A4C9-D6F3-49F0-98D8-8256BB41A452}" type="pres">
      <dgm:prSet presAssocID="{4A43CA59-6378-4982-9119-45E970C30311}" presName="level1Shape" presStyleLbl="node0" presStyleIdx="0" presStyleCnt="1" custLinFactNeighborX="-38826" custLinFactNeighborY="-31078">
        <dgm:presLayoutVars>
          <dgm:chPref val="3"/>
        </dgm:presLayoutVars>
      </dgm:prSet>
      <dgm:spPr/>
    </dgm:pt>
    <dgm:pt modelId="{A215F632-AB8C-408D-9C75-A9A665720968}" type="pres">
      <dgm:prSet presAssocID="{4A43CA59-6378-4982-9119-45E970C30311}" presName="hierChild2" presStyleCnt="0"/>
      <dgm:spPr/>
    </dgm:pt>
    <dgm:pt modelId="{0AF3EA34-7FA2-455C-9DF6-D2AB0220A307}" type="pres">
      <dgm:prSet presAssocID="{D5586F60-1CBB-4D79-8A74-940C829401BC}" presName="Name25" presStyleLbl="parChTrans1D2" presStyleIdx="0" presStyleCnt="1"/>
      <dgm:spPr/>
    </dgm:pt>
    <dgm:pt modelId="{82A1E479-2BCD-40F1-85A2-2CAD75EA69F8}" type="pres">
      <dgm:prSet presAssocID="{D5586F60-1CBB-4D79-8A74-940C829401BC}" presName="connTx" presStyleLbl="parChTrans1D2" presStyleIdx="0" presStyleCnt="1"/>
      <dgm:spPr/>
    </dgm:pt>
    <dgm:pt modelId="{7319CFD0-8E3A-420F-85B4-CF9D84FAAC89}" type="pres">
      <dgm:prSet presAssocID="{98A45B15-D0CB-4C86-ABE8-8409E0EB4830}" presName="Name30" presStyleCnt="0"/>
      <dgm:spPr/>
    </dgm:pt>
    <dgm:pt modelId="{38E6F39B-EE53-4614-9DCB-DC6E2CD9FBC0}" type="pres">
      <dgm:prSet presAssocID="{98A45B15-D0CB-4C86-ABE8-8409E0EB4830}" presName="level2Shape" presStyleLbl="node2" presStyleIdx="0" presStyleCnt="1" custScaleX="83396" custLinFactNeighborX="22297" custLinFactNeighborY="-28828"/>
      <dgm:spPr/>
    </dgm:pt>
    <dgm:pt modelId="{300A765D-ADAC-4F50-8738-97D685FA3B58}" type="pres">
      <dgm:prSet presAssocID="{98A45B15-D0CB-4C86-ABE8-8409E0EB4830}" presName="hierChild3" presStyleCnt="0"/>
      <dgm:spPr/>
    </dgm:pt>
    <dgm:pt modelId="{CFDD010F-3981-43B9-B8B1-B819BC00E41D}" type="pres">
      <dgm:prSet presAssocID="{D3E43B51-3891-48E1-A9AA-F6539258B697}" presName="Name25" presStyleLbl="parChTrans1D3" presStyleIdx="0" presStyleCnt="5"/>
      <dgm:spPr/>
    </dgm:pt>
    <dgm:pt modelId="{5CB7C066-11AA-4FF3-ADD8-8CFBF77A769E}" type="pres">
      <dgm:prSet presAssocID="{D3E43B51-3891-48E1-A9AA-F6539258B697}" presName="connTx" presStyleLbl="parChTrans1D3" presStyleIdx="0" presStyleCnt="5"/>
      <dgm:spPr/>
    </dgm:pt>
    <dgm:pt modelId="{EC975D36-39EB-4EBD-BA63-9465874D141C}" type="pres">
      <dgm:prSet presAssocID="{C952723B-BABD-475E-8174-4CABEB241347}" presName="Name30" presStyleCnt="0"/>
      <dgm:spPr/>
    </dgm:pt>
    <dgm:pt modelId="{8CFB8968-A7B3-477B-8273-907C1972F7D9}" type="pres">
      <dgm:prSet presAssocID="{C952723B-BABD-475E-8174-4CABEB241347}" presName="level2Shape" presStyleLbl="node3" presStyleIdx="0" presStyleCnt="5" custLinFactNeighborX="70416" custLinFactNeighborY="-50542"/>
      <dgm:spPr/>
    </dgm:pt>
    <dgm:pt modelId="{F0D7BC96-ECFD-4828-BE8E-E2088C08ED0E}" type="pres">
      <dgm:prSet presAssocID="{C952723B-BABD-475E-8174-4CABEB241347}" presName="hierChild3" presStyleCnt="0"/>
      <dgm:spPr/>
    </dgm:pt>
    <dgm:pt modelId="{C5DF93CE-3B72-4A4A-8E44-356A1E5078DE}" type="pres">
      <dgm:prSet presAssocID="{4E70E32F-2014-465C-A78D-0184796BCBAB}" presName="Name25" presStyleLbl="parChTrans1D3" presStyleIdx="1" presStyleCnt="5"/>
      <dgm:spPr/>
    </dgm:pt>
    <dgm:pt modelId="{ABCFF9E8-9293-4AA5-A419-B59A98140C4F}" type="pres">
      <dgm:prSet presAssocID="{4E70E32F-2014-465C-A78D-0184796BCBAB}" presName="connTx" presStyleLbl="parChTrans1D3" presStyleIdx="1" presStyleCnt="5"/>
      <dgm:spPr/>
    </dgm:pt>
    <dgm:pt modelId="{B30F781D-E00C-4A59-B16F-2831030DDF48}" type="pres">
      <dgm:prSet presAssocID="{EB2096C7-C879-46FC-B067-58B01E41AB56}" presName="Name30" presStyleCnt="0"/>
      <dgm:spPr/>
    </dgm:pt>
    <dgm:pt modelId="{631E304A-3A25-4DA3-B005-821E49246F20}" type="pres">
      <dgm:prSet presAssocID="{EB2096C7-C879-46FC-B067-58B01E41AB56}" presName="level2Shape" presStyleLbl="node3" presStyleIdx="1" presStyleCnt="5" custLinFactNeighborX="69732" custLinFactNeighborY="-42152"/>
      <dgm:spPr/>
    </dgm:pt>
    <dgm:pt modelId="{72946A48-2A92-4ECD-914C-8FB5491AB7D8}" type="pres">
      <dgm:prSet presAssocID="{EB2096C7-C879-46FC-B067-58B01E41AB56}" presName="hierChild3" presStyleCnt="0"/>
      <dgm:spPr/>
    </dgm:pt>
    <dgm:pt modelId="{027200BC-66AE-4E0E-B891-921A0338BE98}" type="pres">
      <dgm:prSet presAssocID="{DE4BBC36-BFFD-4918-BAFB-14EC34D541F8}" presName="Name25" presStyleLbl="parChTrans1D3" presStyleIdx="2" presStyleCnt="5"/>
      <dgm:spPr/>
    </dgm:pt>
    <dgm:pt modelId="{64F0570B-4C98-4351-AAAD-B2DB7FE53284}" type="pres">
      <dgm:prSet presAssocID="{DE4BBC36-BFFD-4918-BAFB-14EC34D541F8}" presName="connTx" presStyleLbl="parChTrans1D3" presStyleIdx="2" presStyleCnt="5"/>
      <dgm:spPr/>
    </dgm:pt>
    <dgm:pt modelId="{0DDFDB00-7DA7-4F87-91A1-EF92AFAE7076}" type="pres">
      <dgm:prSet presAssocID="{5857E548-3DFC-4168-A80C-3F8BB7BC5908}" presName="Name30" presStyleCnt="0"/>
      <dgm:spPr/>
    </dgm:pt>
    <dgm:pt modelId="{CEC771E0-CB9E-4705-A184-28F4A316F62B}" type="pres">
      <dgm:prSet presAssocID="{5857E548-3DFC-4168-A80C-3F8BB7BC5908}" presName="level2Shape" presStyleLbl="node3" presStyleIdx="2" presStyleCnt="5" custLinFactNeighborX="68822" custLinFactNeighborY="-28614"/>
      <dgm:spPr/>
    </dgm:pt>
    <dgm:pt modelId="{A684F143-797F-4DAD-AA74-968B4885DD63}" type="pres">
      <dgm:prSet presAssocID="{5857E548-3DFC-4168-A80C-3F8BB7BC5908}" presName="hierChild3" presStyleCnt="0"/>
      <dgm:spPr/>
    </dgm:pt>
    <dgm:pt modelId="{4AFE0151-8B95-4EF2-96DE-22D31154593C}" type="pres">
      <dgm:prSet presAssocID="{D3E97A07-2414-4478-9F90-B0A913FBE013}" presName="Name25" presStyleLbl="parChTrans1D3" presStyleIdx="3" presStyleCnt="5"/>
      <dgm:spPr/>
    </dgm:pt>
    <dgm:pt modelId="{D8052A23-D816-4297-A842-82C8EF01FDA6}" type="pres">
      <dgm:prSet presAssocID="{D3E97A07-2414-4478-9F90-B0A913FBE013}" presName="connTx" presStyleLbl="parChTrans1D3" presStyleIdx="3" presStyleCnt="5"/>
      <dgm:spPr/>
    </dgm:pt>
    <dgm:pt modelId="{ED5F7188-D0EB-43B7-9D21-1C6EDD6E2AEE}" type="pres">
      <dgm:prSet presAssocID="{5423DBEE-343A-4526-8C6F-1AA9A236F844}" presName="Name30" presStyleCnt="0"/>
      <dgm:spPr/>
    </dgm:pt>
    <dgm:pt modelId="{E1277618-BC02-4539-8614-3B017B924789}" type="pres">
      <dgm:prSet presAssocID="{5423DBEE-343A-4526-8C6F-1AA9A236F844}" presName="level2Shape" presStyleLbl="node3" presStyleIdx="3" presStyleCnt="5" custLinFactY="6637" custLinFactNeighborX="69658" custLinFactNeighborY="100000"/>
      <dgm:spPr/>
    </dgm:pt>
    <dgm:pt modelId="{9C176E2D-912B-4B7D-BC4E-F1EFBFA1A910}" type="pres">
      <dgm:prSet presAssocID="{5423DBEE-343A-4526-8C6F-1AA9A236F844}" presName="hierChild3" presStyleCnt="0"/>
      <dgm:spPr/>
    </dgm:pt>
    <dgm:pt modelId="{BA1E9DB4-649F-445F-84D9-21E8AD3ED688}" type="pres">
      <dgm:prSet presAssocID="{2AF70604-4673-47FB-B1B7-A023EC3F1C07}" presName="Name25" presStyleLbl="parChTrans1D4" presStyleIdx="0" presStyleCnt="2"/>
      <dgm:spPr/>
    </dgm:pt>
    <dgm:pt modelId="{DEBC92BF-4083-460E-A5A7-EC2CF55851B3}" type="pres">
      <dgm:prSet presAssocID="{2AF70604-4673-47FB-B1B7-A023EC3F1C07}" presName="connTx" presStyleLbl="parChTrans1D4" presStyleIdx="0" presStyleCnt="2"/>
      <dgm:spPr/>
    </dgm:pt>
    <dgm:pt modelId="{6EA6B187-EFD8-4130-913F-CE456DB10438}" type="pres">
      <dgm:prSet presAssocID="{3C76F58C-5BA6-4121-B37B-FF5E8C8E0A98}" presName="Name30" presStyleCnt="0"/>
      <dgm:spPr/>
    </dgm:pt>
    <dgm:pt modelId="{CD42C2DE-8665-47FA-A90C-E28D5A38D172}" type="pres">
      <dgm:prSet presAssocID="{3C76F58C-5BA6-4121-B37B-FF5E8C8E0A98}" presName="level2Shape" presStyleLbl="node4" presStyleIdx="0" presStyleCnt="2" custLinFactX="55655" custLinFactNeighborX="100000" custLinFactNeighborY="24119"/>
      <dgm:spPr/>
    </dgm:pt>
    <dgm:pt modelId="{2120500F-7314-42C2-93A5-3933B6E8CC8C}" type="pres">
      <dgm:prSet presAssocID="{3C76F58C-5BA6-4121-B37B-FF5E8C8E0A98}" presName="hierChild3" presStyleCnt="0"/>
      <dgm:spPr/>
    </dgm:pt>
    <dgm:pt modelId="{ED479463-AB16-488E-8536-3AB79EE36E3E}" type="pres">
      <dgm:prSet presAssocID="{568ED972-7578-4C2C-B0ED-98C00208D45A}" presName="Name25" presStyleLbl="parChTrans1D3" presStyleIdx="4" presStyleCnt="5"/>
      <dgm:spPr/>
    </dgm:pt>
    <dgm:pt modelId="{74D6CBE7-66CF-4B59-A4A3-8C58AD3E92C6}" type="pres">
      <dgm:prSet presAssocID="{568ED972-7578-4C2C-B0ED-98C00208D45A}" presName="connTx" presStyleLbl="parChTrans1D3" presStyleIdx="4" presStyleCnt="5"/>
      <dgm:spPr/>
    </dgm:pt>
    <dgm:pt modelId="{6C7EC13E-3320-4051-A39E-AF44E648D636}" type="pres">
      <dgm:prSet presAssocID="{E62CD879-FC9A-49C6-B0A7-719F8BEB9C79}" presName="Name30" presStyleCnt="0"/>
      <dgm:spPr/>
    </dgm:pt>
    <dgm:pt modelId="{922D314C-42C7-4FD8-8450-A3D09AA0ED87}" type="pres">
      <dgm:prSet presAssocID="{E62CD879-FC9A-49C6-B0A7-719F8BEB9C79}" presName="level2Shape" presStyleLbl="node3" presStyleIdx="4" presStyleCnt="5" custLinFactY="-36469" custLinFactNeighborX="69726" custLinFactNeighborY="-100000"/>
      <dgm:spPr/>
    </dgm:pt>
    <dgm:pt modelId="{82E8C3B7-0BC8-49A9-9CEF-E45A3311FFBA}" type="pres">
      <dgm:prSet presAssocID="{E62CD879-FC9A-49C6-B0A7-719F8BEB9C79}" presName="hierChild3" presStyleCnt="0"/>
      <dgm:spPr/>
    </dgm:pt>
    <dgm:pt modelId="{F4258FCE-DA5A-41BA-8808-1F7E5C1773D2}" type="pres">
      <dgm:prSet presAssocID="{D79596DC-91F7-4D34-A9F3-277A39D35766}" presName="Name25" presStyleLbl="parChTrans1D4" presStyleIdx="1" presStyleCnt="2"/>
      <dgm:spPr/>
    </dgm:pt>
    <dgm:pt modelId="{ADF42C3E-66C9-467C-8B2E-901433914200}" type="pres">
      <dgm:prSet presAssocID="{D79596DC-91F7-4D34-A9F3-277A39D35766}" presName="connTx" presStyleLbl="parChTrans1D4" presStyleIdx="1" presStyleCnt="2"/>
      <dgm:spPr/>
    </dgm:pt>
    <dgm:pt modelId="{444E0BB0-BA06-41A2-B9C8-8EBDB5CEAAEA}" type="pres">
      <dgm:prSet presAssocID="{9102E0DB-6CB5-4730-803A-B6115980FB53}" presName="Name30" presStyleCnt="0"/>
      <dgm:spPr/>
    </dgm:pt>
    <dgm:pt modelId="{A587D6D9-83B8-49CB-AC18-D1B178FA67D0}" type="pres">
      <dgm:prSet presAssocID="{9102E0DB-6CB5-4730-803A-B6115980FB53}" presName="level2Shape" presStyleLbl="node4" presStyleIdx="1" presStyleCnt="2" custLinFactX="56515" custLinFactNeighborX="100000" custLinFactNeighborY="-91117"/>
      <dgm:spPr/>
    </dgm:pt>
    <dgm:pt modelId="{A13AE13D-38F3-4574-996D-59DA728F245B}" type="pres">
      <dgm:prSet presAssocID="{9102E0DB-6CB5-4730-803A-B6115980FB53}" presName="hierChild3" presStyleCnt="0"/>
      <dgm:spPr/>
    </dgm:pt>
    <dgm:pt modelId="{D868D827-F322-4D24-B736-F4B0AA2909C8}" type="pres">
      <dgm:prSet presAssocID="{9F914E5C-BAC4-4B82-B390-40F626638118}" presName="bgShapesFlow" presStyleCnt="0"/>
      <dgm:spPr/>
    </dgm:pt>
    <dgm:pt modelId="{8C013C80-70EB-40AD-BCFD-DF39699CD319}" type="pres">
      <dgm:prSet presAssocID="{6519125E-7E4B-4650-AE91-FD917E4F753A}" presName="rectComp" presStyleCnt="0"/>
      <dgm:spPr/>
    </dgm:pt>
    <dgm:pt modelId="{AE8A9542-E991-42F3-8825-46E751F47782}" type="pres">
      <dgm:prSet presAssocID="{6519125E-7E4B-4650-AE91-FD917E4F753A}" presName="bgRect" presStyleLbl="bgShp" presStyleIdx="0" presStyleCnt="4" custScaleX="102292" custLinFactNeighborX="-31706" custLinFactNeighborY="-381"/>
      <dgm:spPr/>
    </dgm:pt>
    <dgm:pt modelId="{C3BCA5FD-ECCF-4966-AE6D-D9ECEE62FBCF}" type="pres">
      <dgm:prSet presAssocID="{6519125E-7E4B-4650-AE91-FD917E4F753A}" presName="bgRectTx" presStyleLbl="bgShp" presStyleIdx="0" presStyleCnt="4">
        <dgm:presLayoutVars>
          <dgm:bulletEnabled val="1"/>
        </dgm:presLayoutVars>
      </dgm:prSet>
      <dgm:spPr/>
    </dgm:pt>
    <dgm:pt modelId="{88FA9244-4BA8-4EA9-9030-862C6E95EAE1}" type="pres">
      <dgm:prSet presAssocID="{6519125E-7E4B-4650-AE91-FD917E4F753A}" presName="spComp" presStyleCnt="0"/>
      <dgm:spPr/>
    </dgm:pt>
    <dgm:pt modelId="{82419B5B-CD67-4387-86D1-0865CA7CF034}" type="pres">
      <dgm:prSet presAssocID="{6519125E-7E4B-4650-AE91-FD917E4F753A}" presName="hSp" presStyleCnt="0"/>
      <dgm:spPr/>
    </dgm:pt>
    <dgm:pt modelId="{4872B068-87A1-4F0A-848A-AB6EDD9E890C}" type="pres">
      <dgm:prSet presAssocID="{B4AC5864-1ACE-4C1F-88AB-B164F4CEF6BB}" presName="rectComp" presStyleCnt="0"/>
      <dgm:spPr/>
    </dgm:pt>
    <dgm:pt modelId="{F7A42ADC-3993-4B52-BDD7-A80D591BCB9E}" type="pres">
      <dgm:prSet presAssocID="{B4AC5864-1ACE-4C1F-88AB-B164F4CEF6BB}" presName="bgRect" presStyleLbl="bgShp" presStyleIdx="1" presStyleCnt="4" custLinFactNeighborX="13952" custLinFactNeighborY="-445"/>
      <dgm:spPr/>
    </dgm:pt>
    <dgm:pt modelId="{4224D0CB-899A-4D3D-9D4E-9886976C17E4}" type="pres">
      <dgm:prSet presAssocID="{B4AC5864-1ACE-4C1F-88AB-B164F4CEF6BB}" presName="bgRectTx" presStyleLbl="bgShp" presStyleIdx="1" presStyleCnt="4">
        <dgm:presLayoutVars>
          <dgm:bulletEnabled val="1"/>
        </dgm:presLayoutVars>
      </dgm:prSet>
      <dgm:spPr/>
    </dgm:pt>
    <dgm:pt modelId="{7DEF426E-7D15-450B-A359-3737AFD88905}" type="pres">
      <dgm:prSet presAssocID="{B4AC5864-1ACE-4C1F-88AB-B164F4CEF6BB}" presName="spComp" presStyleCnt="0"/>
      <dgm:spPr/>
    </dgm:pt>
    <dgm:pt modelId="{6A9DD7DF-F6F1-44BB-A1A9-21D9AF70A642}" type="pres">
      <dgm:prSet presAssocID="{B4AC5864-1ACE-4C1F-88AB-B164F4CEF6BB}" presName="hSp" presStyleCnt="0"/>
      <dgm:spPr/>
    </dgm:pt>
    <dgm:pt modelId="{BCFCE7F3-8D96-4C1B-B30E-5876BADF9347}" type="pres">
      <dgm:prSet presAssocID="{12F663DE-9F7F-4317-9F07-4900B9C7DEC3}" presName="rectComp" presStyleCnt="0"/>
      <dgm:spPr/>
    </dgm:pt>
    <dgm:pt modelId="{A3BD1877-737C-47CF-88C2-1B5C681E2526}" type="pres">
      <dgm:prSet presAssocID="{12F663DE-9F7F-4317-9F07-4900B9C7DEC3}" presName="bgRect" presStyleLbl="bgShp" presStyleIdx="2" presStyleCnt="4" custLinFactNeighborX="44867" custLinFactNeighborY="-1432"/>
      <dgm:spPr/>
    </dgm:pt>
    <dgm:pt modelId="{9A785DED-6337-465C-9F57-08459BAA1D32}" type="pres">
      <dgm:prSet presAssocID="{12F663DE-9F7F-4317-9F07-4900B9C7DEC3}" presName="bgRectTx" presStyleLbl="bgShp" presStyleIdx="2" presStyleCnt="4">
        <dgm:presLayoutVars>
          <dgm:bulletEnabled val="1"/>
        </dgm:presLayoutVars>
      </dgm:prSet>
      <dgm:spPr/>
    </dgm:pt>
    <dgm:pt modelId="{BC67650D-61B7-480A-8548-71E150106BA3}" type="pres">
      <dgm:prSet presAssocID="{12F663DE-9F7F-4317-9F07-4900B9C7DEC3}" presName="spComp" presStyleCnt="0"/>
      <dgm:spPr/>
    </dgm:pt>
    <dgm:pt modelId="{389D26E0-4D13-4112-9A56-46A9D8485F13}" type="pres">
      <dgm:prSet presAssocID="{12F663DE-9F7F-4317-9F07-4900B9C7DEC3}" presName="hSp" presStyleCnt="0"/>
      <dgm:spPr/>
    </dgm:pt>
    <dgm:pt modelId="{F87A7CD4-663B-49EE-B84B-CEFF32D08208}" type="pres">
      <dgm:prSet presAssocID="{AA23A3C9-3D8B-4E44-8233-D38C8D89C104}" presName="rectComp" presStyleCnt="0"/>
      <dgm:spPr/>
    </dgm:pt>
    <dgm:pt modelId="{2730E18C-F850-47BA-9A37-38C7A5161D7D}" type="pres">
      <dgm:prSet presAssocID="{AA23A3C9-3D8B-4E44-8233-D38C8D89C104}" presName="bgRect" presStyleLbl="bgShp" presStyleIdx="3" presStyleCnt="4" custLinFactX="15380" custLinFactNeighborX="100000" custLinFactNeighborY="48"/>
      <dgm:spPr/>
    </dgm:pt>
    <dgm:pt modelId="{BA4309C4-BF58-4AF5-9D09-B577A52AB01E}" type="pres">
      <dgm:prSet presAssocID="{AA23A3C9-3D8B-4E44-8233-D38C8D89C104}" presName="bgRectTx" presStyleLbl="bgShp" presStyleIdx="3" presStyleCnt="4">
        <dgm:presLayoutVars>
          <dgm:bulletEnabled val="1"/>
        </dgm:presLayoutVars>
      </dgm:prSet>
      <dgm:spPr/>
    </dgm:pt>
  </dgm:ptLst>
  <dgm:cxnLst>
    <dgm:cxn modelId="{CD81A908-2CFC-4A8F-8535-FF14AA7B89B9}" type="presOf" srcId="{2AF70604-4673-47FB-B1B7-A023EC3F1C07}" destId="{BA1E9DB4-649F-445F-84D9-21E8AD3ED688}" srcOrd="0" destOrd="0" presId="urn:microsoft.com/office/officeart/2005/8/layout/hierarchy5"/>
    <dgm:cxn modelId="{C5EE730B-48A2-4045-B05C-7F1376A46DDA}" type="presOf" srcId="{9F914E5C-BAC4-4B82-B390-40F626638118}" destId="{CFA60809-92B1-4B51-979D-6A4A65A5047F}" srcOrd="0" destOrd="0" presId="urn:microsoft.com/office/officeart/2005/8/layout/hierarchy5"/>
    <dgm:cxn modelId="{FA8DC920-3481-47B8-B25D-4623B4ADA6EC}" type="presOf" srcId="{568ED972-7578-4C2C-B0ED-98C00208D45A}" destId="{74D6CBE7-66CF-4B59-A4A3-8C58AD3E92C6}" srcOrd="1" destOrd="0" presId="urn:microsoft.com/office/officeart/2005/8/layout/hierarchy5"/>
    <dgm:cxn modelId="{FD832821-13BA-4923-96B5-20287C30100D}" srcId="{98A45B15-D0CB-4C86-ABE8-8409E0EB4830}" destId="{E62CD879-FC9A-49C6-B0A7-719F8BEB9C79}" srcOrd="4" destOrd="0" parTransId="{568ED972-7578-4C2C-B0ED-98C00208D45A}" sibTransId="{6FD12042-3548-4981-A4C9-17BA135170BB}"/>
    <dgm:cxn modelId="{26907A21-2E6D-4E23-A30F-ADB23BF14A66}" type="presOf" srcId="{B4AC5864-1ACE-4C1F-88AB-B164F4CEF6BB}" destId="{F7A42ADC-3993-4B52-BDD7-A80D591BCB9E}" srcOrd="0" destOrd="0" presId="urn:microsoft.com/office/officeart/2005/8/layout/hierarchy5"/>
    <dgm:cxn modelId="{9E218C22-8C7E-4DBE-B1D9-8F913C538D17}" srcId="{9F914E5C-BAC4-4B82-B390-40F626638118}" destId="{12F663DE-9F7F-4317-9F07-4900B9C7DEC3}" srcOrd="3" destOrd="0" parTransId="{5D66881F-A7C9-4B4F-9D95-A0C6530696A8}" sibTransId="{4755DAD7-3ED5-4E19-A880-8478706CC8E2}"/>
    <dgm:cxn modelId="{2550F325-56B0-4C44-828D-128197D97DE4}" srcId="{98A45B15-D0CB-4C86-ABE8-8409E0EB4830}" destId="{C952723B-BABD-475E-8174-4CABEB241347}" srcOrd="0" destOrd="0" parTransId="{D3E43B51-3891-48E1-A9AA-F6539258B697}" sibTransId="{D51AE36B-B578-43E5-A62C-2DFB6020935D}"/>
    <dgm:cxn modelId="{2DE3EA29-BB4B-46F9-8D23-D8DE549429E6}" type="presOf" srcId="{D3E97A07-2414-4478-9F90-B0A913FBE013}" destId="{4AFE0151-8B95-4EF2-96DE-22D31154593C}" srcOrd="0" destOrd="0" presId="urn:microsoft.com/office/officeart/2005/8/layout/hierarchy5"/>
    <dgm:cxn modelId="{68AB772E-7239-4984-938C-B140CBDE9391}" type="presOf" srcId="{E62CD879-FC9A-49C6-B0A7-719F8BEB9C79}" destId="{922D314C-42C7-4FD8-8450-A3D09AA0ED87}" srcOrd="0" destOrd="0" presId="urn:microsoft.com/office/officeart/2005/8/layout/hierarchy5"/>
    <dgm:cxn modelId="{CFA04D3A-E593-4ACE-891A-2861790E664C}" srcId="{98A45B15-D0CB-4C86-ABE8-8409E0EB4830}" destId="{5857E548-3DFC-4168-A80C-3F8BB7BC5908}" srcOrd="2" destOrd="0" parTransId="{DE4BBC36-BFFD-4918-BAFB-14EC34D541F8}" sibTransId="{1C32FE19-B32D-431F-9533-1A81BD2B7F9C}"/>
    <dgm:cxn modelId="{B33F6F5E-2A0A-46C4-A0B6-4E66E644FF29}" type="presOf" srcId="{C952723B-BABD-475E-8174-4CABEB241347}" destId="{8CFB8968-A7B3-477B-8273-907C1972F7D9}" srcOrd="0" destOrd="0" presId="urn:microsoft.com/office/officeart/2005/8/layout/hierarchy5"/>
    <dgm:cxn modelId="{DFAA1C5F-EB34-4DA4-A7FE-6C235C5F1504}" type="presOf" srcId="{9102E0DB-6CB5-4730-803A-B6115980FB53}" destId="{A587D6D9-83B8-49CB-AC18-D1B178FA67D0}" srcOrd="0" destOrd="0" presId="urn:microsoft.com/office/officeart/2005/8/layout/hierarchy5"/>
    <dgm:cxn modelId="{F64F1663-3B6D-4DCA-97E2-09F7D0FA6E0C}" type="presOf" srcId="{5423DBEE-343A-4526-8C6F-1AA9A236F844}" destId="{E1277618-BC02-4539-8614-3B017B924789}" srcOrd="0" destOrd="0" presId="urn:microsoft.com/office/officeart/2005/8/layout/hierarchy5"/>
    <dgm:cxn modelId="{DD76C545-8AB4-4C56-9B98-DA1F869A71D4}" type="presOf" srcId="{EB2096C7-C879-46FC-B067-58B01E41AB56}" destId="{631E304A-3A25-4DA3-B005-821E49246F20}" srcOrd="0" destOrd="0" presId="urn:microsoft.com/office/officeart/2005/8/layout/hierarchy5"/>
    <dgm:cxn modelId="{E05C4266-C13A-4396-94FA-7C0928E1C903}" type="presOf" srcId="{4E70E32F-2014-465C-A78D-0184796BCBAB}" destId="{C5DF93CE-3B72-4A4A-8E44-356A1E5078DE}" srcOrd="0" destOrd="0" presId="urn:microsoft.com/office/officeart/2005/8/layout/hierarchy5"/>
    <dgm:cxn modelId="{375DC569-D898-4B5E-9566-E517A0A3FF51}" type="presOf" srcId="{12F663DE-9F7F-4317-9F07-4900B9C7DEC3}" destId="{A3BD1877-737C-47CF-88C2-1B5C681E2526}" srcOrd="0" destOrd="0" presId="urn:microsoft.com/office/officeart/2005/8/layout/hierarchy5"/>
    <dgm:cxn modelId="{CD58426B-1866-4553-989E-03E5A372D049}" type="presOf" srcId="{D5586F60-1CBB-4D79-8A74-940C829401BC}" destId="{0AF3EA34-7FA2-455C-9DF6-D2AB0220A307}" srcOrd="0" destOrd="0" presId="urn:microsoft.com/office/officeart/2005/8/layout/hierarchy5"/>
    <dgm:cxn modelId="{944D186C-2FA6-41A4-86D2-DDD10F0B49D1}" type="presOf" srcId="{4E70E32F-2014-465C-A78D-0184796BCBAB}" destId="{ABCFF9E8-9293-4AA5-A419-B59A98140C4F}" srcOrd="1" destOrd="0" presId="urn:microsoft.com/office/officeart/2005/8/layout/hierarchy5"/>
    <dgm:cxn modelId="{5190D74C-381D-4661-A073-BA6584923A42}" type="presOf" srcId="{3C76F58C-5BA6-4121-B37B-FF5E8C8E0A98}" destId="{CD42C2DE-8665-47FA-A90C-E28D5A38D172}" srcOrd="0" destOrd="0" presId="urn:microsoft.com/office/officeart/2005/8/layout/hierarchy5"/>
    <dgm:cxn modelId="{10AFA36D-8699-4742-B1C0-756380B63CF4}" srcId="{9F914E5C-BAC4-4B82-B390-40F626638118}" destId="{4A43CA59-6378-4982-9119-45E970C30311}" srcOrd="0" destOrd="0" parTransId="{9A8AA602-4C1F-415F-8F63-E1D19B2EAC5E}" sibTransId="{68F00971-3470-46F5-BB7B-651596F71FDD}"/>
    <dgm:cxn modelId="{F9CBB94E-83D2-412D-AD27-1C4AAA46C47C}" type="presOf" srcId="{4A43CA59-6378-4982-9119-45E970C30311}" destId="{04B9A4C9-D6F3-49F0-98D8-8256BB41A452}" srcOrd="0" destOrd="0" presId="urn:microsoft.com/office/officeart/2005/8/layout/hierarchy5"/>
    <dgm:cxn modelId="{BEF35E4F-3B5A-4FF5-B5F2-A86EAD041926}" type="presOf" srcId="{D3E97A07-2414-4478-9F90-B0A913FBE013}" destId="{D8052A23-D816-4297-A842-82C8EF01FDA6}" srcOrd="1" destOrd="0" presId="urn:microsoft.com/office/officeart/2005/8/layout/hierarchy5"/>
    <dgm:cxn modelId="{E54A6F56-1590-4317-8B1B-615D210FCD98}" type="presOf" srcId="{DE4BBC36-BFFD-4918-BAFB-14EC34D541F8}" destId="{027200BC-66AE-4E0E-B891-921A0338BE98}" srcOrd="0" destOrd="0" presId="urn:microsoft.com/office/officeart/2005/8/layout/hierarchy5"/>
    <dgm:cxn modelId="{8B93AA5A-D110-4810-8019-1699FF5BE499}" type="presOf" srcId="{D5586F60-1CBB-4D79-8A74-940C829401BC}" destId="{82A1E479-2BCD-40F1-85A2-2CAD75EA69F8}" srcOrd="1" destOrd="0" presId="urn:microsoft.com/office/officeart/2005/8/layout/hierarchy5"/>
    <dgm:cxn modelId="{6C59977B-2396-4442-8A16-4EB615F0616F}" srcId="{4A43CA59-6378-4982-9119-45E970C30311}" destId="{98A45B15-D0CB-4C86-ABE8-8409E0EB4830}" srcOrd="0" destOrd="0" parTransId="{D5586F60-1CBB-4D79-8A74-940C829401BC}" sibTransId="{8970D5D1-5BCC-4C1B-A0BF-D1EE357F6E51}"/>
    <dgm:cxn modelId="{C341EE84-B89C-4D5E-9221-AD5D0A6DFE29}" type="presOf" srcId="{D3E43B51-3891-48E1-A9AA-F6539258B697}" destId="{5CB7C066-11AA-4FF3-ADD8-8CFBF77A769E}" srcOrd="1" destOrd="0" presId="urn:microsoft.com/office/officeart/2005/8/layout/hierarchy5"/>
    <dgm:cxn modelId="{14F5C08E-558C-4FB2-972A-BDEC293CFCBF}" type="presOf" srcId="{6519125E-7E4B-4650-AE91-FD917E4F753A}" destId="{AE8A9542-E991-42F3-8825-46E751F47782}" srcOrd="0" destOrd="0" presId="urn:microsoft.com/office/officeart/2005/8/layout/hierarchy5"/>
    <dgm:cxn modelId="{C281D791-48AD-4994-B43F-8011920D14DA}" type="presOf" srcId="{5857E548-3DFC-4168-A80C-3F8BB7BC5908}" destId="{CEC771E0-CB9E-4705-A184-28F4A316F62B}" srcOrd="0" destOrd="0" presId="urn:microsoft.com/office/officeart/2005/8/layout/hierarchy5"/>
    <dgm:cxn modelId="{C5998196-2DE0-44CA-9272-4D25DC91214A}" type="presOf" srcId="{98A45B15-D0CB-4C86-ABE8-8409E0EB4830}" destId="{38E6F39B-EE53-4614-9DCB-DC6E2CD9FBC0}" srcOrd="0" destOrd="0" presId="urn:microsoft.com/office/officeart/2005/8/layout/hierarchy5"/>
    <dgm:cxn modelId="{2E898A98-156D-42F8-9C7E-D6CE9AA284B9}" type="presOf" srcId="{D3E43B51-3891-48E1-A9AA-F6539258B697}" destId="{CFDD010F-3981-43B9-B8B1-B819BC00E41D}" srcOrd="0" destOrd="0" presId="urn:microsoft.com/office/officeart/2005/8/layout/hierarchy5"/>
    <dgm:cxn modelId="{062022A0-595F-4F3A-95F9-52C1EE50B4EB}" type="presOf" srcId="{D79596DC-91F7-4D34-A9F3-277A39D35766}" destId="{F4258FCE-DA5A-41BA-8808-1F7E5C1773D2}" srcOrd="0" destOrd="0" presId="urn:microsoft.com/office/officeart/2005/8/layout/hierarchy5"/>
    <dgm:cxn modelId="{C99559A6-DCB6-44F8-A1D6-489A6EFDFEFF}" type="presOf" srcId="{DE4BBC36-BFFD-4918-BAFB-14EC34D541F8}" destId="{64F0570B-4C98-4351-AAAD-B2DB7FE53284}" srcOrd="1" destOrd="0" presId="urn:microsoft.com/office/officeart/2005/8/layout/hierarchy5"/>
    <dgm:cxn modelId="{7C01F5A7-CA00-411F-BF50-D46297080E08}" srcId="{5423DBEE-343A-4526-8C6F-1AA9A236F844}" destId="{3C76F58C-5BA6-4121-B37B-FF5E8C8E0A98}" srcOrd="0" destOrd="0" parTransId="{2AF70604-4673-47FB-B1B7-A023EC3F1C07}" sibTransId="{53C3054E-2678-4F98-8945-817CDBBED22E}"/>
    <dgm:cxn modelId="{2C52E2AA-FC24-4887-B84E-4F6D78930470}" srcId="{9F914E5C-BAC4-4B82-B390-40F626638118}" destId="{B4AC5864-1ACE-4C1F-88AB-B164F4CEF6BB}" srcOrd="2" destOrd="0" parTransId="{7A99B51C-B049-4A83-8436-69DA62A9AA9F}" sibTransId="{7673FFC8-EFC0-4F56-B4E6-207866032DFA}"/>
    <dgm:cxn modelId="{584ED3AB-24D2-430D-ACD0-6BBE5D75DFF1}" srcId="{98A45B15-D0CB-4C86-ABE8-8409E0EB4830}" destId="{5423DBEE-343A-4526-8C6F-1AA9A236F844}" srcOrd="3" destOrd="0" parTransId="{D3E97A07-2414-4478-9F90-B0A913FBE013}" sibTransId="{B238ADCC-68CD-4E5C-A943-B7175B10FE89}"/>
    <dgm:cxn modelId="{5FAD68AD-DFA5-4B6E-BB22-D8BD89152954}" srcId="{9F914E5C-BAC4-4B82-B390-40F626638118}" destId="{AA23A3C9-3D8B-4E44-8233-D38C8D89C104}" srcOrd="4" destOrd="0" parTransId="{F15EC165-2D6A-4876-8A40-554086B45C59}" sibTransId="{CAC1908D-1263-4CED-93C2-1ABA6C2EB71D}"/>
    <dgm:cxn modelId="{F86589AD-AFB1-414F-A607-0576324FAF4F}" srcId="{98A45B15-D0CB-4C86-ABE8-8409E0EB4830}" destId="{EB2096C7-C879-46FC-B067-58B01E41AB56}" srcOrd="1" destOrd="0" parTransId="{4E70E32F-2014-465C-A78D-0184796BCBAB}" sibTransId="{0BE7276A-9B2E-49FB-9327-B95C5B4761CB}"/>
    <dgm:cxn modelId="{8DFF96B7-1B44-47A8-BBF3-19F7ADDC5E1C}" srcId="{E62CD879-FC9A-49C6-B0A7-719F8BEB9C79}" destId="{9102E0DB-6CB5-4730-803A-B6115980FB53}" srcOrd="0" destOrd="0" parTransId="{D79596DC-91F7-4D34-A9F3-277A39D35766}" sibTransId="{33D74F4C-1471-4483-AF81-AA3109D1AB1A}"/>
    <dgm:cxn modelId="{817485C6-5F97-4423-A7AC-0A6EBAD3AC3A}" type="presOf" srcId="{2AF70604-4673-47FB-B1B7-A023EC3F1C07}" destId="{DEBC92BF-4083-460E-A5A7-EC2CF55851B3}" srcOrd="1" destOrd="0" presId="urn:microsoft.com/office/officeart/2005/8/layout/hierarchy5"/>
    <dgm:cxn modelId="{8D56DAC9-2A26-4892-99B8-6468F3AAAB3B}" type="presOf" srcId="{B4AC5864-1ACE-4C1F-88AB-B164F4CEF6BB}" destId="{4224D0CB-899A-4D3D-9D4E-9886976C17E4}" srcOrd="1" destOrd="0" presId="urn:microsoft.com/office/officeart/2005/8/layout/hierarchy5"/>
    <dgm:cxn modelId="{8F961DDA-3DFB-408B-A678-09C87656ED2F}" type="presOf" srcId="{12F663DE-9F7F-4317-9F07-4900B9C7DEC3}" destId="{9A785DED-6337-465C-9F57-08459BAA1D32}" srcOrd="1" destOrd="0" presId="urn:microsoft.com/office/officeart/2005/8/layout/hierarchy5"/>
    <dgm:cxn modelId="{9ABC28DE-B09B-45E3-9917-48EAC958A2C2}" type="presOf" srcId="{D79596DC-91F7-4D34-A9F3-277A39D35766}" destId="{ADF42C3E-66C9-467C-8B2E-901433914200}" srcOrd="1" destOrd="0" presId="urn:microsoft.com/office/officeart/2005/8/layout/hierarchy5"/>
    <dgm:cxn modelId="{B0CF1FE4-8114-446A-8198-6ABDA8C7DC30}" type="presOf" srcId="{6519125E-7E4B-4650-AE91-FD917E4F753A}" destId="{C3BCA5FD-ECCF-4966-AE6D-D9ECEE62FBCF}" srcOrd="1" destOrd="0" presId="urn:microsoft.com/office/officeart/2005/8/layout/hierarchy5"/>
    <dgm:cxn modelId="{5C121DED-6558-4FC1-B21E-F33C4B389149}" type="presOf" srcId="{568ED972-7578-4C2C-B0ED-98C00208D45A}" destId="{ED479463-AB16-488E-8536-3AB79EE36E3E}" srcOrd="0" destOrd="0" presId="urn:microsoft.com/office/officeart/2005/8/layout/hierarchy5"/>
    <dgm:cxn modelId="{9AC7BEF6-261C-4BF7-AFA5-94842100F4D7}" srcId="{9F914E5C-BAC4-4B82-B390-40F626638118}" destId="{6519125E-7E4B-4650-AE91-FD917E4F753A}" srcOrd="1" destOrd="0" parTransId="{8297C8A2-1DDD-4112-BEEB-0E611BC3943C}" sibTransId="{ECA19DA7-1498-4B1B-BD1B-D9CF8FFA0CEC}"/>
    <dgm:cxn modelId="{FD84D8FB-BD4C-4EDB-A9EE-D850A153F68B}" type="presOf" srcId="{AA23A3C9-3D8B-4E44-8233-D38C8D89C104}" destId="{2730E18C-F850-47BA-9A37-38C7A5161D7D}" srcOrd="0" destOrd="0" presId="urn:microsoft.com/office/officeart/2005/8/layout/hierarchy5"/>
    <dgm:cxn modelId="{030499FC-4FB7-43E5-BAC8-39C107921D26}" type="presOf" srcId="{AA23A3C9-3D8B-4E44-8233-D38C8D89C104}" destId="{BA4309C4-BF58-4AF5-9D09-B577A52AB01E}" srcOrd="1" destOrd="0" presId="urn:microsoft.com/office/officeart/2005/8/layout/hierarchy5"/>
    <dgm:cxn modelId="{BD274012-07B7-4DED-B74D-4544508508E2}" type="presParOf" srcId="{CFA60809-92B1-4B51-979D-6A4A65A5047F}" destId="{D93572A3-3076-4069-951E-DE338C2DCAA9}" srcOrd="0" destOrd="0" presId="urn:microsoft.com/office/officeart/2005/8/layout/hierarchy5"/>
    <dgm:cxn modelId="{742B5BB6-784C-43FA-87B5-C37EC514F3D1}" type="presParOf" srcId="{D93572A3-3076-4069-951E-DE338C2DCAA9}" destId="{345E0EEE-DB0E-4BAC-B5B7-46AE30AFB6AC}" srcOrd="0" destOrd="0" presId="urn:microsoft.com/office/officeart/2005/8/layout/hierarchy5"/>
    <dgm:cxn modelId="{FC756CE1-DB27-4CA8-8282-62191A3FCF42}" type="presParOf" srcId="{D93572A3-3076-4069-951E-DE338C2DCAA9}" destId="{61DB3DDF-B2E9-4FAA-B088-93E6CE7CD08F}" srcOrd="1" destOrd="0" presId="urn:microsoft.com/office/officeart/2005/8/layout/hierarchy5"/>
    <dgm:cxn modelId="{9AEA274A-BBE7-4AC0-91E1-873F4293D45E}" type="presParOf" srcId="{61DB3DDF-B2E9-4FAA-B088-93E6CE7CD08F}" destId="{06418FA2-490E-459B-83B0-7C3CF52D428E}" srcOrd="0" destOrd="0" presId="urn:microsoft.com/office/officeart/2005/8/layout/hierarchy5"/>
    <dgm:cxn modelId="{646A3AAA-7183-4FD3-A8ED-601DC67EB69C}" type="presParOf" srcId="{06418FA2-490E-459B-83B0-7C3CF52D428E}" destId="{04B9A4C9-D6F3-49F0-98D8-8256BB41A452}" srcOrd="0" destOrd="0" presId="urn:microsoft.com/office/officeart/2005/8/layout/hierarchy5"/>
    <dgm:cxn modelId="{DCD2DCB7-3081-48C2-8C2D-64FAF3C92E26}" type="presParOf" srcId="{06418FA2-490E-459B-83B0-7C3CF52D428E}" destId="{A215F632-AB8C-408D-9C75-A9A665720968}" srcOrd="1" destOrd="0" presId="urn:microsoft.com/office/officeart/2005/8/layout/hierarchy5"/>
    <dgm:cxn modelId="{55E19E03-A927-47CB-9249-1B90BB1FB85F}" type="presParOf" srcId="{A215F632-AB8C-408D-9C75-A9A665720968}" destId="{0AF3EA34-7FA2-455C-9DF6-D2AB0220A307}" srcOrd="0" destOrd="0" presId="urn:microsoft.com/office/officeart/2005/8/layout/hierarchy5"/>
    <dgm:cxn modelId="{B90E5B1C-75B9-47D2-86F4-209E081E253C}" type="presParOf" srcId="{0AF3EA34-7FA2-455C-9DF6-D2AB0220A307}" destId="{82A1E479-2BCD-40F1-85A2-2CAD75EA69F8}" srcOrd="0" destOrd="0" presId="urn:microsoft.com/office/officeart/2005/8/layout/hierarchy5"/>
    <dgm:cxn modelId="{5B858911-150E-45B0-B43D-14DE70268581}" type="presParOf" srcId="{A215F632-AB8C-408D-9C75-A9A665720968}" destId="{7319CFD0-8E3A-420F-85B4-CF9D84FAAC89}" srcOrd="1" destOrd="0" presId="urn:microsoft.com/office/officeart/2005/8/layout/hierarchy5"/>
    <dgm:cxn modelId="{785DD22A-F239-425C-B01B-096F3208F24A}" type="presParOf" srcId="{7319CFD0-8E3A-420F-85B4-CF9D84FAAC89}" destId="{38E6F39B-EE53-4614-9DCB-DC6E2CD9FBC0}" srcOrd="0" destOrd="0" presId="urn:microsoft.com/office/officeart/2005/8/layout/hierarchy5"/>
    <dgm:cxn modelId="{163674AA-20E9-46CE-9F09-0AFA9F034223}" type="presParOf" srcId="{7319CFD0-8E3A-420F-85B4-CF9D84FAAC89}" destId="{300A765D-ADAC-4F50-8738-97D685FA3B58}" srcOrd="1" destOrd="0" presId="urn:microsoft.com/office/officeart/2005/8/layout/hierarchy5"/>
    <dgm:cxn modelId="{EA26D261-53AA-4C53-A282-17D036DAB821}" type="presParOf" srcId="{300A765D-ADAC-4F50-8738-97D685FA3B58}" destId="{CFDD010F-3981-43B9-B8B1-B819BC00E41D}" srcOrd="0" destOrd="0" presId="urn:microsoft.com/office/officeart/2005/8/layout/hierarchy5"/>
    <dgm:cxn modelId="{EC930129-33EF-4530-B46E-9E02A910089F}" type="presParOf" srcId="{CFDD010F-3981-43B9-B8B1-B819BC00E41D}" destId="{5CB7C066-11AA-4FF3-ADD8-8CFBF77A769E}" srcOrd="0" destOrd="0" presId="urn:microsoft.com/office/officeart/2005/8/layout/hierarchy5"/>
    <dgm:cxn modelId="{CB72771D-EF10-49B9-A35B-740E76691699}" type="presParOf" srcId="{300A765D-ADAC-4F50-8738-97D685FA3B58}" destId="{EC975D36-39EB-4EBD-BA63-9465874D141C}" srcOrd="1" destOrd="0" presId="urn:microsoft.com/office/officeart/2005/8/layout/hierarchy5"/>
    <dgm:cxn modelId="{993A328D-F6AA-4685-BA6F-7AE6A8B7A2B6}" type="presParOf" srcId="{EC975D36-39EB-4EBD-BA63-9465874D141C}" destId="{8CFB8968-A7B3-477B-8273-907C1972F7D9}" srcOrd="0" destOrd="0" presId="urn:microsoft.com/office/officeart/2005/8/layout/hierarchy5"/>
    <dgm:cxn modelId="{2671B026-416A-4833-964B-82678F810B36}" type="presParOf" srcId="{EC975D36-39EB-4EBD-BA63-9465874D141C}" destId="{F0D7BC96-ECFD-4828-BE8E-E2088C08ED0E}" srcOrd="1" destOrd="0" presId="urn:microsoft.com/office/officeart/2005/8/layout/hierarchy5"/>
    <dgm:cxn modelId="{260AF97A-E838-4561-B688-60157B3268E9}" type="presParOf" srcId="{300A765D-ADAC-4F50-8738-97D685FA3B58}" destId="{C5DF93CE-3B72-4A4A-8E44-356A1E5078DE}" srcOrd="2" destOrd="0" presId="urn:microsoft.com/office/officeart/2005/8/layout/hierarchy5"/>
    <dgm:cxn modelId="{8003417D-E1CB-47D4-A246-C165521F94A1}" type="presParOf" srcId="{C5DF93CE-3B72-4A4A-8E44-356A1E5078DE}" destId="{ABCFF9E8-9293-4AA5-A419-B59A98140C4F}" srcOrd="0" destOrd="0" presId="urn:microsoft.com/office/officeart/2005/8/layout/hierarchy5"/>
    <dgm:cxn modelId="{31EFA291-1ACC-460B-A8BD-210C8E0F1D51}" type="presParOf" srcId="{300A765D-ADAC-4F50-8738-97D685FA3B58}" destId="{B30F781D-E00C-4A59-B16F-2831030DDF48}" srcOrd="3" destOrd="0" presId="urn:microsoft.com/office/officeart/2005/8/layout/hierarchy5"/>
    <dgm:cxn modelId="{DEE4542F-944A-4EE0-BD27-CD2563BBAB05}" type="presParOf" srcId="{B30F781D-E00C-4A59-B16F-2831030DDF48}" destId="{631E304A-3A25-4DA3-B005-821E49246F20}" srcOrd="0" destOrd="0" presId="urn:microsoft.com/office/officeart/2005/8/layout/hierarchy5"/>
    <dgm:cxn modelId="{DF568531-3ECF-408C-912A-3F1EFDBC443B}" type="presParOf" srcId="{B30F781D-E00C-4A59-B16F-2831030DDF48}" destId="{72946A48-2A92-4ECD-914C-8FB5491AB7D8}" srcOrd="1" destOrd="0" presId="urn:microsoft.com/office/officeart/2005/8/layout/hierarchy5"/>
    <dgm:cxn modelId="{E2A10B7E-096C-4386-A1FB-FE766A1D6ED1}" type="presParOf" srcId="{300A765D-ADAC-4F50-8738-97D685FA3B58}" destId="{027200BC-66AE-4E0E-B891-921A0338BE98}" srcOrd="4" destOrd="0" presId="urn:microsoft.com/office/officeart/2005/8/layout/hierarchy5"/>
    <dgm:cxn modelId="{8E63AC02-AE0E-4B61-A935-11C67CFC18BA}" type="presParOf" srcId="{027200BC-66AE-4E0E-B891-921A0338BE98}" destId="{64F0570B-4C98-4351-AAAD-B2DB7FE53284}" srcOrd="0" destOrd="0" presId="urn:microsoft.com/office/officeart/2005/8/layout/hierarchy5"/>
    <dgm:cxn modelId="{23B4AA28-699C-4258-9F77-193A359794C1}" type="presParOf" srcId="{300A765D-ADAC-4F50-8738-97D685FA3B58}" destId="{0DDFDB00-7DA7-4F87-91A1-EF92AFAE7076}" srcOrd="5" destOrd="0" presId="urn:microsoft.com/office/officeart/2005/8/layout/hierarchy5"/>
    <dgm:cxn modelId="{B2EE474E-D810-4485-A469-4A12BA8C0F7F}" type="presParOf" srcId="{0DDFDB00-7DA7-4F87-91A1-EF92AFAE7076}" destId="{CEC771E0-CB9E-4705-A184-28F4A316F62B}" srcOrd="0" destOrd="0" presId="urn:microsoft.com/office/officeart/2005/8/layout/hierarchy5"/>
    <dgm:cxn modelId="{3A563E79-A944-42EF-85EF-553974696E41}" type="presParOf" srcId="{0DDFDB00-7DA7-4F87-91A1-EF92AFAE7076}" destId="{A684F143-797F-4DAD-AA74-968B4885DD63}" srcOrd="1" destOrd="0" presId="urn:microsoft.com/office/officeart/2005/8/layout/hierarchy5"/>
    <dgm:cxn modelId="{27E4CD22-2945-46D1-B9B6-EA6727A34B1E}" type="presParOf" srcId="{300A765D-ADAC-4F50-8738-97D685FA3B58}" destId="{4AFE0151-8B95-4EF2-96DE-22D31154593C}" srcOrd="6" destOrd="0" presId="urn:microsoft.com/office/officeart/2005/8/layout/hierarchy5"/>
    <dgm:cxn modelId="{3273A4C0-243A-454F-8DB9-1F67513D8905}" type="presParOf" srcId="{4AFE0151-8B95-4EF2-96DE-22D31154593C}" destId="{D8052A23-D816-4297-A842-82C8EF01FDA6}" srcOrd="0" destOrd="0" presId="urn:microsoft.com/office/officeart/2005/8/layout/hierarchy5"/>
    <dgm:cxn modelId="{C0375A5E-320F-4433-BF51-D67A9F33D607}" type="presParOf" srcId="{300A765D-ADAC-4F50-8738-97D685FA3B58}" destId="{ED5F7188-D0EB-43B7-9D21-1C6EDD6E2AEE}" srcOrd="7" destOrd="0" presId="urn:microsoft.com/office/officeart/2005/8/layout/hierarchy5"/>
    <dgm:cxn modelId="{1A859845-6362-4BF8-A187-A1805F7F3342}" type="presParOf" srcId="{ED5F7188-D0EB-43B7-9D21-1C6EDD6E2AEE}" destId="{E1277618-BC02-4539-8614-3B017B924789}" srcOrd="0" destOrd="0" presId="urn:microsoft.com/office/officeart/2005/8/layout/hierarchy5"/>
    <dgm:cxn modelId="{9E2E0156-18BB-41DA-B861-84EABA26EF19}" type="presParOf" srcId="{ED5F7188-D0EB-43B7-9D21-1C6EDD6E2AEE}" destId="{9C176E2D-912B-4B7D-BC4E-F1EFBFA1A910}" srcOrd="1" destOrd="0" presId="urn:microsoft.com/office/officeart/2005/8/layout/hierarchy5"/>
    <dgm:cxn modelId="{52BEB7BE-F278-49EE-82E9-BB29AB46A3BF}" type="presParOf" srcId="{9C176E2D-912B-4B7D-BC4E-F1EFBFA1A910}" destId="{BA1E9DB4-649F-445F-84D9-21E8AD3ED688}" srcOrd="0" destOrd="0" presId="urn:microsoft.com/office/officeart/2005/8/layout/hierarchy5"/>
    <dgm:cxn modelId="{BB44299C-55CF-4607-98FF-9D73E83AFD52}" type="presParOf" srcId="{BA1E9DB4-649F-445F-84D9-21E8AD3ED688}" destId="{DEBC92BF-4083-460E-A5A7-EC2CF55851B3}" srcOrd="0" destOrd="0" presId="urn:microsoft.com/office/officeart/2005/8/layout/hierarchy5"/>
    <dgm:cxn modelId="{BBA222DA-24C6-4D78-86B0-90AA5B120779}" type="presParOf" srcId="{9C176E2D-912B-4B7D-BC4E-F1EFBFA1A910}" destId="{6EA6B187-EFD8-4130-913F-CE456DB10438}" srcOrd="1" destOrd="0" presId="urn:microsoft.com/office/officeart/2005/8/layout/hierarchy5"/>
    <dgm:cxn modelId="{6D34A001-5663-49C8-AA3C-003751811710}" type="presParOf" srcId="{6EA6B187-EFD8-4130-913F-CE456DB10438}" destId="{CD42C2DE-8665-47FA-A90C-E28D5A38D172}" srcOrd="0" destOrd="0" presId="urn:microsoft.com/office/officeart/2005/8/layout/hierarchy5"/>
    <dgm:cxn modelId="{B40BD5B7-A588-49D9-B8A5-80C3AB285B3A}" type="presParOf" srcId="{6EA6B187-EFD8-4130-913F-CE456DB10438}" destId="{2120500F-7314-42C2-93A5-3933B6E8CC8C}" srcOrd="1" destOrd="0" presId="urn:microsoft.com/office/officeart/2005/8/layout/hierarchy5"/>
    <dgm:cxn modelId="{EB195697-21A2-45B3-87B3-0824E17024AB}" type="presParOf" srcId="{300A765D-ADAC-4F50-8738-97D685FA3B58}" destId="{ED479463-AB16-488E-8536-3AB79EE36E3E}" srcOrd="8" destOrd="0" presId="urn:microsoft.com/office/officeart/2005/8/layout/hierarchy5"/>
    <dgm:cxn modelId="{0DFC3307-58AE-46EE-A45B-49F98C379400}" type="presParOf" srcId="{ED479463-AB16-488E-8536-3AB79EE36E3E}" destId="{74D6CBE7-66CF-4B59-A4A3-8C58AD3E92C6}" srcOrd="0" destOrd="0" presId="urn:microsoft.com/office/officeart/2005/8/layout/hierarchy5"/>
    <dgm:cxn modelId="{0FED5659-58F8-4EE7-A76A-C94A5BC11EEF}" type="presParOf" srcId="{300A765D-ADAC-4F50-8738-97D685FA3B58}" destId="{6C7EC13E-3320-4051-A39E-AF44E648D636}" srcOrd="9" destOrd="0" presId="urn:microsoft.com/office/officeart/2005/8/layout/hierarchy5"/>
    <dgm:cxn modelId="{59FFAE43-6C15-4A57-8C5E-1A8DAA76EF7D}" type="presParOf" srcId="{6C7EC13E-3320-4051-A39E-AF44E648D636}" destId="{922D314C-42C7-4FD8-8450-A3D09AA0ED87}" srcOrd="0" destOrd="0" presId="urn:microsoft.com/office/officeart/2005/8/layout/hierarchy5"/>
    <dgm:cxn modelId="{3997B9B6-53AD-486B-8E78-1BF66A8AA0CF}" type="presParOf" srcId="{6C7EC13E-3320-4051-A39E-AF44E648D636}" destId="{82E8C3B7-0BC8-49A9-9CEF-E45A3311FFBA}" srcOrd="1" destOrd="0" presId="urn:microsoft.com/office/officeart/2005/8/layout/hierarchy5"/>
    <dgm:cxn modelId="{4D6D0BA2-D864-4359-89DD-E8FD17C4E13F}" type="presParOf" srcId="{82E8C3B7-0BC8-49A9-9CEF-E45A3311FFBA}" destId="{F4258FCE-DA5A-41BA-8808-1F7E5C1773D2}" srcOrd="0" destOrd="0" presId="urn:microsoft.com/office/officeart/2005/8/layout/hierarchy5"/>
    <dgm:cxn modelId="{E05E7B41-5C99-4F5F-B29C-3F2679CC037B}" type="presParOf" srcId="{F4258FCE-DA5A-41BA-8808-1F7E5C1773D2}" destId="{ADF42C3E-66C9-467C-8B2E-901433914200}" srcOrd="0" destOrd="0" presId="urn:microsoft.com/office/officeart/2005/8/layout/hierarchy5"/>
    <dgm:cxn modelId="{A40CFB8B-075F-42AD-9342-26004A9707F2}" type="presParOf" srcId="{82E8C3B7-0BC8-49A9-9CEF-E45A3311FFBA}" destId="{444E0BB0-BA06-41A2-B9C8-8EBDB5CEAAEA}" srcOrd="1" destOrd="0" presId="urn:microsoft.com/office/officeart/2005/8/layout/hierarchy5"/>
    <dgm:cxn modelId="{2A3D191C-EBA8-4794-BCA2-4E3A425C580C}" type="presParOf" srcId="{444E0BB0-BA06-41A2-B9C8-8EBDB5CEAAEA}" destId="{A587D6D9-83B8-49CB-AC18-D1B178FA67D0}" srcOrd="0" destOrd="0" presId="urn:microsoft.com/office/officeart/2005/8/layout/hierarchy5"/>
    <dgm:cxn modelId="{A22A59DE-2E66-41BE-962E-A67A8199A1B4}" type="presParOf" srcId="{444E0BB0-BA06-41A2-B9C8-8EBDB5CEAAEA}" destId="{A13AE13D-38F3-4574-996D-59DA728F245B}" srcOrd="1" destOrd="0" presId="urn:microsoft.com/office/officeart/2005/8/layout/hierarchy5"/>
    <dgm:cxn modelId="{3F22EB07-901A-47A7-8144-4F5AFFCCE019}" type="presParOf" srcId="{CFA60809-92B1-4B51-979D-6A4A65A5047F}" destId="{D868D827-F322-4D24-B736-F4B0AA2909C8}" srcOrd="1" destOrd="0" presId="urn:microsoft.com/office/officeart/2005/8/layout/hierarchy5"/>
    <dgm:cxn modelId="{84A84C21-F406-4C9C-9293-0A897ABE1284}" type="presParOf" srcId="{D868D827-F322-4D24-B736-F4B0AA2909C8}" destId="{8C013C80-70EB-40AD-BCFD-DF39699CD319}" srcOrd="0" destOrd="0" presId="urn:microsoft.com/office/officeart/2005/8/layout/hierarchy5"/>
    <dgm:cxn modelId="{AE3FB192-0290-4509-AF29-231F8FD34E49}" type="presParOf" srcId="{8C013C80-70EB-40AD-BCFD-DF39699CD319}" destId="{AE8A9542-E991-42F3-8825-46E751F47782}" srcOrd="0" destOrd="0" presId="urn:microsoft.com/office/officeart/2005/8/layout/hierarchy5"/>
    <dgm:cxn modelId="{9A9307BE-1E4B-4F65-84B4-D74D954EDB4F}" type="presParOf" srcId="{8C013C80-70EB-40AD-BCFD-DF39699CD319}" destId="{C3BCA5FD-ECCF-4966-AE6D-D9ECEE62FBCF}" srcOrd="1" destOrd="0" presId="urn:microsoft.com/office/officeart/2005/8/layout/hierarchy5"/>
    <dgm:cxn modelId="{35A4388F-F9F5-4087-898C-0395DA58F5B6}" type="presParOf" srcId="{D868D827-F322-4D24-B736-F4B0AA2909C8}" destId="{88FA9244-4BA8-4EA9-9030-862C6E95EAE1}" srcOrd="1" destOrd="0" presId="urn:microsoft.com/office/officeart/2005/8/layout/hierarchy5"/>
    <dgm:cxn modelId="{5EAEB091-3DA0-4183-9FA4-7EC24F423119}" type="presParOf" srcId="{88FA9244-4BA8-4EA9-9030-862C6E95EAE1}" destId="{82419B5B-CD67-4387-86D1-0865CA7CF034}" srcOrd="0" destOrd="0" presId="urn:microsoft.com/office/officeart/2005/8/layout/hierarchy5"/>
    <dgm:cxn modelId="{E550279C-FFEC-42FA-A203-314996502E4E}" type="presParOf" srcId="{D868D827-F322-4D24-B736-F4B0AA2909C8}" destId="{4872B068-87A1-4F0A-848A-AB6EDD9E890C}" srcOrd="2" destOrd="0" presId="urn:microsoft.com/office/officeart/2005/8/layout/hierarchy5"/>
    <dgm:cxn modelId="{220B0022-7B25-46A1-9F90-3FC064A77A55}" type="presParOf" srcId="{4872B068-87A1-4F0A-848A-AB6EDD9E890C}" destId="{F7A42ADC-3993-4B52-BDD7-A80D591BCB9E}" srcOrd="0" destOrd="0" presId="urn:microsoft.com/office/officeart/2005/8/layout/hierarchy5"/>
    <dgm:cxn modelId="{7C30EBBA-F60F-4395-9904-AE5705E73227}" type="presParOf" srcId="{4872B068-87A1-4F0A-848A-AB6EDD9E890C}" destId="{4224D0CB-899A-4D3D-9D4E-9886976C17E4}" srcOrd="1" destOrd="0" presId="urn:microsoft.com/office/officeart/2005/8/layout/hierarchy5"/>
    <dgm:cxn modelId="{EA65338C-8EFC-4ED0-80ED-0C68E82EBC71}" type="presParOf" srcId="{D868D827-F322-4D24-B736-F4B0AA2909C8}" destId="{7DEF426E-7D15-450B-A359-3737AFD88905}" srcOrd="3" destOrd="0" presId="urn:microsoft.com/office/officeart/2005/8/layout/hierarchy5"/>
    <dgm:cxn modelId="{16224C72-48B4-4223-B7F9-E514B50818AA}" type="presParOf" srcId="{7DEF426E-7D15-450B-A359-3737AFD88905}" destId="{6A9DD7DF-F6F1-44BB-A1A9-21D9AF70A642}" srcOrd="0" destOrd="0" presId="urn:microsoft.com/office/officeart/2005/8/layout/hierarchy5"/>
    <dgm:cxn modelId="{4DD5951F-6E77-4F10-9CF5-06B000FFD66B}" type="presParOf" srcId="{D868D827-F322-4D24-B736-F4B0AA2909C8}" destId="{BCFCE7F3-8D96-4C1B-B30E-5876BADF9347}" srcOrd="4" destOrd="0" presId="urn:microsoft.com/office/officeart/2005/8/layout/hierarchy5"/>
    <dgm:cxn modelId="{355A8F72-AFDD-483B-B4DE-9800CDECF9FF}" type="presParOf" srcId="{BCFCE7F3-8D96-4C1B-B30E-5876BADF9347}" destId="{A3BD1877-737C-47CF-88C2-1B5C681E2526}" srcOrd="0" destOrd="0" presId="urn:microsoft.com/office/officeart/2005/8/layout/hierarchy5"/>
    <dgm:cxn modelId="{52B05E61-05B2-460E-A843-5763B7BA02D4}" type="presParOf" srcId="{BCFCE7F3-8D96-4C1B-B30E-5876BADF9347}" destId="{9A785DED-6337-465C-9F57-08459BAA1D32}" srcOrd="1" destOrd="0" presId="urn:microsoft.com/office/officeart/2005/8/layout/hierarchy5"/>
    <dgm:cxn modelId="{C595C631-610D-4418-A1E9-0B17805A1DAE}" type="presParOf" srcId="{D868D827-F322-4D24-B736-F4B0AA2909C8}" destId="{BC67650D-61B7-480A-8548-71E150106BA3}" srcOrd="5" destOrd="0" presId="urn:microsoft.com/office/officeart/2005/8/layout/hierarchy5"/>
    <dgm:cxn modelId="{772707D7-D533-4606-8FE4-EAD21F755B92}" type="presParOf" srcId="{BC67650D-61B7-480A-8548-71E150106BA3}" destId="{389D26E0-4D13-4112-9A56-46A9D8485F13}" srcOrd="0" destOrd="0" presId="urn:microsoft.com/office/officeart/2005/8/layout/hierarchy5"/>
    <dgm:cxn modelId="{C5147317-67F2-4511-8A55-28F4799E9703}" type="presParOf" srcId="{D868D827-F322-4D24-B736-F4B0AA2909C8}" destId="{F87A7CD4-663B-49EE-B84B-CEFF32D08208}" srcOrd="6" destOrd="0" presId="urn:microsoft.com/office/officeart/2005/8/layout/hierarchy5"/>
    <dgm:cxn modelId="{EB94C958-76C1-4F05-A95D-5381633B629E}" type="presParOf" srcId="{F87A7CD4-663B-49EE-B84B-CEFF32D08208}" destId="{2730E18C-F850-47BA-9A37-38C7A5161D7D}" srcOrd="0" destOrd="0" presId="urn:microsoft.com/office/officeart/2005/8/layout/hierarchy5"/>
    <dgm:cxn modelId="{5B199A76-1940-40EC-8164-072CBA61D06B}" type="presParOf" srcId="{F87A7CD4-663B-49EE-B84B-CEFF32D08208}" destId="{BA4309C4-BF58-4AF5-9D09-B577A52AB01E}"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321DB4-E61D-42EB-8556-8AB4E70BA2C6}">
      <dsp:nvSpPr>
        <dsp:cNvPr id="0" name=""/>
        <dsp:cNvSpPr/>
      </dsp:nvSpPr>
      <dsp:spPr>
        <a:xfrm>
          <a:off x="1160691" y="663555"/>
          <a:ext cx="635185" cy="220477"/>
        </a:xfrm>
        <a:custGeom>
          <a:avLst/>
          <a:gdLst/>
          <a:ahLst/>
          <a:cxnLst/>
          <a:rect l="0" t="0" r="0" b="0"/>
          <a:pathLst>
            <a:path>
              <a:moveTo>
                <a:pt x="0" y="0"/>
              </a:moveTo>
              <a:lnTo>
                <a:pt x="0" y="110238"/>
              </a:lnTo>
              <a:lnTo>
                <a:pt x="635185" y="110238"/>
              </a:lnTo>
              <a:lnTo>
                <a:pt x="635185" y="22047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A27F5F-570A-46EE-BBC4-007A9F0131C3}">
      <dsp:nvSpPr>
        <dsp:cNvPr id="0" name=""/>
        <dsp:cNvSpPr/>
      </dsp:nvSpPr>
      <dsp:spPr>
        <a:xfrm>
          <a:off x="525505" y="663555"/>
          <a:ext cx="635185" cy="220477"/>
        </a:xfrm>
        <a:custGeom>
          <a:avLst/>
          <a:gdLst/>
          <a:ahLst/>
          <a:cxnLst/>
          <a:rect l="0" t="0" r="0" b="0"/>
          <a:pathLst>
            <a:path>
              <a:moveTo>
                <a:pt x="635185" y="0"/>
              </a:moveTo>
              <a:lnTo>
                <a:pt x="635185" y="110238"/>
              </a:lnTo>
              <a:lnTo>
                <a:pt x="0" y="110238"/>
              </a:lnTo>
              <a:lnTo>
                <a:pt x="0" y="22047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8A5F961-8FFE-4045-A349-39E46D879196}">
      <dsp:nvSpPr>
        <dsp:cNvPr id="0" name=""/>
        <dsp:cNvSpPr/>
      </dsp:nvSpPr>
      <dsp:spPr>
        <a:xfrm>
          <a:off x="635744" y="138608"/>
          <a:ext cx="1049892" cy="5249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8898"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Account</a:t>
          </a:r>
          <a:endParaRPr lang="en-IN" sz="1200" kern="1200" dirty="0"/>
        </a:p>
      </dsp:txBody>
      <dsp:txXfrm>
        <a:off x="635744" y="138608"/>
        <a:ext cx="1049892" cy="524946"/>
      </dsp:txXfrm>
    </dsp:sp>
    <dsp:sp modelId="{DFA8ED09-DD2A-4487-A956-34F065D40F70}">
      <dsp:nvSpPr>
        <dsp:cNvPr id="0" name=""/>
        <dsp:cNvSpPr/>
      </dsp:nvSpPr>
      <dsp:spPr>
        <a:xfrm>
          <a:off x="688239" y="191103"/>
          <a:ext cx="314967" cy="4199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44F981-3989-47E9-87F4-A9F23F2EB8B2}">
      <dsp:nvSpPr>
        <dsp:cNvPr id="0" name=""/>
        <dsp:cNvSpPr/>
      </dsp:nvSpPr>
      <dsp:spPr>
        <a:xfrm>
          <a:off x="559" y="884032"/>
          <a:ext cx="1049892" cy="5249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8898"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Car Pool Receipt</a:t>
          </a:r>
          <a:endParaRPr lang="en-IN" sz="1200" kern="1200" dirty="0"/>
        </a:p>
      </dsp:txBody>
      <dsp:txXfrm>
        <a:off x="559" y="884032"/>
        <a:ext cx="1049892" cy="524946"/>
      </dsp:txXfrm>
    </dsp:sp>
    <dsp:sp modelId="{5937ED9D-5F75-4396-81E0-68A90C10120D}">
      <dsp:nvSpPr>
        <dsp:cNvPr id="0" name=""/>
        <dsp:cNvSpPr/>
      </dsp:nvSpPr>
      <dsp:spPr>
        <a:xfrm>
          <a:off x="53054" y="936527"/>
          <a:ext cx="314967" cy="419957"/>
        </a:xfrm>
        <a:prstGeom prst="rect">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1E8CEC-B8D9-4010-A254-9ABA2464D7D1}">
      <dsp:nvSpPr>
        <dsp:cNvPr id="0" name=""/>
        <dsp:cNvSpPr/>
      </dsp:nvSpPr>
      <dsp:spPr>
        <a:xfrm>
          <a:off x="1270929" y="884032"/>
          <a:ext cx="1049892" cy="5249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8898"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Bio Coin</a:t>
          </a:r>
          <a:endParaRPr lang="en-IN" sz="1200" kern="1200" dirty="0"/>
        </a:p>
      </dsp:txBody>
      <dsp:txXfrm>
        <a:off x="1270929" y="884032"/>
        <a:ext cx="1049892" cy="524946"/>
      </dsp:txXfrm>
    </dsp:sp>
    <dsp:sp modelId="{2DA17346-2079-41B3-A7A9-B464657538AF}">
      <dsp:nvSpPr>
        <dsp:cNvPr id="0" name=""/>
        <dsp:cNvSpPr/>
      </dsp:nvSpPr>
      <dsp:spPr>
        <a:xfrm>
          <a:off x="1323424" y="936527"/>
          <a:ext cx="314967" cy="419957"/>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321DB4-E61D-42EB-8556-8AB4E70BA2C6}">
      <dsp:nvSpPr>
        <dsp:cNvPr id="0" name=""/>
        <dsp:cNvSpPr/>
      </dsp:nvSpPr>
      <dsp:spPr>
        <a:xfrm>
          <a:off x="1160691" y="663555"/>
          <a:ext cx="635185" cy="220477"/>
        </a:xfrm>
        <a:custGeom>
          <a:avLst/>
          <a:gdLst/>
          <a:ahLst/>
          <a:cxnLst/>
          <a:rect l="0" t="0" r="0" b="0"/>
          <a:pathLst>
            <a:path>
              <a:moveTo>
                <a:pt x="0" y="0"/>
              </a:moveTo>
              <a:lnTo>
                <a:pt x="0" y="110238"/>
              </a:lnTo>
              <a:lnTo>
                <a:pt x="635185" y="110238"/>
              </a:lnTo>
              <a:lnTo>
                <a:pt x="635185" y="22047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A27F5F-570A-46EE-BBC4-007A9F0131C3}">
      <dsp:nvSpPr>
        <dsp:cNvPr id="0" name=""/>
        <dsp:cNvSpPr/>
      </dsp:nvSpPr>
      <dsp:spPr>
        <a:xfrm>
          <a:off x="525505" y="663555"/>
          <a:ext cx="635185" cy="220477"/>
        </a:xfrm>
        <a:custGeom>
          <a:avLst/>
          <a:gdLst/>
          <a:ahLst/>
          <a:cxnLst/>
          <a:rect l="0" t="0" r="0" b="0"/>
          <a:pathLst>
            <a:path>
              <a:moveTo>
                <a:pt x="635185" y="0"/>
              </a:moveTo>
              <a:lnTo>
                <a:pt x="635185" y="110238"/>
              </a:lnTo>
              <a:lnTo>
                <a:pt x="0" y="110238"/>
              </a:lnTo>
              <a:lnTo>
                <a:pt x="0" y="22047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8A5F961-8FFE-4045-A349-39E46D879196}">
      <dsp:nvSpPr>
        <dsp:cNvPr id="0" name=""/>
        <dsp:cNvSpPr/>
      </dsp:nvSpPr>
      <dsp:spPr>
        <a:xfrm>
          <a:off x="478197" y="138608"/>
          <a:ext cx="1364986" cy="5249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8898"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Marketplace</a:t>
          </a:r>
          <a:endParaRPr lang="en-IN" sz="1200" kern="1200" dirty="0"/>
        </a:p>
      </dsp:txBody>
      <dsp:txXfrm>
        <a:off x="478197" y="138608"/>
        <a:ext cx="1364986" cy="524946"/>
      </dsp:txXfrm>
    </dsp:sp>
    <dsp:sp modelId="{DFA8ED09-DD2A-4487-A956-34F065D40F70}">
      <dsp:nvSpPr>
        <dsp:cNvPr id="0" name=""/>
        <dsp:cNvSpPr/>
      </dsp:nvSpPr>
      <dsp:spPr>
        <a:xfrm>
          <a:off x="537590" y="199397"/>
          <a:ext cx="314967" cy="419957"/>
        </a:xfrm>
        <a:prstGeom prst="rect">
          <a:avLst/>
        </a:prstGeom>
        <a:blipFill>
          <a:blip xmlns:r="http://schemas.openxmlformats.org/officeDocument/2006/relationships" r:embed="rId1"/>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44F981-3989-47E9-87F4-A9F23F2EB8B2}">
      <dsp:nvSpPr>
        <dsp:cNvPr id="0" name=""/>
        <dsp:cNvSpPr/>
      </dsp:nvSpPr>
      <dsp:spPr>
        <a:xfrm>
          <a:off x="559" y="884032"/>
          <a:ext cx="1049892" cy="5249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8898"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Sell</a:t>
          </a:r>
          <a:endParaRPr lang="en-IN" sz="1300" kern="1200" dirty="0"/>
        </a:p>
      </dsp:txBody>
      <dsp:txXfrm>
        <a:off x="559" y="884032"/>
        <a:ext cx="1049892" cy="524946"/>
      </dsp:txXfrm>
    </dsp:sp>
    <dsp:sp modelId="{5937ED9D-5F75-4396-81E0-68A90C10120D}">
      <dsp:nvSpPr>
        <dsp:cNvPr id="0" name=""/>
        <dsp:cNvSpPr/>
      </dsp:nvSpPr>
      <dsp:spPr>
        <a:xfrm>
          <a:off x="53054" y="936527"/>
          <a:ext cx="314967" cy="419957"/>
        </a:xfrm>
        <a:prstGeom prst="rect">
          <a:avLst/>
        </a:prstGeom>
        <a:blipFill>
          <a:blip xmlns:r="http://schemas.openxmlformats.org/officeDocument/2006/relationships" r:embed="rId2">
            <a:extLst>
              <a:ext uri="{96DAC541-7B7A-43D3-8B79-37D633B846F1}">
                <asvg:svgBlip xmlns:asvg="http://schemas.microsoft.com/office/drawing/2016/SVG/main" r:embed="rId3"/>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1E8CEC-B8D9-4010-A254-9ABA2464D7D1}">
      <dsp:nvSpPr>
        <dsp:cNvPr id="0" name=""/>
        <dsp:cNvSpPr/>
      </dsp:nvSpPr>
      <dsp:spPr>
        <a:xfrm>
          <a:off x="1270929" y="884032"/>
          <a:ext cx="1049892" cy="5249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8898"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Purchase</a:t>
          </a:r>
          <a:endParaRPr lang="en-IN" sz="1300" kern="1200" dirty="0"/>
        </a:p>
      </dsp:txBody>
      <dsp:txXfrm>
        <a:off x="1270929" y="884032"/>
        <a:ext cx="1049892" cy="524946"/>
      </dsp:txXfrm>
    </dsp:sp>
    <dsp:sp modelId="{2DA17346-2079-41B3-A7A9-B464657538AF}">
      <dsp:nvSpPr>
        <dsp:cNvPr id="0" name=""/>
        <dsp:cNvSpPr/>
      </dsp:nvSpPr>
      <dsp:spPr>
        <a:xfrm>
          <a:off x="1323424" y="936527"/>
          <a:ext cx="314967" cy="419957"/>
        </a:xfrm>
        <a:prstGeom prst="rect">
          <a:avLst/>
        </a:prstGeom>
        <a:blipFill>
          <a:blip xmlns:r="http://schemas.openxmlformats.org/officeDocument/2006/relationships" r:embed="rId4">
            <a:extLst>
              <a:ext uri="{96DAC541-7B7A-43D3-8B79-37D633B846F1}">
                <asvg:svgBlip xmlns:asvg="http://schemas.microsoft.com/office/drawing/2016/SVG/main" r:embed="rId5"/>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321DB4-E61D-42EB-8556-8AB4E70BA2C6}">
      <dsp:nvSpPr>
        <dsp:cNvPr id="0" name=""/>
        <dsp:cNvSpPr/>
      </dsp:nvSpPr>
      <dsp:spPr>
        <a:xfrm>
          <a:off x="1266036" y="572825"/>
          <a:ext cx="685059" cy="242861"/>
        </a:xfrm>
        <a:custGeom>
          <a:avLst/>
          <a:gdLst/>
          <a:ahLst/>
          <a:cxnLst/>
          <a:rect l="0" t="0" r="0" b="0"/>
          <a:pathLst>
            <a:path>
              <a:moveTo>
                <a:pt x="0" y="0"/>
              </a:moveTo>
              <a:lnTo>
                <a:pt x="0" y="153273"/>
              </a:lnTo>
              <a:lnTo>
                <a:pt x="685059" y="153273"/>
              </a:lnTo>
              <a:lnTo>
                <a:pt x="685059" y="2428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A27F5F-570A-46EE-BBC4-007A9F0131C3}">
      <dsp:nvSpPr>
        <dsp:cNvPr id="0" name=""/>
        <dsp:cNvSpPr/>
      </dsp:nvSpPr>
      <dsp:spPr>
        <a:xfrm>
          <a:off x="594216" y="572825"/>
          <a:ext cx="671819" cy="237490"/>
        </a:xfrm>
        <a:custGeom>
          <a:avLst/>
          <a:gdLst/>
          <a:ahLst/>
          <a:cxnLst/>
          <a:rect l="0" t="0" r="0" b="0"/>
          <a:pathLst>
            <a:path>
              <a:moveTo>
                <a:pt x="671819" y="0"/>
              </a:moveTo>
              <a:lnTo>
                <a:pt x="671819" y="147902"/>
              </a:lnTo>
              <a:lnTo>
                <a:pt x="0" y="147902"/>
              </a:lnTo>
              <a:lnTo>
                <a:pt x="0" y="2374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8A5F961-8FFE-4045-A349-39E46D879196}">
      <dsp:nvSpPr>
        <dsp:cNvPr id="0" name=""/>
        <dsp:cNvSpPr/>
      </dsp:nvSpPr>
      <dsp:spPr>
        <a:xfrm>
          <a:off x="460849" y="76872"/>
          <a:ext cx="1610374" cy="4959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6048"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Recommendations</a:t>
          </a:r>
          <a:endParaRPr lang="en-IN" sz="1200" kern="1200" dirty="0"/>
        </a:p>
      </dsp:txBody>
      <dsp:txXfrm>
        <a:off x="460849" y="76872"/>
        <a:ext cx="1610374" cy="495953"/>
      </dsp:txXfrm>
    </dsp:sp>
    <dsp:sp modelId="{DFA8ED09-DD2A-4487-A956-34F065D40F70}">
      <dsp:nvSpPr>
        <dsp:cNvPr id="0" name=""/>
        <dsp:cNvSpPr/>
      </dsp:nvSpPr>
      <dsp:spPr>
        <a:xfrm>
          <a:off x="513096" y="153311"/>
          <a:ext cx="255967" cy="341289"/>
        </a:xfrm>
        <a:prstGeom prst="rect">
          <a:avLst/>
        </a:prstGeom>
        <a:blipFill>
          <a:blip xmlns:r="http://schemas.openxmlformats.org/officeDocument/2006/relationships" r:embed="rId1">
            <a:extLst>
              <a:ext uri="{BEBA8EAE-BF5A-486C-A8C5-ECC9F3942E4B}">
                <a14:imgProps xmlns:a14="http://schemas.microsoft.com/office/drawing/2010/main">
                  <a14:imgLayer r:embed="rId2">
                    <a14:imgEffect>
                      <a14:colorTemperature colorTemp="11200"/>
                    </a14:imgEffect>
                    <a14:imgEffect>
                      <a14:saturation sat="0"/>
                    </a14:imgEffect>
                  </a14:imgLayer>
                </a14:imgProps>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44F981-3989-47E9-87F4-A9F23F2EB8B2}">
      <dsp:nvSpPr>
        <dsp:cNvPr id="0" name=""/>
        <dsp:cNvSpPr/>
      </dsp:nvSpPr>
      <dsp:spPr>
        <a:xfrm>
          <a:off x="6418" y="810316"/>
          <a:ext cx="1175596" cy="5001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6048"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crop Suggestions</a:t>
          </a:r>
        </a:p>
      </dsp:txBody>
      <dsp:txXfrm>
        <a:off x="6418" y="810316"/>
        <a:ext cx="1175596" cy="500134"/>
      </dsp:txXfrm>
    </dsp:sp>
    <dsp:sp modelId="{5937ED9D-5F75-4396-81E0-68A90C10120D}">
      <dsp:nvSpPr>
        <dsp:cNvPr id="0" name=""/>
        <dsp:cNvSpPr/>
      </dsp:nvSpPr>
      <dsp:spPr>
        <a:xfrm>
          <a:off x="66993" y="940724"/>
          <a:ext cx="255967" cy="341289"/>
        </a:xfrm>
        <a:prstGeom prst="rect">
          <a:avLst/>
        </a:prstGeom>
        <a:blipFill>
          <a:blip xmlns:r="http://schemas.openxmlformats.org/officeDocument/2006/relationships" r:embed="rId3"/>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1E8CEC-B8D9-4010-A254-9ABA2464D7D1}">
      <dsp:nvSpPr>
        <dsp:cNvPr id="0" name=""/>
        <dsp:cNvSpPr/>
      </dsp:nvSpPr>
      <dsp:spPr>
        <a:xfrm>
          <a:off x="1355887" y="815687"/>
          <a:ext cx="1190417" cy="4977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6048"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Pest Identification</a:t>
          </a:r>
        </a:p>
      </dsp:txBody>
      <dsp:txXfrm>
        <a:off x="1355887" y="815687"/>
        <a:ext cx="1190417" cy="497710"/>
      </dsp:txXfrm>
    </dsp:sp>
    <dsp:sp modelId="{2DA17346-2079-41B3-A7A9-B464657538AF}">
      <dsp:nvSpPr>
        <dsp:cNvPr id="0" name=""/>
        <dsp:cNvSpPr/>
      </dsp:nvSpPr>
      <dsp:spPr>
        <a:xfrm>
          <a:off x="1382988" y="937052"/>
          <a:ext cx="255967" cy="341289"/>
        </a:xfrm>
        <a:prstGeom prst="rect">
          <a:avLst/>
        </a:prstGeom>
        <a:blipFill>
          <a:blip xmlns:r="http://schemas.openxmlformats.org/officeDocument/2006/relationships" r:embed="rId4"/>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321DB4-E61D-42EB-8556-8AB4E70BA2C6}">
      <dsp:nvSpPr>
        <dsp:cNvPr id="0" name=""/>
        <dsp:cNvSpPr/>
      </dsp:nvSpPr>
      <dsp:spPr>
        <a:xfrm>
          <a:off x="1266036" y="572825"/>
          <a:ext cx="685059" cy="242861"/>
        </a:xfrm>
        <a:custGeom>
          <a:avLst/>
          <a:gdLst/>
          <a:ahLst/>
          <a:cxnLst/>
          <a:rect l="0" t="0" r="0" b="0"/>
          <a:pathLst>
            <a:path>
              <a:moveTo>
                <a:pt x="0" y="0"/>
              </a:moveTo>
              <a:lnTo>
                <a:pt x="0" y="153273"/>
              </a:lnTo>
              <a:lnTo>
                <a:pt x="685059" y="153273"/>
              </a:lnTo>
              <a:lnTo>
                <a:pt x="685059" y="2428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A27F5F-570A-46EE-BBC4-007A9F0131C3}">
      <dsp:nvSpPr>
        <dsp:cNvPr id="0" name=""/>
        <dsp:cNvSpPr/>
      </dsp:nvSpPr>
      <dsp:spPr>
        <a:xfrm>
          <a:off x="594216" y="572825"/>
          <a:ext cx="671819" cy="237490"/>
        </a:xfrm>
        <a:custGeom>
          <a:avLst/>
          <a:gdLst/>
          <a:ahLst/>
          <a:cxnLst/>
          <a:rect l="0" t="0" r="0" b="0"/>
          <a:pathLst>
            <a:path>
              <a:moveTo>
                <a:pt x="671819" y="0"/>
              </a:moveTo>
              <a:lnTo>
                <a:pt x="671819" y="147902"/>
              </a:lnTo>
              <a:lnTo>
                <a:pt x="0" y="147902"/>
              </a:lnTo>
              <a:lnTo>
                <a:pt x="0" y="2374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8A5F961-8FFE-4045-A349-39E46D879196}">
      <dsp:nvSpPr>
        <dsp:cNvPr id="0" name=""/>
        <dsp:cNvSpPr/>
      </dsp:nvSpPr>
      <dsp:spPr>
        <a:xfrm>
          <a:off x="460849" y="76872"/>
          <a:ext cx="1610374" cy="4959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6048"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Helping Hand</a:t>
          </a:r>
          <a:endParaRPr lang="en-IN" sz="1200" kern="1200" dirty="0"/>
        </a:p>
      </dsp:txBody>
      <dsp:txXfrm>
        <a:off x="460849" y="76872"/>
        <a:ext cx="1610374" cy="495953"/>
      </dsp:txXfrm>
    </dsp:sp>
    <dsp:sp modelId="{DFA8ED09-DD2A-4487-A956-34F065D40F70}">
      <dsp:nvSpPr>
        <dsp:cNvPr id="0" name=""/>
        <dsp:cNvSpPr/>
      </dsp:nvSpPr>
      <dsp:spPr>
        <a:xfrm>
          <a:off x="513096" y="153311"/>
          <a:ext cx="255967" cy="341289"/>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44F981-3989-47E9-87F4-A9F23F2EB8B2}">
      <dsp:nvSpPr>
        <dsp:cNvPr id="0" name=""/>
        <dsp:cNvSpPr/>
      </dsp:nvSpPr>
      <dsp:spPr>
        <a:xfrm>
          <a:off x="6418" y="810316"/>
          <a:ext cx="1175596" cy="5001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6048"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Donate</a:t>
          </a:r>
        </a:p>
      </dsp:txBody>
      <dsp:txXfrm>
        <a:off x="6418" y="810316"/>
        <a:ext cx="1175596" cy="500134"/>
      </dsp:txXfrm>
    </dsp:sp>
    <dsp:sp modelId="{5937ED9D-5F75-4396-81E0-68A90C10120D}">
      <dsp:nvSpPr>
        <dsp:cNvPr id="0" name=""/>
        <dsp:cNvSpPr/>
      </dsp:nvSpPr>
      <dsp:spPr>
        <a:xfrm>
          <a:off x="66993" y="940724"/>
          <a:ext cx="255967" cy="341289"/>
        </a:xfrm>
        <a:prstGeom prst="rect">
          <a:avLst/>
        </a:prstGeom>
        <a:blipFill>
          <a:blip xmlns:r="http://schemas.openxmlformats.org/officeDocument/2006/relationships" r:embed="rId3"/>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1E8CEC-B8D9-4010-A254-9ABA2464D7D1}">
      <dsp:nvSpPr>
        <dsp:cNvPr id="0" name=""/>
        <dsp:cNvSpPr/>
      </dsp:nvSpPr>
      <dsp:spPr>
        <a:xfrm>
          <a:off x="1355887" y="815687"/>
          <a:ext cx="1190417" cy="4977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6048"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Farming Opportunities</a:t>
          </a:r>
        </a:p>
      </dsp:txBody>
      <dsp:txXfrm>
        <a:off x="1355887" y="815687"/>
        <a:ext cx="1190417" cy="497710"/>
      </dsp:txXfrm>
    </dsp:sp>
    <dsp:sp modelId="{2DA17346-2079-41B3-A7A9-B464657538AF}">
      <dsp:nvSpPr>
        <dsp:cNvPr id="0" name=""/>
        <dsp:cNvSpPr/>
      </dsp:nvSpPr>
      <dsp:spPr>
        <a:xfrm>
          <a:off x="1382988" y="937052"/>
          <a:ext cx="255967" cy="341289"/>
        </a:xfrm>
        <a:prstGeom prst="rect">
          <a:avLst/>
        </a:prstGeom>
        <a:blipFill>
          <a:blip xmlns:r="http://schemas.openxmlformats.org/officeDocument/2006/relationships" r:embed="rId4"/>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321DB4-E61D-42EB-8556-8AB4E70BA2C6}">
      <dsp:nvSpPr>
        <dsp:cNvPr id="0" name=""/>
        <dsp:cNvSpPr/>
      </dsp:nvSpPr>
      <dsp:spPr>
        <a:xfrm>
          <a:off x="1266036" y="572825"/>
          <a:ext cx="685059" cy="242861"/>
        </a:xfrm>
        <a:custGeom>
          <a:avLst/>
          <a:gdLst/>
          <a:ahLst/>
          <a:cxnLst/>
          <a:rect l="0" t="0" r="0" b="0"/>
          <a:pathLst>
            <a:path>
              <a:moveTo>
                <a:pt x="0" y="0"/>
              </a:moveTo>
              <a:lnTo>
                <a:pt x="0" y="153273"/>
              </a:lnTo>
              <a:lnTo>
                <a:pt x="685059" y="153273"/>
              </a:lnTo>
              <a:lnTo>
                <a:pt x="685059" y="2428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A27F5F-570A-46EE-BBC4-007A9F0131C3}">
      <dsp:nvSpPr>
        <dsp:cNvPr id="0" name=""/>
        <dsp:cNvSpPr/>
      </dsp:nvSpPr>
      <dsp:spPr>
        <a:xfrm>
          <a:off x="594216" y="572825"/>
          <a:ext cx="671819" cy="237490"/>
        </a:xfrm>
        <a:custGeom>
          <a:avLst/>
          <a:gdLst/>
          <a:ahLst/>
          <a:cxnLst/>
          <a:rect l="0" t="0" r="0" b="0"/>
          <a:pathLst>
            <a:path>
              <a:moveTo>
                <a:pt x="671819" y="0"/>
              </a:moveTo>
              <a:lnTo>
                <a:pt x="671819" y="147902"/>
              </a:lnTo>
              <a:lnTo>
                <a:pt x="0" y="147902"/>
              </a:lnTo>
              <a:lnTo>
                <a:pt x="0" y="2374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8A5F961-8FFE-4045-A349-39E46D879196}">
      <dsp:nvSpPr>
        <dsp:cNvPr id="0" name=""/>
        <dsp:cNvSpPr/>
      </dsp:nvSpPr>
      <dsp:spPr>
        <a:xfrm>
          <a:off x="460849" y="76872"/>
          <a:ext cx="1610374" cy="4959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6048"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Useful  Sections</a:t>
          </a:r>
          <a:endParaRPr lang="en-IN" sz="1200" kern="1200" dirty="0"/>
        </a:p>
      </dsp:txBody>
      <dsp:txXfrm>
        <a:off x="460849" y="76872"/>
        <a:ext cx="1610374" cy="495953"/>
      </dsp:txXfrm>
    </dsp:sp>
    <dsp:sp modelId="{DFA8ED09-DD2A-4487-A956-34F065D40F70}">
      <dsp:nvSpPr>
        <dsp:cNvPr id="0" name=""/>
        <dsp:cNvSpPr/>
      </dsp:nvSpPr>
      <dsp:spPr>
        <a:xfrm>
          <a:off x="513096" y="153311"/>
          <a:ext cx="255967" cy="341289"/>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44F981-3989-47E9-87F4-A9F23F2EB8B2}">
      <dsp:nvSpPr>
        <dsp:cNvPr id="0" name=""/>
        <dsp:cNvSpPr/>
      </dsp:nvSpPr>
      <dsp:spPr>
        <a:xfrm>
          <a:off x="6418" y="810316"/>
          <a:ext cx="1175596" cy="5001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6048"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Weather Forecast</a:t>
          </a:r>
        </a:p>
      </dsp:txBody>
      <dsp:txXfrm>
        <a:off x="6418" y="810316"/>
        <a:ext cx="1175596" cy="500134"/>
      </dsp:txXfrm>
    </dsp:sp>
    <dsp:sp modelId="{5937ED9D-5F75-4396-81E0-68A90C10120D}">
      <dsp:nvSpPr>
        <dsp:cNvPr id="0" name=""/>
        <dsp:cNvSpPr/>
      </dsp:nvSpPr>
      <dsp:spPr>
        <a:xfrm>
          <a:off x="66993" y="940724"/>
          <a:ext cx="255967" cy="341289"/>
        </a:xfrm>
        <a:prstGeom prst="rect">
          <a:avLst/>
        </a:prstGeom>
        <a:blipFill>
          <a:blip xmlns:r="http://schemas.openxmlformats.org/officeDocument/2006/relationships" r:embed="rId3"/>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1E8CEC-B8D9-4010-A254-9ABA2464D7D1}">
      <dsp:nvSpPr>
        <dsp:cNvPr id="0" name=""/>
        <dsp:cNvSpPr/>
      </dsp:nvSpPr>
      <dsp:spPr>
        <a:xfrm>
          <a:off x="1355887" y="815687"/>
          <a:ext cx="1190417" cy="4977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6048"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Forum</a:t>
          </a:r>
        </a:p>
      </dsp:txBody>
      <dsp:txXfrm>
        <a:off x="1355887" y="815687"/>
        <a:ext cx="1190417" cy="497710"/>
      </dsp:txXfrm>
    </dsp:sp>
    <dsp:sp modelId="{2DA17346-2079-41B3-A7A9-B464657538AF}">
      <dsp:nvSpPr>
        <dsp:cNvPr id="0" name=""/>
        <dsp:cNvSpPr/>
      </dsp:nvSpPr>
      <dsp:spPr>
        <a:xfrm>
          <a:off x="1382988" y="937052"/>
          <a:ext cx="255967" cy="341289"/>
        </a:xfrm>
        <a:prstGeom prst="rect">
          <a:avLst/>
        </a:prstGeom>
        <a:blipFill>
          <a:blip xmlns:r="http://schemas.openxmlformats.org/officeDocument/2006/relationships" r:embed="rId4">
            <a:extLst>
              <a:ext uri="{96DAC541-7B7A-43D3-8B79-37D633B846F1}">
                <asvg:svgBlip xmlns:asvg="http://schemas.microsoft.com/office/drawing/2016/SVG/main" r:embed="rId5"/>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30E18C-F850-47BA-9A37-38C7A5161D7D}">
      <dsp:nvSpPr>
        <dsp:cNvPr id="0" name=""/>
        <dsp:cNvSpPr/>
      </dsp:nvSpPr>
      <dsp:spPr>
        <a:xfrm>
          <a:off x="8988686" y="0"/>
          <a:ext cx="1343101" cy="47507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Database</a:t>
          </a:r>
          <a:endParaRPr lang="en-IN" sz="2000" kern="1200" dirty="0"/>
        </a:p>
      </dsp:txBody>
      <dsp:txXfrm>
        <a:off x="8988686" y="0"/>
        <a:ext cx="1343101" cy="1425218"/>
      </dsp:txXfrm>
    </dsp:sp>
    <dsp:sp modelId="{A3BD1877-737C-47CF-88C2-1B5C681E2526}">
      <dsp:nvSpPr>
        <dsp:cNvPr id="0" name=""/>
        <dsp:cNvSpPr/>
      </dsp:nvSpPr>
      <dsp:spPr>
        <a:xfrm>
          <a:off x="6474673" y="0"/>
          <a:ext cx="1343101" cy="47507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Request Type</a:t>
          </a:r>
          <a:endParaRPr lang="en-IN" sz="2000" kern="1200" dirty="0"/>
        </a:p>
      </dsp:txBody>
      <dsp:txXfrm>
        <a:off x="6474673" y="0"/>
        <a:ext cx="1343101" cy="1425218"/>
      </dsp:txXfrm>
    </dsp:sp>
    <dsp:sp modelId="{F7A42ADC-3993-4B52-BDD7-A80D591BCB9E}">
      <dsp:nvSpPr>
        <dsp:cNvPr id="0" name=""/>
        <dsp:cNvSpPr/>
      </dsp:nvSpPr>
      <dsp:spPr>
        <a:xfrm>
          <a:off x="4492501" y="0"/>
          <a:ext cx="1343101" cy="47507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Backend</a:t>
          </a:r>
          <a:endParaRPr lang="en-IN" sz="2000" kern="1200" dirty="0"/>
        </a:p>
      </dsp:txBody>
      <dsp:txXfrm>
        <a:off x="4492501" y="0"/>
        <a:ext cx="1343101" cy="1425218"/>
      </dsp:txXfrm>
    </dsp:sp>
    <dsp:sp modelId="{AE8A9542-E991-42F3-8825-46E751F47782}">
      <dsp:nvSpPr>
        <dsp:cNvPr id="0" name=""/>
        <dsp:cNvSpPr/>
      </dsp:nvSpPr>
      <dsp:spPr>
        <a:xfrm>
          <a:off x="2281532" y="0"/>
          <a:ext cx="1373885" cy="47507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Frontend</a:t>
          </a:r>
          <a:endParaRPr lang="en-IN" sz="2000" kern="1200" dirty="0"/>
        </a:p>
      </dsp:txBody>
      <dsp:txXfrm>
        <a:off x="2281532" y="0"/>
        <a:ext cx="1373885" cy="1425218"/>
      </dsp:txXfrm>
    </dsp:sp>
    <dsp:sp modelId="{04B9A4C9-D6F3-49F0-98D8-8256BB41A452}">
      <dsp:nvSpPr>
        <dsp:cNvPr id="0" name=""/>
        <dsp:cNvSpPr/>
      </dsp:nvSpPr>
      <dsp:spPr>
        <a:xfrm>
          <a:off x="2384741" y="2539225"/>
          <a:ext cx="1119251" cy="5596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React JS</a:t>
          </a:r>
          <a:endParaRPr lang="en-IN" sz="1200" kern="1200" dirty="0"/>
        </a:p>
      </dsp:txBody>
      <dsp:txXfrm>
        <a:off x="2401132" y="2555616"/>
        <a:ext cx="1086469" cy="526843"/>
      </dsp:txXfrm>
    </dsp:sp>
    <dsp:sp modelId="{0AF3EA34-7FA2-455C-9DF6-D2AB0220A307}">
      <dsp:nvSpPr>
        <dsp:cNvPr id="0" name=""/>
        <dsp:cNvSpPr/>
      </dsp:nvSpPr>
      <dsp:spPr>
        <a:xfrm rot="38244">
          <a:off x="3503957" y="2814732"/>
          <a:ext cx="1131890" cy="21203"/>
        </a:xfrm>
        <a:custGeom>
          <a:avLst/>
          <a:gdLst/>
          <a:ahLst/>
          <a:cxnLst/>
          <a:rect l="0" t="0" r="0" b="0"/>
          <a:pathLst>
            <a:path>
              <a:moveTo>
                <a:pt x="0" y="10601"/>
              </a:moveTo>
              <a:lnTo>
                <a:pt x="1131890" y="106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041605" y="2797037"/>
        <a:ext cx="56594" cy="56594"/>
      </dsp:txXfrm>
    </dsp:sp>
    <dsp:sp modelId="{38E6F39B-EE53-4614-9DCB-DC6E2CD9FBC0}">
      <dsp:nvSpPr>
        <dsp:cNvPr id="0" name=""/>
        <dsp:cNvSpPr/>
      </dsp:nvSpPr>
      <dsp:spPr>
        <a:xfrm>
          <a:off x="4635812" y="2551817"/>
          <a:ext cx="933410" cy="5596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Django</a:t>
          </a:r>
          <a:endParaRPr lang="en-IN" sz="1200" kern="1200" dirty="0"/>
        </a:p>
      </dsp:txBody>
      <dsp:txXfrm>
        <a:off x="4652203" y="2568208"/>
        <a:ext cx="900628" cy="526843"/>
      </dsp:txXfrm>
    </dsp:sp>
    <dsp:sp modelId="{CFDD010F-3981-43B9-B8B1-B819BC00E41D}">
      <dsp:nvSpPr>
        <dsp:cNvPr id="0" name=""/>
        <dsp:cNvSpPr/>
      </dsp:nvSpPr>
      <dsp:spPr>
        <a:xfrm rot="18299871">
          <a:off x="5202557" y="2116700"/>
          <a:ext cx="1719606" cy="21203"/>
        </a:xfrm>
        <a:custGeom>
          <a:avLst/>
          <a:gdLst/>
          <a:ahLst/>
          <a:cxnLst/>
          <a:rect l="0" t="0" r="0" b="0"/>
          <a:pathLst>
            <a:path>
              <a:moveTo>
                <a:pt x="0" y="10601"/>
              </a:moveTo>
              <a:lnTo>
                <a:pt x="1719606" y="1060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6019370" y="2084312"/>
        <a:ext cx="85980" cy="85980"/>
      </dsp:txXfrm>
    </dsp:sp>
    <dsp:sp modelId="{8CFB8968-A7B3-477B-8273-907C1972F7D9}">
      <dsp:nvSpPr>
        <dsp:cNvPr id="0" name=""/>
        <dsp:cNvSpPr/>
      </dsp:nvSpPr>
      <dsp:spPr>
        <a:xfrm>
          <a:off x="6555496" y="1143161"/>
          <a:ext cx="1119251" cy="5596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Crop Suggestion – Watson Studio, ML service </a:t>
          </a:r>
          <a:endParaRPr lang="en-IN" sz="1200" kern="1200" dirty="0"/>
        </a:p>
      </dsp:txBody>
      <dsp:txXfrm>
        <a:off x="6571887" y="1159552"/>
        <a:ext cx="1086469" cy="526843"/>
      </dsp:txXfrm>
    </dsp:sp>
    <dsp:sp modelId="{C5DF93CE-3B72-4A4A-8E44-356A1E5078DE}">
      <dsp:nvSpPr>
        <dsp:cNvPr id="0" name=""/>
        <dsp:cNvSpPr/>
      </dsp:nvSpPr>
      <dsp:spPr>
        <a:xfrm rot="19423671">
          <a:off x="5451612" y="2461961"/>
          <a:ext cx="1213840" cy="21203"/>
        </a:xfrm>
        <a:custGeom>
          <a:avLst/>
          <a:gdLst/>
          <a:ahLst/>
          <a:cxnLst/>
          <a:rect l="0" t="0" r="0" b="0"/>
          <a:pathLst>
            <a:path>
              <a:moveTo>
                <a:pt x="0" y="10601"/>
              </a:moveTo>
              <a:lnTo>
                <a:pt x="1213840" y="1060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6028186" y="2442217"/>
        <a:ext cx="60692" cy="60692"/>
      </dsp:txXfrm>
    </dsp:sp>
    <dsp:sp modelId="{631E304A-3A25-4DA3-B005-821E49246F20}">
      <dsp:nvSpPr>
        <dsp:cNvPr id="0" name=""/>
        <dsp:cNvSpPr/>
      </dsp:nvSpPr>
      <dsp:spPr>
        <a:xfrm>
          <a:off x="6547841" y="1833683"/>
          <a:ext cx="1119251" cy="5596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Pest Identification – IBM COS</a:t>
          </a:r>
          <a:endParaRPr lang="en-IN" sz="1200" kern="1200" dirty="0"/>
        </a:p>
      </dsp:txBody>
      <dsp:txXfrm>
        <a:off x="6564232" y="1850074"/>
        <a:ext cx="1086469" cy="526843"/>
      </dsp:txXfrm>
    </dsp:sp>
    <dsp:sp modelId="{027200BC-66AE-4E0E-B891-921A0338BE98}">
      <dsp:nvSpPr>
        <dsp:cNvPr id="0" name=""/>
        <dsp:cNvSpPr/>
      </dsp:nvSpPr>
      <dsp:spPr>
        <a:xfrm rot="4251">
          <a:off x="5569223" y="2821627"/>
          <a:ext cx="968432" cy="21203"/>
        </a:xfrm>
        <a:custGeom>
          <a:avLst/>
          <a:gdLst/>
          <a:ahLst/>
          <a:cxnLst/>
          <a:rect l="0" t="0" r="0" b="0"/>
          <a:pathLst>
            <a:path>
              <a:moveTo>
                <a:pt x="0" y="10601"/>
              </a:moveTo>
              <a:lnTo>
                <a:pt x="968432" y="1060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6029229" y="2808018"/>
        <a:ext cx="48421" cy="48421"/>
      </dsp:txXfrm>
    </dsp:sp>
    <dsp:sp modelId="{CEC771E0-CB9E-4705-A184-28F4A316F62B}">
      <dsp:nvSpPr>
        <dsp:cNvPr id="0" name=""/>
        <dsp:cNvSpPr/>
      </dsp:nvSpPr>
      <dsp:spPr>
        <a:xfrm>
          <a:off x="6537655" y="2553015"/>
          <a:ext cx="1119251" cy="5596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Weather Forecast – IBM Weather API</a:t>
          </a:r>
          <a:endParaRPr lang="en-IN" sz="1200" kern="1200" dirty="0"/>
        </a:p>
      </dsp:txBody>
      <dsp:txXfrm>
        <a:off x="6554046" y="2569406"/>
        <a:ext cx="1086469" cy="526843"/>
      </dsp:txXfrm>
    </dsp:sp>
    <dsp:sp modelId="{4AFE0151-8B95-4EF2-96DE-22D31154593C}">
      <dsp:nvSpPr>
        <dsp:cNvPr id="0" name=""/>
        <dsp:cNvSpPr/>
      </dsp:nvSpPr>
      <dsp:spPr>
        <a:xfrm rot="3306044">
          <a:off x="5203609" y="3521861"/>
          <a:ext cx="1709017" cy="21203"/>
        </a:xfrm>
        <a:custGeom>
          <a:avLst/>
          <a:gdLst/>
          <a:ahLst/>
          <a:cxnLst/>
          <a:rect l="0" t="0" r="0" b="0"/>
          <a:pathLst>
            <a:path>
              <a:moveTo>
                <a:pt x="0" y="10601"/>
              </a:moveTo>
              <a:lnTo>
                <a:pt x="1709017" y="1060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6015392" y="3489738"/>
        <a:ext cx="85450" cy="85450"/>
      </dsp:txXfrm>
    </dsp:sp>
    <dsp:sp modelId="{E1277618-BC02-4539-8614-3B017B924789}">
      <dsp:nvSpPr>
        <dsp:cNvPr id="0" name=""/>
        <dsp:cNvSpPr/>
      </dsp:nvSpPr>
      <dsp:spPr>
        <a:xfrm>
          <a:off x="6547012" y="3953483"/>
          <a:ext cx="1119251" cy="5596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Marketplace, Helping Hand, Forum, Account</a:t>
          </a:r>
          <a:endParaRPr lang="en-IN" sz="1200" kern="1200" dirty="0"/>
        </a:p>
      </dsp:txBody>
      <dsp:txXfrm>
        <a:off x="6563403" y="3969874"/>
        <a:ext cx="1086469" cy="526843"/>
      </dsp:txXfrm>
    </dsp:sp>
    <dsp:sp modelId="{BA1E9DB4-649F-445F-84D9-21E8AD3ED688}">
      <dsp:nvSpPr>
        <dsp:cNvPr id="0" name=""/>
        <dsp:cNvSpPr/>
      </dsp:nvSpPr>
      <dsp:spPr>
        <a:xfrm rot="20512106">
          <a:off x="7629422" y="3991799"/>
          <a:ext cx="1483907" cy="21203"/>
        </a:xfrm>
        <a:custGeom>
          <a:avLst/>
          <a:gdLst/>
          <a:ahLst/>
          <a:cxnLst/>
          <a:rect l="0" t="0" r="0" b="0"/>
          <a:pathLst>
            <a:path>
              <a:moveTo>
                <a:pt x="0" y="10601"/>
              </a:moveTo>
              <a:lnTo>
                <a:pt x="1483907" y="1060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8334278" y="3965303"/>
        <a:ext cx="74195" cy="74195"/>
      </dsp:txXfrm>
    </dsp:sp>
    <dsp:sp modelId="{CD42C2DE-8665-47FA-A90C-E28D5A38D172}">
      <dsp:nvSpPr>
        <dsp:cNvPr id="0" name=""/>
        <dsp:cNvSpPr/>
      </dsp:nvSpPr>
      <dsp:spPr>
        <a:xfrm>
          <a:off x="9076487" y="3491692"/>
          <a:ext cx="1119251" cy="5596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PostgreSQL</a:t>
          </a:r>
          <a:endParaRPr lang="en-IN" sz="1200" kern="1200" dirty="0"/>
        </a:p>
      </dsp:txBody>
      <dsp:txXfrm>
        <a:off x="9092878" y="3508083"/>
        <a:ext cx="1086469" cy="526843"/>
      </dsp:txXfrm>
    </dsp:sp>
    <dsp:sp modelId="{ED479463-AB16-488E-8536-3AB79EE36E3E}">
      <dsp:nvSpPr>
        <dsp:cNvPr id="0" name=""/>
        <dsp:cNvSpPr/>
      </dsp:nvSpPr>
      <dsp:spPr>
        <a:xfrm rot="2098972">
          <a:off x="5461329" y="3163404"/>
          <a:ext cx="1194339" cy="21203"/>
        </a:xfrm>
        <a:custGeom>
          <a:avLst/>
          <a:gdLst/>
          <a:ahLst/>
          <a:cxnLst/>
          <a:rect l="0" t="0" r="0" b="0"/>
          <a:pathLst>
            <a:path>
              <a:moveTo>
                <a:pt x="0" y="10601"/>
              </a:moveTo>
              <a:lnTo>
                <a:pt x="1194339" y="1060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6028640" y="3144148"/>
        <a:ext cx="59716" cy="59716"/>
      </dsp:txXfrm>
    </dsp:sp>
    <dsp:sp modelId="{922D314C-42C7-4FD8-8450-A3D09AA0ED87}">
      <dsp:nvSpPr>
        <dsp:cNvPr id="0" name=""/>
        <dsp:cNvSpPr/>
      </dsp:nvSpPr>
      <dsp:spPr>
        <a:xfrm>
          <a:off x="6547774" y="3236569"/>
          <a:ext cx="1119251" cy="5596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Invoice Verification – IBM MAX-OCR</a:t>
          </a:r>
          <a:endParaRPr lang="en-IN" sz="1200" kern="1200" dirty="0"/>
        </a:p>
      </dsp:txBody>
      <dsp:txXfrm>
        <a:off x="6564165" y="3252960"/>
        <a:ext cx="1086469" cy="526843"/>
      </dsp:txXfrm>
    </dsp:sp>
    <dsp:sp modelId="{F4258FCE-DA5A-41BA-8808-1F7E5C1773D2}">
      <dsp:nvSpPr>
        <dsp:cNvPr id="0" name=""/>
        <dsp:cNvSpPr/>
      </dsp:nvSpPr>
      <dsp:spPr>
        <a:xfrm rot="608403">
          <a:off x="7655766" y="3632681"/>
          <a:ext cx="1441604" cy="21203"/>
        </a:xfrm>
        <a:custGeom>
          <a:avLst/>
          <a:gdLst/>
          <a:ahLst/>
          <a:cxnLst/>
          <a:rect l="0" t="0" r="0" b="0"/>
          <a:pathLst>
            <a:path>
              <a:moveTo>
                <a:pt x="0" y="10601"/>
              </a:moveTo>
              <a:lnTo>
                <a:pt x="1441604" y="1060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8340529" y="3607243"/>
        <a:ext cx="72080" cy="72080"/>
      </dsp:txXfrm>
    </dsp:sp>
    <dsp:sp modelId="{A587D6D9-83B8-49CB-AC18-D1B178FA67D0}">
      <dsp:nvSpPr>
        <dsp:cNvPr id="0" name=""/>
        <dsp:cNvSpPr/>
      </dsp:nvSpPr>
      <dsp:spPr>
        <a:xfrm>
          <a:off x="9086112" y="3490371"/>
          <a:ext cx="1119251" cy="5596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PostgreSQL</a:t>
          </a:r>
          <a:endParaRPr lang="en-IN" sz="1200" kern="1200" dirty="0"/>
        </a:p>
      </dsp:txBody>
      <dsp:txXfrm>
        <a:off x="9102503" y="3506762"/>
        <a:ext cx="1086469" cy="526843"/>
      </dsp:txXfrm>
    </dsp:sp>
  </dsp:spTree>
</dsp:drawing>
</file>

<file path=ppt/diagrams/layout1.xml><?xml version="1.0" encoding="utf-8"?>
<dgm:layoutDef xmlns:dgm="http://schemas.openxmlformats.org/drawingml/2006/diagram" xmlns:a="http://schemas.openxmlformats.org/drawingml/2006/main" uniqueId="urn:microsoft.com/office/officeart/2005/8/layout/pictureOrgChart+Icon">
  <dgm:title val="Picture Organization Chart"/>
  <dgm:desc val="Use to show hierarchical information or reporting relationships in an organization, with corresponding pictures. The assistant shape and the Org Chart hanging layouts are available with this layout."/>
  <dgm:catLst>
    <dgm:cat type="hierarchy" pri="1050"/>
    <dgm:cat type="officeonline" pri="1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1" styleLbl="alignImgPlace1">
              <dgm:alg type="sp"/>
              <dgm:shape xmlns:r="http://schemas.openxmlformats.org/officeDocument/2006/relationships" type="rect" r:blip="" blipPhldr="1">
                <dgm:adjLst/>
              </dgm:shape>
              <dgm:presOf/>
              <dgm:constrLst/>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 styleLbl="alignImgPlace1">
                    <dgm:alg type="sp"/>
                    <dgm:shape xmlns:r="http://schemas.openxmlformats.org/officeDocument/2006/relationships" type="rect" r:blip="" blipPhldr="1">
                      <dgm:adjLst/>
                    </dgm:shape>
                    <dgm:presOf/>
                    <dgm:constrLst/>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3" styleLbl="alignImgPlace1">
                    <dgm:alg type="sp"/>
                    <dgm:shape xmlns:r="http://schemas.openxmlformats.org/officeDocument/2006/relationships" type="rect" r:blip="" blipPhldr="1">
                      <dgm:adjLst/>
                    </dgm:shape>
                    <dgm:presOf/>
                    <dgm:constrLst/>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ictureOrgChart+Icon">
  <dgm:title val="Picture Organization Chart"/>
  <dgm:desc val="Use to show hierarchical information or reporting relationships in an organization, with corresponding pictures. The assistant shape and the Org Chart hanging layouts are available with this layout."/>
  <dgm:catLst>
    <dgm:cat type="hierarchy" pri="1050"/>
    <dgm:cat type="officeonline" pri="1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1" styleLbl="alignImgPlace1">
              <dgm:alg type="sp"/>
              <dgm:shape xmlns:r="http://schemas.openxmlformats.org/officeDocument/2006/relationships" type="rect" r:blip="" blipPhldr="1">
                <dgm:adjLst/>
              </dgm:shape>
              <dgm:presOf/>
              <dgm:constrLst/>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 styleLbl="alignImgPlace1">
                    <dgm:alg type="sp"/>
                    <dgm:shape xmlns:r="http://schemas.openxmlformats.org/officeDocument/2006/relationships" type="rect" r:blip="" blipPhldr="1">
                      <dgm:adjLst/>
                    </dgm:shape>
                    <dgm:presOf/>
                    <dgm:constrLst/>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3" styleLbl="alignImgPlace1">
                    <dgm:alg type="sp"/>
                    <dgm:shape xmlns:r="http://schemas.openxmlformats.org/officeDocument/2006/relationships" type="rect" r:blip="" blipPhldr="1">
                      <dgm:adjLst/>
                    </dgm:shape>
                    <dgm:presOf/>
                    <dgm:constrLst/>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ictureOrgChart+Icon">
  <dgm:title val="Picture Organization Chart"/>
  <dgm:desc val="Use to show hierarchical information or reporting relationships in an organization, with corresponding pictures. The assistant shape and the Org Chart hanging layouts are available with this layout."/>
  <dgm:catLst>
    <dgm:cat type="hierarchy" pri="1050"/>
    <dgm:cat type="officeonline" pri="1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1" styleLbl="alignImgPlace1">
              <dgm:alg type="sp"/>
              <dgm:shape xmlns:r="http://schemas.openxmlformats.org/officeDocument/2006/relationships" type="rect" r:blip="" blipPhldr="1">
                <dgm:adjLst/>
              </dgm:shape>
              <dgm:presOf/>
              <dgm:constrLst/>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 styleLbl="alignImgPlace1">
                    <dgm:alg type="sp"/>
                    <dgm:shape xmlns:r="http://schemas.openxmlformats.org/officeDocument/2006/relationships" type="rect" r:blip="" blipPhldr="1">
                      <dgm:adjLst/>
                    </dgm:shape>
                    <dgm:presOf/>
                    <dgm:constrLst/>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3" styleLbl="alignImgPlace1">
                    <dgm:alg type="sp"/>
                    <dgm:shape xmlns:r="http://schemas.openxmlformats.org/officeDocument/2006/relationships" type="rect" r:blip="" blipPhldr="1">
                      <dgm:adjLst/>
                    </dgm:shape>
                    <dgm:presOf/>
                    <dgm:constrLst/>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ictureOrgChart+Icon">
  <dgm:title val="Picture Organization Chart"/>
  <dgm:desc val="Use to show hierarchical information or reporting relationships in an organization, with corresponding pictures. The assistant shape and the Org Chart hanging layouts are available with this layout."/>
  <dgm:catLst>
    <dgm:cat type="hierarchy" pri="1050"/>
    <dgm:cat type="officeonline" pri="1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1" styleLbl="alignImgPlace1">
              <dgm:alg type="sp"/>
              <dgm:shape xmlns:r="http://schemas.openxmlformats.org/officeDocument/2006/relationships" type="rect" r:blip="" blipPhldr="1">
                <dgm:adjLst/>
              </dgm:shape>
              <dgm:presOf/>
              <dgm:constrLst/>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 styleLbl="alignImgPlace1">
                    <dgm:alg type="sp"/>
                    <dgm:shape xmlns:r="http://schemas.openxmlformats.org/officeDocument/2006/relationships" type="rect" r:blip="" blipPhldr="1">
                      <dgm:adjLst/>
                    </dgm:shape>
                    <dgm:presOf/>
                    <dgm:constrLst/>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3" styleLbl="alignImgPlace1">
                    <dgm:alg type="sp"/>
                    <dgm:shape xmlns:r="http://schemas.openxmlformats.org/officeDocument/2006/relationships" type="rect" r:blip="" blipPhldr="1">
                      <dgm:adjLst/>
                    </dgm:shape>
                    <dgm:presOf/>
                    <dgm:constrLst/>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ictureOrgChart+Icon">
  <dgm:title val="Picture Organization Chart"/>
  <dgm:desc val="Use to show hierarchical information or reporting relationships in an organization, with corresponding pictures. The assistant shape and the Org Chart hanging layouts are available with this layout."/>
  <dgm:catLst>
    <dgm:cat type="hierarchy" pri="1050"/>
    <dgm:cat type="officeonline" pri="1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1" styleLbl="alignImgPlace1">
              <dgm:alg type="sp"/>
              <dgm:shape xmlns:r="http://schemas.openxmlformats.org/officeDocument/2006/relationships" type="rect" r:blip="" blipPhldr="1">
                <dgm:adjLst/>
              </dgm:shape>
              <dgm:presOf/>
              <dgm:constrLst/>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 styleLbl="alignImgPlace1">
                    <dgm:alg type="sp"/>
                    <dgm:shape xmlns:r="http://schemas.openxmlformats.org/officeDocument/2006/relationships" type="rect" r:blip="" blipPhldr="1">
                      <dgm:adjLst/>
                    </dgm:shape>
                    <dgm:presOf/>
                    <dgm:constrLst/>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3" styleLbl="alignImgPlace1">
                    <dgm:alg type="sp"/>
                    <dgm:shape xmlns:r="http://schemas.openxmlformats.org/officeDocument/2006/relationships" type="rect" r:blip="" blipPhldr="1">
                      <dgm:adjLst/>
                    </dgm:shape>
                    <dgm:presOf/>
                    <dgm:constrLst/>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E08F2E-5F06-4CE2-A139-452A1382A6F0}" type="datetimeFigureOut">
              <a:rPr lang="en-US"/>
              <a:t>6/18/2021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28588A-5C4E-401A-AECC-B6F63A9DE965}" type="slidenum">
              <a:rPr/>
              <a:t>‹#›</a:t>
            </a:fld>
            <a:endParaRPr/>
          </a:p>
        </p:txBody>
      </p:sp>
    </p:spTree>
    <p:extLst>
      <p:ext uri="{BB962C8B-B14F-4D97-AF65-F5344CB8AC3E}">
        <p14:creationId xmlns:p14="http://schemas.microsoft.com/office/powerpoint/2010/main" val="10599797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4C5DC6-1594-414D-9341-ABA08739246C}" type="datetimeFigureOut">
              <a:rPr lang="en-US"/>
              <a:t>6/18/2021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42409-6A04-4DC6-AC3A-D3758287A8F2}" type="slidenum">
              <a:rPr/>
              <a:t>‹#›</a:t>
            </a:fld>
            <a:endParaRPr/>
          </a:p>
        </p:txBody>
      </p:sp>
    </p:spTree>
    <p:extLst>
      <p:ext uri="{BB962C8B-B14F-4D97-AF65-F5344CB8AC3E}">
        <p14:creationId xmlns:p14="http://schemas.microsoft.com/office/powerpoint/2010/main" val="254115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1</a:t>
            </a:fld>
            <a:endParaRPr lang="en-US"/>
          </a:p>
        </p:txBody>
      </p:sp>
    </p:spTree>
    <p:extLst>
      <p:ext uri="{BB962C8B-B14F-4D97-AF65-F5344CB8AC3E}">
        <p14:creationId xmlns:p14="http://schemas.microsoft.com/office/powerpoint/2010/main" val="33008298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1600200" y="0"/>
            <a:ext cx="5029200" cy="5943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751777" y="3019706"/>
            <a:ext cx="4846320" cy="2387600"/>
          </a:xfrm>
        </p:spPr>
        <p:txBody>
          <a:bodyPr anchor="b">
            <a:normAutofit/>
          </a:bodyPr>
          <a:lstStyle>
            <a:lvl1pPr algn="l">
              <a:lnSpc>
                <a:spcPct val="90000"/>
              </a:lnSpc>
              <a:defRPr sz="4800">
                <a:solidFill>
                  <a:schemeClr val="bg1"/>
                </a:solidFill>
              </a:defRPr>
            </a:lvl1pPr>
          </a:lstStyle>
          <a:p>
            <a:r>
              <a:rPr lang="en-US"/>
              <a:t>Click to edit Master title style</a:t>
            </a:r>
            <a:endParaRPr/>
          </a:p>
        </p:txBody>
      </p:sp>
      <p:sp>
        <p:nvSpPr>
          <p:cNvPr id="3" name="Subtitle 2"/>
          <p:cNvSpPr>
            <a:spLocks noGrp="1"/>
          </p:cNvSpPr>
          <p:nvPr>
            <p:ph type="subTitle" idx="1"/>
          </p:nvPr>
        </p:nvSpPr>
        <p:spPr>
          <a:xfrm>
            <a:off x="1751777" y="5381894"/>
            <a:ext cx="4846320" cy="448056"/>
          </a:xfrm>
        </p:spPr>
        <p:txBody>
          <a:bodyPr>
            <a:normAutofit/>
          </a:bodyPr>
          <a:lstStyle>
            <a:lvl1pPr marL="0" indent="0" algn="l">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8" name="Picture 7" descr="Puffy white clouds in deep blue sky"/>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7400"/>
            <a:ext cx="1490472" cy="3886200"/>
          </a:xfrm>
          <a:prstGeom prst="rect">
            <a:avLst/>
          </a:prstGeom>
        </p:spPr>
      </p:pic>
      <p:pic>
        <p:nvPicPr>
          <p:cNvPr id="10" name="Picture 9" descr="Closeup of plant shoot"/>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739128" y="2057400"/>
            <a:ext cx="2060767" cy="3886200"/>
          </a:xfrm>
          <a:prstGeom prst="rect">
            <a:avLst/>
          </a:prstGeom>
        </p:spPr>
      </p:pic>
      <p:pic>
        <p:nvPicPr>
          <p:cNvPr id="11" name="Picture 10" descr="Waves"/>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8909623" y="2057400"/>
            <a:ext cx="3282696" cy="3886200"/>
          </a:xfrm>
          <a:prstGeom prst="rect">
            <a:avLst/>
          </a:prstGeom>
        </p:spPr>
      </p:pic>
    </p:spTree>
    <p:extLst>
      <p:ext uri="{BB962C8B-B14F-4D97-AF65-F5344CB8AC3E}">
        <p14:creationId xmlns:p14="http://schemas.microsoft.com/office/powerpoint/2010/main" val="698731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fld id="{C9B55A74-0919-413E-865C-E0E8D1722ED7}" type="datetime1">
              <a:rPr lang="en-US" smtClean="0"/>
              <a:pPr/>
              <a:t>6/18/2021</a:t>
            </a:fld>
            <a:endParaRPr lang="en-US" dirty="0"/>
          </a:p>
        </p:txBody>
      </p:sp>
      <p:sp>
        <p:nvSpPr>
          <p:cNvPr id="5" name="Footer Placeholder 4"/>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72070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90500"/>
            <a:ext cx="2057400" cy="5986463"/>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190500"/>
            <a:ext cx="7734300" cy="59864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fld id="{25BFE46A-5893-4F80-829A-F37AF8AAC03B}" type="datetime1">
              <a:rPr lang="en-US" smtClean="0"/>
              <a:pPr/>
              <a:t>6/18/2021</a:t>
            </a:fld>
            <a:endParaRPr lang="en-US" dirty="0"/>
          </a:p>
        </p:txBody>
      </p:sp>
      <p:sp>
        <p:nvSpPr>
          <p:cNvPr id="5" name="Footer Placeholder 4"/>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102101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fld id="{6DD1B487-36FD-4CED-B07A-1A81FC6540B1}" type="datetime1">
              <a:rPr lang="en-US" smtClean="0"/>
              <a:pPr/>
              <a:t>6/18/2021</a:t>
            </a:fld>
            <a:endParaRPr lang="en-US" dirty="0"/>
          </a:p>
        </p:txBody>
      </p:sp>
      <p:sp>
        <p:nvSpPr>
          <p:cNvPr id="5" name="Footer Placeholder 4"/>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340511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600199" y="2059146"/>
            <a:ext cx="7199696" cy="3886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751777" y="2263913"/>
            <a:ext cx="6949440" cy="3143393"/>
          </a:xfrm>
        </p:spPr>
        <p:txBody>
          <a:bodyPr anchor="b"/>
          <a:lstStyle>
            <a:lvl1pPr>
              <a:defRPr sz="600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751777" y="5381893"/>
            <a:ext cx="6949440" cy="449523"/>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pic>
        <p:nvPicPr>
          <p:cNvPr id="11" name="Picture 10" descr="Closeup of green plant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9146"/>
            <a:ext cx="1490472" cy="3886200"/>
          </a:xfrm>
          <a:prstGeom prst="rect">
            <a:avLst/>
          </a:prstGeom>
        </p:spPr>
      </p:pic>
      <p:pic>
        <p:nvPicPr>
          <p:cNvPr id="9" name="Picture 8" descr="Waves"/>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909623" y="2059146"/>
            <a:ext cx="3282696" cy="3886200"/>
          </a:xfrm>
          <a:prstGeom prst="rect">
            <a:avLst/>
          </a:prstGeom>
        </p:spPr>
      </p:pic>
    </p:spTree>
    <p:extLst>
      <p:ext uri="{BB962C8B-B14F-4D97-AF65-F5344CB8AC3E}">
        <p14:creationId xmlns:p14="http://schemas.microsoft.com/office/powerpoint/2010/main" val="1289894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768">
          <p15:clr>
            <a:srgbClr val="FDE53C"/>
          </p15:clr>
        </p15:guide>
        <p15:guide id="2" orient="horz" pos="1296">
          <p15:clr>
            <a:srgbClr val="FDE53C"/>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409700" y="1556281"/>
            <a:ext cx="4610099"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172200" y="1556281"/>
            <a:ext cx="4609775"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fld id="{93A66BA0-BF77-43AC-894A-20AD8220B887}" type="datetime1">
              <a:rPr lang="en-US" smtClean="0"/>
              <a:pPr/>
              <a:t>6/18/2021</a:t>
            </a:fld>
            <a:endParaRPr lang="en-US" dirty="0"/>
          </a:p>
        </p:txBody>
      </p:sp>
      <p:sp>
        <p:nvSpPr>
          <p:cNvPr id="6" name="Footer Placeholder 5"/>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278168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409699" y="1554480"/>
            <a:ext cx="4608576"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09699" y="2434147"/>
            <a:ext cx="4608576"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172200" y="1554480"/>
            <a:ext cx="4610100"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434147"/>
            <a:ext cx="4610100"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Slide Number Placeholder 8"/>
          <p:cNvSpPr>
            <a:spLocks noGrp="1"/>
          </p:cNvSpPr>
          <p:nvPr>
            <p:ph type="sldNum" sz="quarter" idx="12"/>
          </p:nvPr>
        </p:nvSpPr>
        <p:spPr/>
        <p:txBody>
          <a:bodyPr/>
          <a:lstStyle/>
          <a:p>
            <a:fld id="{9CD8D479-8942-46E8-A226-A4E01F7A105C}" type="slidenum">
              <a:rPr/>
              <a:t>‹#›</a:t>
            </a:fld>
            <a:endParaRPr dirty="0"/>
          </a:p>
        </p:txBody>
      </p:sp>
      <p:sp>
        <p:nvSpPr>
          <p:cNvPr id="7" name="Date Placeholder 6"/>
          <p:cNvSpPr>
            <a:spLocks noGrp="1"/>
          </p:cNvSpPr>
          <p:nvPr>
            <p:ph type="dt" sz="half" idx="10"/>
          </p:nvPr>
        </p:nvSpPr>
        <p:spPr/>
        <p:txBody>
          <a:bodyPr/>
          <a:lstStyle/>
          <a:p>
            <a:fld id="{94C81B4D-F060-418E-A958-B2BDC1A258F8}" type="datetime1">
              <a:rPr lang="en-US" smtClean="0"/>
              <a:pPr/>
              <a:t>6/18/2021</a:t>
            </a:fld>
            <a:endParaRPr lang="en-US" dirty="0"/>
          </a:p>
        </p:txBody>
      </p:sp>
      <p:sp>
        <p:nvSpPr>
          <p:cNvPr id="8" name="Footer Placeholder 7"/>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28271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4"/>
          <p:cNvSpPr>
            <a:spLocks noGrp="1"/>
          </p:cNvSpPr>
          <p:nvPr>
            <p:ph type="sldNum" sz="quarter" idx="12"/>
          </p:nvPr>
        </p:nvSpPr>
        <p:spPr/>
        <p:txBody>
          <a:bodyPr/>
          <a:lstStyle/>
          <a:p>
            <a:fld id="{9CD8D479-8942-46E8-A226-A4E01F7A105C}" type="slidenum">
              <a:rPr/>
              <a:t>‹#›</a:t>
            </a:fld>
            <a:endParaRPr/>
          </a:p>
        </p:txBody>
      </p:sp>
      <p:sp>
        <p:nvSpPr>
          <p:cNvPr id="3" name="Date Placeholder 2"/>
          <p:cNvSpPr>
            <a:spLocks noGrp="1"/>
          </p:cNvSpPr>
          <p:nvPr>
            <p:ph type="dt" sz="half" idx="10"/>
          </p:nvPr>
        </p:nvSpPr>
        <p:spPr/>
        <p:txBody>
          <a:bodyPr/>
          <a:lstStyle/>
          <a:p>
            <a:fld id="{9386AC23-C97B-41FB-9B89-C7FE0FB631CA}" type="datetime1">
              <a:rPr lang="en-US" smtClean="0"/>
              <a:pPr/>
              <a:t>6/18/2021</a:t>
            </a:fld>
            <a:endParaRPr lang="en-US" dirty="0"/>
          </a:p>
        </p:txBody>
      </p:sp>
      <p:sp>
        <p:nvSpPr>
          <p:cNvPr id="4" name="Footer Placeholder 3"/>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2465877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D8D479-8942-46E8-A226-A4E01F7A105C}" type="slidenum">
              <a:rPr/>
              <a:t>‹#›</a:t>
            </a:fld>
            <a:endParaRPr/>
          </a:p>
        </p:txBody>
      </p:sp>
      <p:sp>
        <p:nvSpPr>
          <p:cNvPr id="2" name="Date Placeholder 1"/>
          <p:cNvSpPr>
            <a:spLocks noGrp="1"/>
          </p:cNvSpPr>
          <p:nvPr>
            <p:ph type="dt" sz="half" idx="10"/>
          </p:nvPr>
        </p:nvSpPr>
        <p:spPr/>
        <p:txBody>
          <a:bodyPr/>
          <a:lstStyle/>
          <a:p>
            <a:fld id="{C81B9673-AC7F-4F1F-84E4-F0E5EAAE106D}" type="datetime1">
              <a:rPr lang="en-US" smtClean="0"/>
              <a:pPr/>
              <a:t>6/18/2021</a:t>
            </a:fld>
            <a:endParaRPr lang="en-US" dirty="0"/>
          </a:p>
        </p:txBody>
      </p:sp>
      <p:sp>
        <p:nvSpPr>
          <p:cNvPr id="3" name="Footer Placeholder 2"/>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110739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82434" y="919616"/>
            <a:ext cx="4155622" cy="2532888"/>
          </a:xfrm>
        </p:spPr>
        <p:txBody>
          <a:bodyPr anchor="b"/>
          <a:lstStyle>
            <a:lvl1pPr>
              <a:defRPr sz="3200"/>
            </a:lvl1pPr>
          </a:lstStyle>
          <a:p>
            <a:r>
              <a:rPr lang="en-US"/>
              <a:t>Click to edit Master title style</a:t>
            </a:r>
            <a:endParaRPr/>
          </a:p>
        </p:txBody>
      </p:sp>
      <p:sp>
        <p:nvSpPr>
          <p:cNvPr id="3" name="Content Placeholder 2"/>
          <p:cNvSpPr>
            <a:spLocks noGrp="1"/>
          </p:cNvSpPr>
          <p:nvPr>
            <p:ph idx="1"/>
          </p:nvPr>
        </p:nvSpPr>
        <p:spPr>
          <a:xfrm>
            <a:off x="1409699" y="915923"/>
            <a:ext cx="5216979" cy="5065776"/>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6682434" y="3502152"/>
            <a:ext cx="4155622" cy="2479548"/>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fld id="{BA2A3310-D664-4933-9402-AB5DB0887727}" type="datetime1">
              <a:rPr lang="en-US" smtClean="0"/>
              <a:pPr/>
              <a:t>6/18/2021</a:t>
            </a:fld>
            <a:endParaRPr lang="en-US" dirty="0"/>
          </a:p>
        </p:txBody>
      </p:sp>
      <p:sp>
        <p:nvSpPr>
          <p:cNvPr id="6" name="Footer Placeholder 5"/>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3023549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82435" y="919616"/>
            <a:ext cx="4155622" cy="2532888"/>
          </a:xfrm>
        </p:spPr>
        <p:txBody>
          <a:bodyPr anchor="b"/>
          <a:lstStyle>
            <a:lvl1pPr>
              <a:defRPr sz="3200"/>
            </a:lvl1pPr>
          </a:lstStyle>
          <a:p>
            <a:r>
              <a:rPr lang="en-US"/>
              <a:t>Click to edit Master title style</a:t>
            </a:r>
            <a:endParaRPr dirty="0"/>
          </a:p>
        </p:txBody>
      </p:sp>
      <p:sp>
        <p:nvSpPr>
          <p:cNvPr id="3" name="Picture Placeholder 2" descr="An empty placeholder to add an image. Click on the placeholder and select the image that you wish to add"/>
          <p:cNvSpPr>
            <a:spLocks noGrp="1"/>
          </p:cNvSpPr>
          <p:nvPr>
            <p:ph type="pic" idx="1"/>
          </p:nvPr>
        </p:nvSpPr>
        <p:spPr>
          <a:xfrm>
            <a:off x="0" y="915923"/>
            <a:ext cx="6626677" cy="5065776"/>
          </a:xfrm>
        </p:spPr>
        <p:txBody>
          <a:bodyPr tIns="1371600">
            <a:normAutofit/>
          </a:bodyPr>
          <a:lstStyle>
            <a:lvl1pPr marL="0" indent="0" algn="ctr">
              <a:spcBef>
                <a:spcPts val="0"/>
              </a:spcBef>
              <a:buNone/>
              <a:defRPr sz="2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682435" y="3502152"/>
            <a:ext cx="4155622" cy="2479547"/>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fld id="{E1447A63-5E3D-469C-A0D1-119323F4F95E}" type="datetime1">
              <a:rPr lang="en-US" smtClean="0"/>
              <a:pPr/>
              <a:t>6/18/2021</a:t>
            </a:fld>
            <a:endParaRPr lang="en-US" dirty="0"/>
          </a:p>
        </p:txBody>
      </p:sp>
      <p:sp>
        <p:nvSpPr>
          <p:cNvPr id="6" name="Footer Placeholder 5"/>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216422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6629400"/>
            <a:ext cx="1499616" cy="228600"/>
          </a:xfrm>
          <a:prstGeom prst="rect">
            <a:avLst/>
          </a:prstGeom>
          <a:gradFill>
            <a:gsLst>
              <a:gs pos="0">
                <a:schemeClr val="accent1">
                  <a:lumMod val="15000"/>
                  <a:lumOff val="85000"/>
                </a:schemeClr>
              </a:gs>
              <a:gs pos="100000">
                <a:schemeClr val="accent1">
                  <a:lumMod val="15000"/>
                  <a:lumOff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609344" y="6629400"/>
            <a:ext cx="10582656" cy="228600"/>
          </a:xfrm>
          <a:prstGeom prst="rect">
            <a:avLst/>
          </a:prstGeom>
          <a:gradFill>
            <a:gsLst>
              <a:gs pos="0">
                <a:schemeClr val="accent1">
                  <a:lumMod val="35000"/>
                  <a:lumOff val="65000"/>
                </a:schemeClr>
              </a:gs>
              <a:gs pos="100000">
                <a:schemeClr val="accent1">
                  <a:lumMod val="35000"/>
                  <a:lumOff val="6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accent1">
                  <a:lumMod val="75000"/>
                </a:schemeClr>
              </a:solidFill>
            </a:endParaRPr>
          </a:p>
        </p:txBody>
      </p:sp>
      <p:sp>
        <p:nvSpPr>
          <p:cNvPr id="2" name="Title Placeholder 1"/>
          <p:cNvSpPr>
            <a:spLocks noGrp="1"/>
          </p:cNvSpPr>
          <p:nvPr>
            <p:ph type="title"/>
          </p:nvPr>
        </p:nvSpPr>
        <p:spPr>
          <a:xfrm>
            <a:off x="1410026" y="276087"/>
            <a:ext cx="9371949" cy="1183566"/>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410027" y="1566001"/>
            <a:ext cx="9371948" cy="46206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4"/>
          </p:nvPr>
        </p:nvSpPr>
        <p:spPr>
          <a:xfrm>
            <a:off x="0" y="6629400"/>
            <a:ext cx="410402" cy="228600"/>
          </a:xfrm>
          <a:prstGeom prst="rect">
            <a:avLst/>
          </a:prstGeom>
        </p:spPr>
        <p:txBody>
          <a:bodyPr vert="horz" lIns="91440" tIns="45720" rIns="91440" bIns="45720" rtlCol="0" anchor="ctr"/>
          <a:lstStyle>
            <a:lvl1pPr algn="r">
              <a:defRPr sz="1100">
                <a:solidFill>
                  <a:schemeClr val="accent1">
                    <a:lumMod val="50000"/>
                  </a:schemeClr>
                </a:solidFill>
              </a:defRPr>
            </a:lvl1pPr>
          </a:lstStyle>
          <a:p>
            <a:fld id="{9CD8D479-8942-46E8-A226-A4E01F7A105C}" type="slidenum">
              <a:rPr lang="en-US" smtClean="0"/>
              <a:pPr/>
              <a:t>‹#›</a:t>
            </a:fld>
            <a:endParaRPr lang="en-US" dirty="0"/>
          </a:p>
        </p:txBody>
      </p:sp>
      <p:sp>
        <p:nvSpPr>
          <p:cNvPr id="4" name="Date Placeholder 3"/>
          <p:cNvSpPr>
            <a:spLocks noGrp="1"/>
          </p:cNvSpPr>
          <p:nvPr>
            <p:ph type="dt" sz="half" idx="2"/>
          </p:nvPr>
        </p:nvSpPr>
        <p:spPr>
          <a:xfrm>
            <a:off x="453403" y="6629400"/>
            <a:ext cx="1000662" cy="228600"/>
          </a:xfrm>
          <a:prstGeom prst="rect">
            <a:avLst/>
          </a:prstGeom>
        </p:spPr>
        <p:txBody>
          <a:bodyPr vert="horz" lIns="91440" tIns="45720" rIns="91440" bIns="45720" rtlCol="0" anchor="ctr"/>
          <a:lstStyle>
            <a:lvl1pPr algn="r">
              <a:defRPr sz="1100">
                <a:solidFill>
                  <a:schemeClr val="accent1">
                    <a:lumMod val="50000"/>
                  </a:schemeClr>
                </a:solidFill>
              </a:defRPr>
            </a:lvl1pPr>
          </a:lstStyle>
          <a:p>
            <a:fld id="{1E56E745-E731-42F7-BC46-83DD513FC98F}" type="datetime1">
              <a:rPr lang="en-US" smtClean="0"/>
              <a:pPr/>
              <a:t>6/18/2021</a:t>
            </a:fld>
            <a:endParaRPr lang="en-US" dirty="0"/>
          </a:p>
        </p:txBody>
      </p:sp>
      <p:sp>
        <p:nvSpPr>
          <p:cNvPr id="5" name="Footer Placeholder 4"/>
          <p:cNvSpPr>
            <a:spLocks noGrp="1"/>
          </p:cNvSpPr>
          <p:nvPr>
            <p:ph type="ftr" sz="quarter" idx="3"/>
          </p:nvPr>
        </p:nvSpPr>
        <p:spPr>
          <a:xfrm>
            <a:off x="1637716" y="6629400"/>
            <a:ext cx="9144259" cy="228600"/>
          </a:xfrm>
          <a:prstGeom prst="rect">
            <a:avLst/>
          </a:prstGeom>
        </p:spPr>
        <p:txBody>
          <a:bodyPr vert="horz" lIns="91440" tIns="45720" rIns="91440" bIns="45720" rtlCol="0" anchor="ctr"/>
          <a:lstStyle>
            <a:lvl1pPr algn="l">
              <a:defRPr sz="1100">
                <a:solidFill>
                  <a:schemeClr val="accent1">
                    <a:lumMod val="50000"/>
                  </a:schemeClr>
                </a:solidFill>
              </a:defRPr>
            </a:lvl1pPr>
          </a:lstStyle>
          <a:p>
            <a:r>
              <a:rPr lang="en-US"/>
              <a:t>Add a footer</a:t>
            </a:r>
            <a:endParaRPr lang="en-US" dirty="0"/>
          </a:p>
        </p:txBody>
      </p:sp>
    </p:spTree>
    <p:extLst>
      <p:ext uri="{BB962C8B-B14F-4D97-AF65-F5344CB8AC3E}">
        <p14:creationId xmlns:p14="http://schemas.microsoft.com/office/powerpoint/2010/main" val="2866046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spcBef>
          <a:spcPct val="0"/>
        </a:spcBef>
        <a:buNone/>
        <a:defRPr sz="3400" kern="1200">
          <a:solidFill>
            <a:schemeClr val="accent1">
              <a:lumMod val="75000"/>
            </a:schemeClr>
          </a:solidFill>
          <a:latin typeface="+mj-lt"/>
          <a:ea typeface="+mj-ea"/>
          <a:cs typeface="+mj-cs"/>
        </a:defRPr>
      </a:lvl1pPr>
    </p:titleStyle>
    <p:body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diagramLayout" Target="../diagrams/layout1.xml"/><Relationship Id="rId18" Type="http://schemas.openxmlformats.org/officeDocument/2006/relationships/diagramLayout" Target="../diagrams/layout2.xml"/><Relationship Id="rId26" Type="http://schemas.openxmlformats.org/officeDocument/2006/relationships/diagramColors" Target="../diagrams/colors3.xml"/><Relationship Id="rId39" Type="http://schemas.openxmlformats.org/officeDocument/2006/relationships/image" Target="../media/image40.png"/><Relationship Id="rId21" Type="http://schemas.microsoft.com/office/2007/relationships/diagramDrawing" Target="../diagrams/drawing2.xml"/><Relationship Id="rId34" Type="http://schemas.openxmlformats.org/officeDocument/2006/relationships/diagramLayout" Target="../diagrams/layout5.xml"/><Relationship Id="rId42" Type="http://schemas.openxmlformats.org/officeDocument/2006/relationships/image" Target="../media/image43.png"/><Relationship Id="rId7" Type="http://schemas.openxmlformats.org/officeDocument/2006/relationships/image" Target="../media/image11.svg"/><Relationship Id="rId2" Type="http://schemas.openxmlformats.org/officeDocument/2006/relationships/image" Target="../media/image6.png"/><Relationship Id="rId16" Type="http://schemas.microsoft.com/office/2007/relationships/diagramDrawing" Target="../diagrams/drawing1.xml"/><Relationship Id="rId20" Type="http://schemas.openxmlformats.org/officeDocument/2006/relationships/diagramColors" Target="../diagrams/colors2.xml"/><Relationship Id="rId29" Type="http://schemas.openxmlformats.org/officeDocument/2006/relationships/diagramLayout" Target="../diagrams/layout4.xml"/><Relationship Id="rId41"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diagramLayout" Target="../diagrams/layout3.xml"/><Relationship Id="rId32" Type="http://schemas.microsoft.com/office/2007/relationships/diagramDrawing" Target="../diagrams/drawing4.xml"/><Relationship Id="rId37" Type="http://schemas.microsoft.com/office/2007/relationships/diagramDrawing" Target="../diagrams/drawing5.xml"/><Relationship Id="rId40" Type="http://schemas.openxmlformats.org/officeDocument/2006/relationships/image" Target="../media/image41.png"/><Relationship Id="rId5" Type="http://schemas.openxmlformats.org/officeDocument/2006/relationships/image" Target="../media/image9.png"/><Relationship Id="rId15" Type="http://schemas.openxmlformats.org/officeDocument/2006/relationships/diagramColors" Target="../diagrams/colors1.xml"/><Relationship Id="rId23" Type="http://schemas.openxmlformats.org/officeDocument/2006/relationships/diagramData" Target="../diagrams/data3.xml"/><Relationship Id="rId28" Type="http://schemas.openxmlformats.org/officeDocument/2006/relationships/diagramData" Target="../diagrams/data4.xml"/><Relationship Id="rId36" Type="http://schemas.openxmlformats.org/officeDocument/2006/relationships/diagramColors" Target="../diagrams/colors5.xml"/><Relationship Id="rId10" Type="http://schemas.openxmlformats.org/officeDocument/2006/relationships/image" Target="../media/image14.jpeg"/><Relationship Id="rId19" Type="http://schemas.openxmlformats.org/officeDocument/2006/relationships/diagramQuickStyle" Target="../diagrams/quickStyle2.xml"/><Relationship Id="rId31" Type="http://schemas.openxmlformats.org/officeDocument/2006/relationships/diagramColors" Target="../diagrams/colors4.xml"/><Relationship Id="rId4" Type="http://schemas.openxmlformats.org/officeDocument/2006/relationships/image" Target="../media/image8.png"/><Relationship Id="rId9" Type="http://schemas.openxmlformats.org/officeDocument/2006/relationships/image" Target="../media/image13.jpeg"/><Relationship Id="rId14" Type="http://schemas.openxmlformats.org/officeDocument/2006/relationships/diagramQuickStyle" Target="../diagrams/quickStyle1.xml"/><Relationship Id="rId22" Type="http://schemas.openxmlformats.org/officeDocument/2006/relationships/image" Target="../media/image26.png"/><Relationship Id="rId27" Type="http://schemas.microsoft.com/office/2007/relationships/diagramDrawing" Target="../diagrams/drawing3.xml"/><Relationship Id="rId30" Type="http://schemas.openxmlformats.org/officeDocument/2006/relationships/diagramQuickStyle" Target="../diagrams/quickStyle4.xml"/><Relationship Id="rId35" Type="http://schemas.openxmlformats.org/officeDocument/2006/relationships/diagramQuickStyle" Target="../diagrams/quickStyle5.xml"/><Relationship Id="rId43" Type="http://schemas.openxmlformats.org/officeDocument/2006/relationships/image" Target="../media/image44.png"/><Relationship Id="rId8" Type="http://schemas.openxmlformats.org/officeDocument/2006/relationships/image" Target="../media/image12.jpeg"/><Relationship Id="rId3" Type="http://schemas.openxmlformats.org/officeDocument/2006/relationships/image" Target="../media/image7.svg"/><Relationship Id="rId12" Type="http://schemas.openxmlformats.org/officeDocument/2006/relationships/diagramData" Target="../diagrams/data1.xml"/><Relationship Id="rId17" Type="http://schemas.openxmlformats.org/officeDocument/2006/relationships/diagramData" Target="../diagrams/data2.xml"/><Relationship Id="rId25" Type="http://schemas.openxmlformats.org/officeDocument/2006/relationships/diagramQuickStyle" Target="../diagrams/quickStyle3.xml"/><Relationship Id="rId33" Type="http://schemas.openxmlformats.org/officeDocument/2006/relationships/diagramData" Target="../diagrams/data5.xml"/><Relationship Id="rId38" Type="http://schemas.openxmlformats.org/officeDocument/2006/relationships/image" Target="../media/image39.jpeg"/></Relationships>
</file>

<file path=ppt/slides/_rels/slide5.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diagramLayout" Target="../diagrams/layout6.xml"/><Relationship Id="rId7" Type="http://schemas.openxmlformats.org/officeDocument/2006/relationships/image" Target="../media/image45.png"/><Relationship Id="rId12" Type="http://schemas.openxmlformats.org/officeDocument/2006/relationships/image" Target="../media/image7.sv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openxmlformats.org/officeDocument/2006/relationships/image" Target="../media/image6.png"/><Relationship Id="rId5" Type="http://schemas.openxmlformats.org/officeDocument/2006/relationships/diagramColors" Target="../diagrams/colors6.xml"/><Relationship Id="rId10" Type="http://schemas.openxmlformats.org/officeDocument/2006/relationships/image" Target="../media/image48.png"/><Relationship Id="rId4" Type="http://schemas.openxmlformats.org/officeDocument/2006/relationships/diagramQuickStyle" Target="../diagrams/quickStyle6.xml"/><Relationship Id="rId9" Type="http://schemas.openxmlformats.org/officeDocument/2006/relationships/image" Target="../media/image4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Make a “U” Turn : Extravagance to Resourceful</a:t>
            </a:r>
          </a:p>
        </p:txBody>
      </p:sp>
      <p:sp>
        <p:nvSpPr>
          <p:cNvPr id="3" name="Subtitle 2"/>
          <p:cNvSpPr>
            <a:spLocks noGrp="1"/>
          </p:cNvSpPr>
          <p:nvPr>
            <p:ph type="subTitle" idx="1"/>
          </p:nvPr>
        </p:nvSpPr>
        <p:spPr/>
        <p:txBody>
          <a:bodyPr/>
          <a:lstStyle/>
          <a:p>
            <a:r>
              <a:rPr lang="en-US" dirty="0" err="1"/>
              <a:t>WiT</a:t>
            </a:r>
            <a:r>
              <a:rPr lang="en-US" dirty="0"/>
              <a:t> </a:t>
            </a:r>
            <a:r>
              <a:rPr lang="en-US" dirty="0" err="1"/>
              <a:t>Hacathon</a:t>
            </a:r>
            <a:endParaRPr lang="en-US" dirty="0"/>
          </a:p>
        </p:txBody>
      </p:sp>
      <p:sp>
        <p:nvSpPr>
          <p:cNvPr id="4" name="Rectangle 3">
            <a:extLst>
              <a:ext uri="{FF2B5EF4-FFF2-40B4-BE49-F238E27FC236}">
                <a16:creationId xmlns:a16="http://schemas.microsoft.com/office/drawing/2014/main" id="{AE76B910-4B25-4052-9C0C-5388008CD9F3}"/>
              </a:ext>
            </a:extLst>
          </p:cNvPr>
          <p:cNvSpPr/>
          <p:nvPr/>
        </p:nvSpPr>
        <p:spPr>
          <a:xfrm>
            <a:off x="9057" y="6373549"/>
            <a:ext cx="12192000" cy="46625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Team – Turbo Dynamic</a:t>
            </a:r>
          </a:p>
          <a:p>
            <a:pPr algn="ctr"/>
            <a:r>
              <a:rPr lang="en-US" dirty="0"/>
              <a:t>IBM India Pvt. Ltd</a:t>
            </a:r>
            <a:endParaRPr lang="en-IN" dirty="0"/>
          </a:p>
        </p:txBody>
      </p:sp>
    </p:spTree>
    <p:extLst>
      <p:ext uri="{BB962C8B-B14F-4D97-AF65-F5344CB8AC3E}">
        <p14:creationId xmlns:p14="http://schemas.microsoft.com/office/powerpoint/2010/main" val="4261546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35" y="74071"/>
            <a:ext cx="11905307" cy="638313"/>
          </a:xfrm>
        </p:spPr>
        <p:txBody>
          <a:bodyPr/>
          <a:lstStyle/>
          <a:p>
            <a:r>
              <a:rPr lang="fr-FR" dirty="0" err="1"/>
              <a:t>What</a:t>
            </a:r>
            <a:r>
              <a:rPr lang="fr-FR" dirty="0"/>
              <a:t> </a:t>
            </a:r>
            <a:r>
              <a:rPr lang="fr-FR" dirty="0" err="1"/>
              <a:t>Triggered</a:t>
            </a:r>
            <a:r>
              <a:rPr lang="fr-FR" dirty="0"/>
              <a:t> the </a:t>
            </a:r>
            <a:r>
              <a:rPr lang="fr-FR" dirty="0" err="1"/>
              <a:t>Idea</a:t>
            </a:r>
            <a:r>
              <a:rPr lang="fr-FR" dirty="0"/>
              <a:t>!!</a:t>
            </a:r>
            <a:endParaRPr lang="en-US" dirty="0"/>
          </a:p>
        </p:txBody>
      </p:sp>
      <p:sp>
        <p:nvSpPr>
          <p:cNvPr id="3" name="Content Placeholder 2"/>
          <p:cNvSpPr>
            <a:spLocks noGrp="1"/>
          </p:cNvSpPr>
          <p:nvPr>
            <p:ph idx="1"/>
          </p:nvPr>
        </p:nvSpPr>
        <p:spPr>
          <a:xfrm>
            <a:off x="90535" y="837135"/>
            <a:ext cx="11977734" cy="5667513"/>
          </a:xfrm>
        </p:spPr>
        <p:txBody>
          <a:bodyPr>
            <a:noAutofit/>
          </a:bodyPr>
          <a:lstStyle/>
          <a:p>
            <a:pPr marL="0" indent="0">
              <a:buNone/>
            </a:pPr>
            <a:r>
              <a:rPr lang="en-US" sz="1800" dirty="0"/>
              <a:t>Realizing the importance of green practices at home or at workplace or in the society in general, can help reduce waste, conserve resources, improve air, soil and water quality, and protect ecosystems and biodiversity.</a:t>
            </a:r>
          </a:p>
          <a:p>
            <a:pPr marL="0" indent="0">
              <a:buNone/>
            </a:pPr>
            <a:r>
              <a:rPr lang="en-US" sz="1800" dirty="0"/>
              <a:t>Despite being aware of the destruction, it is causing to the ecosystem, we continue indulging in production of irreversible &amp; harmful waste products and engaging in detrimental practices.</a:t>
            </a:r>
          </a:p>
          <a:p>
            <a:pPr marL="0" indent="0">
              <a:buNone/>
            </a:pPr>
            <a:r>
              <a:rPr lang="en-US" sz="1800" dirty="0"/>
              <a:t>The designed application will update the users on how we are contributing to this destruction by producing volume of  harmful waste products. This application will also recommend solutions &amp; ways to mitigate and overcome the situation.</a:t>
            </a:r>
          </a:p>
          <a:p>
            <a:pPr marL="0" indent="0">
              <a:buNone/>
            </a:pPr>
            <a:r>
              <a:rPr lang="en-US" sz="1800" dirty="0"/>
              <a:t>privileged.</a:t>
            </a:r>
          </a:p>
        </p:txBody>
      </p:sp>
      <p:sp>
        <p:nvSpPr>
          <p:cNvPr id="4" name="Slide Number Placeholder 3"/>
          <p:cNvSpPr>
            <a:spLocks noGrp="1"/>
          </p:cNvSpPr>
          <p:nvPr>
            <p:ph type="sldNum" sz="quarter" idx="12"/>
          </p:nvPr>
        </p:nvSpPr>
        <p:spPr/>
        <p:txBody>
          <a:bodyPr/>
          <a:lstStyle/>
          <a:p>
            <a:fld id="{9CD8D479-8942-46E8-A226-A4E01F7A105C}" type="slidenum">
              <a:rPr lang="en-US" smtClean="0"/>
              <a:t>2</a:t>
            </a:fld>
            <a:endParaRPr lang="en-US"/>
          </a:p>
        </p:txBody>
      </p:sp>
      <p:sp>
        <p:nvSpPr>
          <p:cNvPr id="5" name="Date Placeholder 4"/>
          <p:cNvSpPr>
            <a:spLocks noGrp="1"/>
          </p:cNvSpPr>
          <p:nvPr>
            <p:ph type="dt" sz="half" idx="10"/>
          </p:nvPr>
        </p:nvSpPr>
        <p:spPr/>
        <p:txBody>
          <a:bodyPr/>
          <a:lstStyle/>
          <a:p>
            <a:fld id="{6DD1B487-36FD-4CED-B07A-1A81FC6540B1}" type="datetime1">
              <a:rPr lang="en-US" smtClean="0"/>
              <a:pPr/>
              <a:t>6/18/2021</a:t>
            </a:fld>
            <a:endParaRPr lang="en-US" dirty="0"/>
          </a:p>
        </p:txBody>
      </p:sp>
      <p:sp>
        <p:nvSpPr>
          <p:cNvPr id="6" name="Footer Placeholder 5"/>
          <p:cNvSpPr>
            <a:spLocks noGrp="1"/>
          </p:cNvSpPr>
          <p:nvPr>
            <p:ph type="ftr" sz="quarter" idx="11"/>
          </p:nvPr>
        </p:nvSpPr>
        <p:spPr/>
        <p:txBody>
          <a:bodyPr/>
          <a:lstStyle/>
          <a:p>
            <a:r>
              <a:rPr lang="en-US" dirty="0"/>
              <a:t>Make a “U” Turn : Extravagance to Resourceful – Team Turbo Dynamic</a:t>
            </a:r>
          </a:p>
        </p:txBody>
      </p:sp>
    </p:spTree>
    <p:extLst>
      <p:ext uri="{BB962C8B-B14F-4D97-AF65-F5344CB8AC3E}">
        <p14:creationId xmlns:p14="http://schemas.microsoft.com/office/powerpoint/2010/main" val="3840656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35" y="74071"/>
            <a:ext cx="11905307" cy="638313"/>
          </a:xfrm>
        </p:spPr>
        <p:txBody>
          <a:bodyPr/>
          <a:lstStyle/>
          <a:p>
            <a:r>
              <a:rPr lang="fr-FR" dirty="0"/>
              <a:t>Solution </a:t>
            </a:r>
            <a:r>
              <a:rPr lang="fr-FR" dirty="0" err="1"/>
              <a:t>Outline</a:t>
            </a:r>
            <a:endParaRPr lang="en-US" dirty="0"/>
          </a:p>
        </p:txBody>
      </p:sp>
      <p:sp>
        <p:nvSpPr>
          <p:cNvPr id="3" name="Content Placeholder 2"/>
          <p:cNvSpPr>
            <a:spLocks noGrp="1"/>
          </p:cNvSpPr>
          <p:nvPr>
            <p:ph idx="1"/>
          </p:nvPr>
        </p:nvSpPr>
        <p:spPr>
          <a:xfrm>
            <a:off x="90535" y="837135"/>
            <a:ext cx="11977734" cy="5667513"/>
          </a:xfrm>
        </p:spPr>
        <p:txBody>
          <a:bodyPr>
            <a:noAutofit/>
          </a:bodyPr>
          <a:lstStyle/>
          <a:p>
            <a:pPr marL="0" indent="0">
              <a:buNone/>
            </a:pPr>
            <a:r>
              <a:rPr lang="en-US" sz="1800" b="1" u="sng" dirty="0"/>
              <a:t>Solution</a:t>
            </a:r>
          </a:p>
          <a:p>
            <a:pPr>
              <a:buFont typeface="Wingdings" panose="05000000000000000000" pitchFamily="2" charset="2"/>
              <a:buChar char="ü"/>
            </a:pPr>
            <a:r>
              <a:rPr lang="en-US" sz="1800" dirty="0"/>
              <a:t>To start with, we immensely contribute to the “CO2 emission percentage”, and # years of reserve oil left is scaring. As an alternative, we can opt for using Biogas to save our environment. However, the challenge of producing Biogas is due to unavailability of adequate raw materials. The application will provide means of selling the wasted products like food, papers, crop residue as raw material for Biogas.</a:t>
            </a:r>
          </a:p>
          <a:p>
            <a:pPr>
              <a:buFont typeface="Wingdings" panose="05000000000000000000" pitchFamily="2" charset="2"/>
              <a:buChar char="ü"/>
            </a:pPr>
            <a:r>
              <a:rPr lang="en-US" sz="1800" dirty="0"/>
              <a:t>There is also the issue on the amount of food being wasted, % of people hungry, % of people below poverty line. Instead of throwing the food into the bin, if there would be any means and resources to feed the hungry it will make our world a better place to live in. The application will provide means of donating the surplus food for fellow humans.</a:t>
            </a:r>
          </a:p>
          <a:p>
            <a:pPr>
              <a:buFont typeface="Wingdings" panose="05000000000000000000" pitchFamily="2" charset="2"/>
              <a:buChar char="ü"/>
            </a:pPr>
            <a:r>
              <a:rPr lang="en-US" sz="1800" dirty="0"/>
              <a:t>To add on, indiscriminate usage of chemical pesticides and fertilizers have a devastating effect on our entire ecosystem. They directly impact the helpful insects/pests, soil quality, water usage. The application will recommend the crop to be harvested based on the soil type, temperature, rainfall, etc. Based on the recommendation, it will also exhibit the harmful and beneficial pest for the crop.</a:t>
            </a:r>
          </a:p>
          <a:p>
            <a:pPr>
              <a:buFont typeface="Wingdings" panose="05000000000000000000" pitchFamily="2" charset="2"/>
              <a:buChar char="ü"/>
            </a:pPr>
            <a:r>
              <a:rPr lang="en-US" sz="1800" dirty="0"/>
              <a:t>The application provides some additional benefits to the users. Emission from fueled vehicles is a key contributor for poor air quality. Car pooling, is one of the options available to reduce vehicle emissions. The app will courage car pooling by providing “bio coins” to users(which they can redeem later for purchase), once they provide valid invoice for car pooling/sharing.</a:t>
            </a:r>
          </a:p>
          <a:p>
            <a:pPr marL="0" indent="0">
              <a:buNone/>
            </a:pPr>
            <a:r>
              <a:rPr lang="en-US" sz="1800" b="1" u="sng" dirty="0"/>
              <a:t>Benefit</a:t>
            </a:r>
          </a:p>
          <a:p>
            <a:pPr>
              <a:buFont typeface="Wingdings" panose="05000000000000000000" pitchFamily="2" charset="2"/>
              <a:buChar char="ü"/>
            </a:pPr>
            <a:r>
              <a:rPr lang="en-US" sz="1800" dirty="0"/>
              <a:t>Generate awareness to convert waste products to cheap, eco friendly energy, philanthropic approach to society by redistributing surplus food to the under privileged. Minimize the environmental degradation.</a:t>
            </a:r>
          </a:p>
        </p:txBody>
      </p:sp>
      <p:sp>
        <p:nvSpPr>
          <p:cNvPr id="4" name="Slide Number Placeholder 3"/>
          <p:cNvSpPr>
            <a:spLocks noGrp="1"/>
          </p:cNvSpPr>
          <p:nvPr>
            <p:ph type="sldNum" sz="quarter" idx="12"/>
          </p:nvPr>
        </p:nvSpPr>
        <p:spPr/>
        <p:txBody>
          <a:bodyPr/>
          <a:lstStyle/>
          <a:p>
            <a:fld id="{9CD8D479-8942-46E8-A226-A4E01F7A105C}" type="slidenum">
              <a:rPr lang="en-US" smtClean="0"/>
              <a:t>3</a:t>
            </a:fld>
            <a:endParaRPr lang="en-US"/>
          </a:p>
        </p:txBody>
      </p:sp>
      <p:sp>
        <p:nvSpPr>
          <p:cNvPr id="5" name="Date Placeholder 4"/>
          <p:cNvSpPr>
            <a:spLocks noGrp="1"/>
          </p:cNvSpPr>
          <p:nvPr>
            <p:ph type="dt" sz="half" idx="10"/>
          </p:nvPr>
        </p:nvSpPr>
        <p:spPr/>
        <p:txBody>
          <a:bodyPr/>
          <a:lstStyle/>
          <a:p>
            <a:fld id="{6DD1B487-36FD-4CED-B07A-1A81FC6540B1}" type="datetime1">
              <a:rPr lang="en-US" smtClean="0"/>
              <a:pPr/>
              <a:t>6/18/2021</a:t>
            </a:fld>
            <a:endParaRPr lang="en-US" dirty="0"/>
          </a:p>
        </p:txBody>
      </p:sp>
      <p:sp>
        <p:nvSpPr>
          <p:cNvPr id="6" name="Footer Placeholder 5"/>
          <p:cNvSpPr>
            <a:spLocks noGrp="1"/>
          </p:cNvSpPr>
          <p:nvPr>
            <p:ph type="ftr" sz="quarter" idx="11"/>
          </p:nvPr>
        </p:nvSpPr>
        <p:spPr/>
        <p:txBody>
          <a:bodyPr/>
          <a:lstStyle/>
          <a:p>
            <a:r>
              <a:rPr lang="en-US" dirty="0"/>
              <a:t>Make a “U” Turn : Extravagance to Resourceful – Team Turbo Dynamic</a:t>
            </a:r>
          </a:p>
        </p:txBody>
      </p:sp>
    </p:spTree>
    <p:extLst>
      <p:ext uri="{BB962C8B-B14F-4D97-AF65-F5344CB8AC3E}">
        <p14:creationId xmlns:p14="http://schemas.microsoft.com/office/powerpoint/2010/main" val="162761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 name="Table 97">
            <a:extLst>
              <a:ext uri="{FF2B5EF4-FFF2-40B4-BE49-F238E27FC236}">
                <a16:creationId xmlns:a16="http://schemas.microsoft.com/office/drawing/2014/main" id="{53F258FE-A851-4636-B3BA-F2EE5688942B}"/>
              </a:ext>
            </a:extLst>
          </p:cNvPr>
          <p:cNvGraphicFramePr>
            <a:graphicFrameLocks noGrp="1"/>
          </p:cNvGraphicFramePr>
          <p:nvPr>
            <p:extLst>
              <p:ext uri="{D42A27DB-BD31-4B8C-83A1-F6EECF244321}">
                <p14:modId xmlns:p14="http://schemas.microsoft.com/office/powerpoint/2010/main" val="3852494392"/>
              </p:ext>
            </p:extLst>
          </p:nvPr>
        </p:nvGraphicFramePr>
        <p:xfrm>
          <a:off x="26844" y="2770552"/>
          <a:ext cx="12176116" cy="1254446"/>
        </p:xfrm>
        <a:graphic>
          <a:graphicData uri="http://schemas.openxmlformats.org/drawingml/2006/table">
            <a:tbl>
              <a:tblPr firstRow="1" bandRow="1">
                <a:tableStyleId>{3B4B98B0-60AC-42C2-AFA5-B58CD77FA1E5}</a:tableStyleId>
              </a:tblPr>
              <a:tblGrid>
                <a:gridCol w="12176116">
                  <a:extLst>
                    <a:ext uri="{9D8B030D-6E8A-4147-A177-3AD203B41FA5}">
                      <a16:colId xmlns:a16="http://schemas.microsoft.com/office/drawing/2014/main" val="3546693656"/>
                    </a:ext>
                  </a:extLst>
                </a:gridCol>
              </a:tblGrid>
              <a:tr h="627223">
                <a:tc>
                  <a:txBody>
                    <a:bodyPr/>
                    <a:lstStyle/>
                    <a:p>
                      <a:pPr algn="ctr"/>
                      <a:r>
                        <a:rPr lang="en-US" dirty="0"/>
                        <a:t>Convert Extravagance &amp; Wastages</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96000"/>
                      </a:schemeClr>
                    </a:solidFill>
                  </a:tcPr>
                </a:tc>
                <a:extLst>
                  <a:ext uri="{0D108BD9-81ED-4DB2-BD59-A6C34878D82A}">
                    <a16:rowId xmlns:a16="http://schemas.microsoft.com/office/drawing/2014/main" val="1081167088"/>
                  </a:ext>
                </a:extLst>
              </a:tr>
              <a:tr h="6272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Become Resourceful</a:t>
                      </a:r>
                      <a:endParaRPr lang="en-IN" b="1"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96000"/>
                      </a:schemeClr>
                    </a:solidFill>
                  </a:tcPr>
                </a:tc>
                <a:extLst>
                  <a:ext uri="{0D108BD9-81ED-4DB2-BD59-A6C34878D82A}">
                    <a16:rowId xmlns:a16="http://schemas.microsoft.com/office/drawing/2014/main" val="2141712352"/>
                  </a:ext>
                </a:extLst>
              </a:tr>
            </a:tbl>
          </a:graphicData>
        </a:graphic>
      </p:graphicFrame>
      <p:sp>
        <p:nvSpPr>
          <p:cNvPr id="2" name="Title 1">
            <a:extLst>
              <a:ext uri="{FF2B5EF4-FFF2-40B4-BE49-F238E27FC236}">
                <a16:creationId xmlns:a16="http://schemas.microsoft.com/office/drawing/2014/main" id="{47D71BD9-C4BB-4563-99A9-D73ED2E5AE4D}"/>
              </a:ext>
            </a:extLst>
          </p:cNvPr>
          <p:cNvSpPr>
            <a:spLocks noGrp="1"/>
          </p:cNvSpPr>
          <p:nvPr>
            <p:ph type="title"/>
          </p:nvPr>
        </p:nvSpPr>
        <p:spPr>
          <a:xfrm>
            <a:off x="73119" y="175246"/>
            <a:ext cx="12034535" cy="395230"/>
          </a:xfrm>
        </p:spPr>
        <p:txBody>
          <a:bodyPr>
            <a:normAutofit fontScale="90000"/>
          </a:bodyPr>
          <a:lstStyle/>
          <a:p>
            <a:r>
              <a:rPr lang="en-US" dirty="0"/>
              <a:t>How “GREENHOUSE” will help from Extravagance to be Resourceful</a:t>
            </a:r>
            <a:endParaRPr lang="en-IN" dirty="0"/>
          </a:p>
        </p:txBody>
      </p:sp>
      <p:sp>
        <p:nvSpPr>
          <p:cNvPr id="4" name="Slide Number Placeholder 3">
            <a:extLst>
              <a:ext uri="{FF2B5EF4-FFF2-40B4-BE49-F238E27FC236}">
                <a16:creationId xmlns:a16="http://schemas.microsoft.com/office/drawing/2014/main" id="{A84A9CB5-B107-4555-BE04-C7CDB5EC893E}"/>
              </a:ext>
            </a:extLst>
          </p:cNvPr>
          <p:cNvSpPr>
            <a:spLocks noGrp="1"/>
          </p:cNvSpPr>
          <p:nvPr>
            <p:ph type="sldNum" sz="quarter" idx="12"/>
          </p:nvPr>
        </p:nvSpPr>
        <p:spPr/>
        <p:txBody>
          <a:bodyPr/>
          <a:lstStyle/>
          <a:p>
            <a:fld id="{9CD8D479-8942-46E8-A226-A4E01F7A105C}" type="slidenum">
              <a:rPr lang="en-IN" smtClean="0"/>
              <a:t>4</a:t>
            </a:fld>
            <a:endParaRPr lang="en-IN"/>
          </a:p>
        </p:txBody>
      </p:sp>
      <p:sp>
        <p:nvSpPr>
          <p:cNvPr id="5" name="Date Placeholder 4">
            <a:extLst>
              <a:ext uri="{FF2B5EF4-FFF2-40B4-BE49-F238E27FC236}">
                <a16:creationId xmlns:a16="http://schemas.microsoft.com/office/drawing/2014/main" id="{5D9E8A3B-FF9B-41C4-B66E-0A2ABA940406}"/>
              </a:ext>
            </a:extLst>
          </p:cNvPr>
          <p:cNvSpPr>
            <a:spLocks noGrp="1"/>
          </p:cNvSpPr>
          <p:nvPr>
            <p:ph type="dt" sz="half" idx="10"/>
          </p:nvPr>
        </p:nvSpPr>
        <p:spPr/>
        <p:txBody>
          <a:bodyPr/>
          <a:lstStyle/>
          <a:p>
            <a:fld id="{6DD1B487-36FD-4CED-B07A-1A81FC6540B1}" type="datetime1">
              <a:rPr lang="en-US" smtClean="0"/>
              <a:pPr/>
              <a:t>6/18/2021</a:t>
            </a:fld>
            <a:endParaRPr lang="en-US" dirty="0"/>
          </a:p>
        </p:txBody>
      </p:sp>
      <p:sp>
        <p:nvSpPr>
          <p:cNvPr id="6" name="Footer Placeholder 5">
            <a:extLst>
              <a:ext uri="{FF2B5EF4-FFF2-40B4-BE49-F238E27FC236}">
                <a16:creationId xmlns:a16="http://schemas.microsoft.com/office/drawing/2014/main" id="{043FF671-5906-42EE-8822-DE18D0371698}"/>
              </a:ext>
            </a:extLst>
          </p:cNvPr>
          <p:cNvSpPr>
            <a:spLocks noGrp="1"/>
          </p:cNvSpPr>
          <p:nvPr>
            <p:ph type="ftr" sz="quarter" idx="11"/>
          </p:nvPr>
        </p:nvSpPr>
        <p:spPr/>
        <p:txBody>
          <a:bodyPr/>
          <a:lstStyle/>
          <a:p>
            <a:r>
              <a:rPr lang="en-US" dirty="0"/>
              <a:t>Make a “U” Turn : Extravagance to Resourceful – Team Turbo Dynamic</a:t>
            </a:r>
          </a:p>
        </p:txBody>
      </p:sp>
      <p:grpSp>
        <p:nvGrpSpPr>
          <p:cNvPr id="62" name="Group 61">
            <a:extLst>
              <a:ext uri="{FF2B5EF4-FFF2-40B4-BE49-F238E27FC236}">
                <a16:creationId xmlns:a16="http://schemas.microsoft.com/office/drawing/2014/main" id="{C8F90485-C47D-4F79-9A9A-00B905DE3171}"/>
              </a:ext>
            </a:extLst>
          </p:cNvPr>
          <p:cNvGrpSpPr/>
          <p:nvPr/>
        </p:nvGrpSpPr>
        <p:grpSpPr>
          <a:xfrm>
            <a:off x="37803" y="907478"/>
            <a:ext cx="1105195" cy="1469766"/>
            <a:chOff x="403792" y="796457"/>
            <a:chExt cx="1105195" cy="1469766"/>
          </a:xfrm>
        </p:grpSpPr>
        <p:pic>
          <p:nvPicPr>
            <p:cNvPr id="9" name="Graphic 8" descr="User">
              <a:extLst>
                <a:ext uri="{FF2B5EF4-FFF2-40B4-BE49-F238E27FC236}">
                  <a16:creationId xmlns:a16="http://schemas.microsoft.com/office/drawing/2014/main" id="{62EA42A4-8E68-4902-AC99-7CF3624BFB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4641" y="796457"/>
              <a:ext cx="420105" cy="420105"/>
            </a:xfrm>
            <a:prstGeom prst="rect">
              <a:avLst/>
            </a:prstGeom>
          </p:spPr>
        </p:pic>
        <p:cxnSp>
          <p:nvCxnSpPr>
            <p:cNvPr id="10" name="Straight Arrow Connector 9">
              <a:extLst>
                <a:ext uri="{FF2B5EF4-FFF2-40B4-BE49-F238E27FC236}">
                  <a16:creationId xmlns:a16="http://schemas.microsoft.com/office/drawing/2014/main" id="{F323D1D0-900B-4C43-B186-0E2D5123A727}"/>
                </a:ext>
              </a:extLst>
            </p:cNvPr>
            <p:cNvCxnSpPr>
              <a:cxnSpLocks/>
            </p:cNvCxnSpPr>
            <p:nvPr/>
          </p:nvCxnSpPr>
          <p:spPr>
            <a:xfrm>
              <a:off x="922787" y="1176070"/>
              <a:ext cx="1" cy="2492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1" name="Group 10">
              <a:extLst>
                <a:ext uri="{FF2B5EF4-FFF2-40B4-BE49-F238E27FC236}">
                  <a16:creationId xmlns:a16="http://schemas.microsoft.com/office/drawing/2014/main" id="{78B414BE-8A78-443B-93BA-9292EBB0FD5B}"/>
                </a:ext>
              </a:extLst>
            </p:cNvPr>
            <p:cNvGrpSpPr/>
            <p:nvPr/>
          </p:nvGrpSpPr>
          <p:grpSpPr>
            <a:xfrm>
              <a:off x="439108" y="1363180"/>
              <a:ext cx="980307" cy="679140"/>
              <a:chOff x="5516785" y="604943"/>
              <a:chExt cx="980307" cy="679140"/>
            </a:xfrm>
          </p:grpSpPr>
          <p:pic>
            <p:nvPicPr>
              <p:cNvPr id="12" name="Picture 11" descr="Icon&#10;&#10;Description automatically generated">
                <a:extLst>
                  <a:ext uri="{FF2B5EF4-FFF2-40B4-BE49-F238E27FC236}">
                    <a16:creationId xmlns:a16="http://schemas.microsoft.com/office/drawing/2014/main" id="{9B673504-AFB3-4CF7-981F-24CD522EEDA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16785" y="629103"/>
                <a:ext cx="420105" cy="420105"/>
              </a:xfrm>
              <a:prstGeom prst="rect">
                <a:avLst/>
              </a:prstGeom>
            </p:spPr>
          </p:pic>
          <p:grpSp>
            <p:nvGrpSpPr>
              <p:cNvPr id="13" name="Group 12">
                <a:extLst>
                  <a:ext uri="{FF2B5EF4-FFF2-40B4-BE49-F238E27FC236}">
                    <a16:creationId xmlns:a16="http://schemas.microsoft.com/office/drawing/2014/main" id="{2C518813-89F2-49D7-9059-92F0A5841B61}"/>
                  </a:ext>
                </a:extLst>
              </p:cNvPr>
              <p:cNvGrpSpPr/>
              <p:nvPr/>
            </p:nvGrpSpPr>
            <p:grpSpPr>
              <a:xfrm>
                <a:off x="6013132" y="604943"/>
                <a:ext cx="483960" cy="679140"/>
                <a:chOff x="2628882" y="-1892900"/>
                <a:chExt cx="2485303" cy="4419506"/>
              </a:xfrm>
            </p:grpSpPr>
            <p:sp>
              <p:nvSpPr>
                <p:cNvPr id="15" name="TextBox 14">
                  <a:extLst>
                    <a:ext uri="{FF2B5EF4-FFF2-40B4-BE49-F238E27FC236}">
                      <a16:creationId xmlns:a16="http://schemas.microsoft.com/office/drawing/2014/main" id="{EF632D8F-BA34-4C1E-B137-19C51F55A59C}"/>
                    </a:ext>
                  </a:extLst>
                </p:cNvPr>
                <p:cNvSpPr txBox="1"/>
                <p:nvPr/>
              </p:nvSpPr>
              <p:spPr>
                <a:xfrm>
                  <a:off x="4456590" y="2157274"/>
                  <a:ext cx="184731" cy="369332"/>
                </a:xfrm>
                <a:prstGeom prst="rect">
                  <a:avLst/>
                </a:prstGeom>
                <a:noFill/>
              </p:spPr>
              <p:txBody>
                <a:bodyPr wrap="none" rtlCol="0">
                  <a:spAutoFit/>
                </a:bodyPr>
                <a:lstStyle/>
                <a:p>
                  <a:endParaRPr lang="en-IN" dirty="0"/>
                </a:p>
              </p:txBody>
            </p:sp>
            <p:pic>
              <p:nvPicPr>
                <p:cNvPr id="16" name="Picture 15" descr="Icon&#10;&#10;Description automatically generated">
                  <a:extLst>
                    <a:ext uri="{FF2B5EF4-FFF2-40B4-BE49-F238E27FC236}">
                      <a16:creationId xmlns:a16="http://schemas.microsoft.com/office/drawing/2014/main" id="{528EDC1E-6461-40BA-9CC4-F8AB36855A9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28882" y="-1545934"/>
                  <a:ext cx="2485303" cy="2485308"/>
                </a:xfrm>
                <a:prstGeom prst="rect">
                  <a:avLst/>
                </a:prstGeom>
              </p:spPr>
            </p:pic>
            <p:grpSp>
              <p:nvGrpSpPr>
                <p:cNvPr id="17" name="Group 16">
                  <a:extLst>
                    <a:ext uri="{FF2B5EF4-FFF2-40B4-BE49-F238E27FC236}">
                      <a16:creationId xmlns:a16="http://schemas.microsoft.com/office/drawing/2014/main" id="{134C0A79-3E73-45D7-A31E-92F2501B5504}"/>
                    </a:ext>
                  </a:extLst>
                </p:cNvPr>
                <p:cNvGrpSpPr/>
                <p:nvPr/>
              </p:nvGrpSpPr>
              <p:grpSpPr>
                <a:xfrm>
                  <a:off x="4270324" y="-1892900"/>
                  <a:ext cx="642151" cy="670130"/>
                  <a:chOff x="940063" y="-1622148"/>
                  <a:chExt cx="591845" cy="559569"/>
                </a:xfrm>
              </p:grpSpPr>
              <p:sp>
                <p:nvSpPr>
                  <p:cNvPr id="18" name="Oval 17">
                    <a:extLst>
                      <a:ext uri="{FF2B5EF4-FFF2-40B4-BE49-F238E27FC236}">
                        <a16:creationId xmlns:a16="http://schemas.microsoft.com/office/drawing/2014/main" id="{622CED01-8F6C-4AC0-8190-4E4B0CE3A3AA}"/>
                      </a:ext>
                    </a:extLst>
                  </p:cNvPr>
                  <p:cNvSpPr/>
                  <p:nvPr/>
                </p:nvSpPr>
                <p:spPr>
                  <a:xfrm>
                    <a:off x="940063" y="-1622148"/>
                    <a:ext cx="591845" cy="5595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9" name="Graphic 18" descr="Checkmark">
                    <a:extLst>
                      <a:ext uri="{FF2B5EF4-FFF2-40B4-BE49-F238E27FC236}">
                        <a16:creationId xmlns:a16="http://schemas.microsoft.com/office/drawing/2014/main" id="{37E2BBC3-19A3-4F0F-B770-97EC4371786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3167" y="-1467973"/>
                    <a:ext cx="376188" cy="376187"/>
                  </a:xfrm>
                  <a:prstGeom prst="rect">
                    <a:avLst/>
                  </a:prstGeom>
                </p:spPr>
              </p:pic>
            </p:grpSp>
          </p:grpSp>
        </p:grpSp>
        <p:sp>
          <p:nvSpPr>
            <p:cNvPr id="21" name="TextBox 20">
              <a:extLst>
                <a:ext uri="{FF2B5EF4-FFF2-40B4-BE49-F238E27FC236}">
                  <a16:creationId xmlns:a16="http://schemas.microsoft.com/office/drawing/2014/main" id="{ACC6FAFA-DF1C-401D-9DCD-15B8E4D226CA}"/>
                </a:ext>
              </a:extLst>
            </p:cNvPr>
            <p:cNvSpPr txBox="1"/>
            <p:nvPr/>
          </p:nvSpPr>
          <p:spPr>
            <a:xfrm>
              <a:off x="403792" y="1989224"/>
              <a:ext cx="1105195" cy="276999"/>
            </a:xfrm>
            <a:prstGeom prst="rect">
              <a:avLst/>
            </a:prstGeom>
            <a:noFill/>
          </p:spPr>
          <p:txBody>
            <a:bodyPr wrap="square" rtlCol="0">
              <a:spAutoFit/>
            </a:bodyPr>
            <a:lstStyle/>
            <a:p>
              <a:r>
                <a:rPr lang="en-IN" sz="1200" dirty="0"/>
                <a:t>Register/Login</a:t>
              </a:r>
            </a:p>
          </p:txBody>
        </p:sp>
      </p:grpSp>
      <p:pic>
        <p:nvPicPr>
          <p:cNvPr id="59" name="Picture 58" descr="A picture containing text, tool&#10;&#10;Description automatically generated">
            <a:extLst>
              <a:ext uri="{FF2B5EF4-FFF2-40B4-BE49-F238E27FC236}">
                <a16:creationId xmlns:a16="http://schemas.microsoft.com/office/drawing/2014/main" id="{20DB8E39-7A1B-4659-9A3E-88A4580060E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075311" y="952879"/>
            <a:ext cx="862637" cy="476235"/>
          </a:xfrm>
          <a:prstGeom prst="rect">
            <a:avLst/>
          </a:prstGeom>
        </p:spPr>
      </p:pic>
      <p:pic>
        <p:nvPicPr>
          <p:cNvPr id="60" name="Picture 59" descr="A picture containing grass, outdoor, sky, mountain&#10;&#10;Description automatically generated">
            <a:extLst>
              <a:ext uri="{FF2B5EF4-FFF2-40B4-BE49-F238E27FC236}">
                <a16:creationId xmlns:a16="http://schemas.microsoft.com/office/drawing/2014/main" id="{D7A78365-B998-4389-9321-B0F5C0F65BC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816493" y="1418617"/>
            <a:ext cx="748511" cy="578912"/>
          </a:xfrm>
          <a:prstGeom prst="rect">
            <a:avLst/>
          </a:prstGeom>
        </p:spPr>
      </p:pic>
      <p:pic>
        <p:nvPicPr>
          <p:cNvPr id="61" name="Picture 60" descr="A picture containing cake, food, chocolate, beverage&#10;&#10;Description automatically generated">
            <a:extLst>
              <a:ext uri="{FF2B5EF4-FFF2-40B4-BE49-F238E27FC236}">
                <a16:creationId xmlns:a16="http://schemas.microsoft.com/office/drawing/2014/main" id="{90466E63-2333-45FC-8180-E2480556D8E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591946" y="1456721"/>
            <a:ext cx="819895" cy="549317"/>
          </a:xfrm>
          <a:prstGeom prst="rect">
            <a:avLst/>
          </a:prstGeom>
        </p:spPr>
      </p:pic>
      <p:cxnSp>
        <p:nvCxnSpPr>
          <p:cNvPr id="63" name="Straight Arrow Connector 62">
            <a:extLst>
              <a:ext uri="{FF2B5EF4-FFF2-40B4-BE49-F238E27FC236}">
                <a16:creationId xmlns:a16="http://schemas.microsoft.com/office/drawing/2014/main" id="{52C631BE-4CAA-4498-8C2F-AEB20FCC1D14}"/>
              </a:ext>
            </a:extLst>
          </p:cNvPr>
          <p:cNvCxnSpPr>
            <a:cxnSpLocks/>
          </p:cNvCxnSpPr>
          <p:nvPr/>
        </p:nvCxnSpPr>
        <p:spPr>
          <a:xfrm>
            <a:off x="768757" y="2616222"/>
            <a:ext cx="0" cy="23636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5" name="Picture 64">
            <a:extLst>
              <a:ext uri="{FF2B5EF4-FFF2-40B4-BE49-F238E27FC236}">
                <a16:creationId xmlns:a16="http://schemas.microsoft.com/office/drawing/2014/main" id="{3129F89D-EC56-4D6D-95C7-220B5F39E3D8}"/>
              </a:ext>
            </a:extLst>
          </p:cNvPr>
          <p:cNvPicPr>
            <a:picLocks noChangeAspect="1"/>
          </p:cNvPicPr>
          <p:nvPr/>
        </p:nvPicPr>
        <p:blipFill>
          <a:blip r:embed="rId11"/>
          <a:stretch>
            <a:fillRect/>
          </a:stretch>
        </p:blipFill>
        <p:spPr>
          <a:xfrm>
            <a:off x="5026454" y="938700"/>
            <a:ext cx="783165" cy="539828"/>
          </a:xfrm>
          <a:prstGeom prst="rect">
            <a:avLst/>
          </a:prstGeom>
        </p:spPr>
      </p:pic>
      <p:sp>
        <p:nvSpPr>
          <p:cNvPr id="70" name="TextBox 69">
            <a:extLst>
              <a:ext uri="{FF2B5EF4-FFF2-40B4-BE49-F238E27FC236}">
                <a16:creationId xmlns:a16="http://schemas.microsoft.com/office/drawing/2014/main" id="{2DAC9036-F4AC-4015-A5F0-95C421E07776}"/>
              </a:ext>
            </a:extLst>
          </p:cNvPr>
          <p:cNvSpPr txBox="1"/>
          <p:nvPr/>
        </p:nvSpPr>
        <p:spPr>
          <a:xfrm>
            <a:off x="1053426" y="2107423"/>
            <a:ext cx="1593402" cy="276999"/>
          </a:xfrm>
          <a:prstGeom prst="rect">
            <a:avLst/>
          </a:prstGeom>
          <a:noFill/>
        </p:spPr>
        <p:txBody>
          <a:bodyPr wrap="square" rtlCol="0">
            <a:spAutoFit/>
          </a:bodyPr>
          <a:lstStyle/>
          <a:p>
            <a:pPr algn="ctr"/>
            <a:r>
              <a:rPr lang="en-US" sz="1200" dirty="0"/>
              <a:t>Reduce CO2 emission</a:t>
            </a:r>
            <a:endParaRPr lang="en-IN" sz="1200" dirty="0"/>
          </a:p>
        </p:txBody>
      </p:sp>
      <p:graphicFrame>
        <p:nvGraphicFramePr>
          <p:cNvPr id="91" name="Diagram 90">
            <a:extLst>
              <a:ext uri="{FF2B5EF4-FFF2-40B4-BE49-F238E27FC236}">
                <a16:creationId xmlns:a16="http://schemas.microsoft.com/office/drawing/2014/main" id="{3272B25D-AF7A-40E1-B6B8-F20BBD6B1FBF}"/>
              </a:ext>
            </a:extLst>
          </p:cNvPr>
          <p:cNvGraphicFramePr/>
          <p:nvPr>
            <p:extLst>
              <p:ext uri="{D42A27DB-BD31-4B8C-83A1-F6EECF244321}">
                <p14:modId xmlns:p14="http://schemas.microsoft.com/office/powerpoint/2010/main" val="3859350604"/>
              </p:ext>
            </p:extLst>
          </p:nvPr>
        </p:nvGraphicFramePr>
        <p:xfrm>
          <a:off x="121021" y="4981962"/>
          <a:ext cx="2321382" cy="154758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94" name="Diagram 93">
            <a:extLst>
              <a:ext uri="{FF2B5EF4-FFF2-40B4-BE49-F238E27FC236}">
                <a16:creationId xmlns:a16="http://schemas.microsoft.com/office/drawing/2014/main" id="{859D37A4-FFFB-41E8-93A6-6BBA0BCA92C5}"/>
              </a:ext>
            </a:extLst>
          </p:cNvPr>
          <p:cNvGraphicFramePr/>
          <p:nvPr>
            <p:extLst>
              <p:ext uri="{D42A27DB-BD31-4B8C-83A1-F6EECF244321}">
                <p14:modId xmlns:p14="http://schemas.microsoft.com/office/powerpoint/2010/main" val="777799264"/>
              </p:ext>
            </p:extLst>
          </p:nvPr>
        </p:nvGraphicFramePr>
        <p:xfrm>
          <a:off x="2345939" y="4249730"/>
          <a:ext cx="2321382" cy="1547588"/>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pic>
        <p:nvPicPr>
          <p:cNvPr id="95" name="Picture 94">
            <a:extLst>
              <a:ext uri="{FF2B5EF4-FFF2-40B4-BE49-F238E27FC236}">
                <a16:creationId xmlns:a16="http://schemas.microsoft.com/office/drawing/2014/main" id="{842D066D-9664-4D4C-ACF0-04FFE127BCC1}"/>
              </a:ext>
            </a:extLst>
          </p:cNvPr>
          <p:cNvPicPr>
            <a:picLocks noChangeAspect="1"/>
          </p:cNvPicPr>
          <p:nvPr/>
        </p:nvPicPr>
        <p:blipFill>
          <a:blip r:embed="rId22"/>
          <a:stretch>
            <a:fillRect/>
          </a:stretch>
        </p:blipFill>
        <p:spPr>
          <a:xfrm>
            <a:off x="3572909" y="1438511"/>
            <a:ext cx="801432" cy="581514"/>
          </a:xfrm>
          <a:prstGeom prst="rect">
            <a:avLst/>
          </a:prstGeom>
        </p:spPr>
      </p:pic>
      <p:sp>
        <p:nvSpPr>
          <p:cNvPr id="99" name="Rectangle 98">
            <a:extLst>
              <a:ext uri="{FF2B5EF4-FFF2-40B4-BE49-F238E27FC236}">
                <a16:creationId xmlns:a16="http://schemas.microsoft.com/office/drawing/2014/main" id="{31E5E511-11A5-4937-8894-8F03223E3133}"/>
              </a:ext>
            </a:extLst>
          </p:cNvPr>
          <p:cNvSpPr/>
          <p:nvPr/>
        </p:nvSpPr>
        <p:spPr>
          <a:xfrm>
            <a:off x="37803" y="3115627"/>
            <a:ext cx="12165157" cy="559368"/>
          </a:xfrm>
          <a:prstGeom prst="rect">
            <a:avLst/>
          </a:prstGeom>
          <a:solidFill>
            <a:srgbClr val="00B05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7000" dirty="0"/>
              <a:t>GREENHOUSE</a:t>
            </a:r>
            <a:endParaRPr lang="en-IN" sz="2000" spc="7000" dirty="0"/>
          </a:p>
        </p:txBody>
      </p:sp>
      <p:cxnSp>
        <p:nvCxnSpPr>
          <p:cNvPr id="106" name="Straight Arrow Connector 105">
            <a:extLst>
              <a:ext uri="{FF2B5EF4-FFF2-40B4-BE49-F238E27FC236}">
                <a16:creationId xmlns:a16="http://schemas.microsoft.com/office/drawing/2014/main" id="{2C3379B2-CC23-4C06-B715-549A328DD96E}"/>
              </a:ext>
            </a:extLst>
          </p:cNvPr>
          <p:cNvCxnSpPr>
            <a:cxnSpLocks/>
          </p:cNvCxnSpPr>
          <p:nvPr/>
        </p:nvCxnSpPr>
        <p:spPr>
          <a:xfrm>
            <a:off x="1749681" y="2616222"/>
            <a:ext cx="0" cy="23636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1" name="Straight Arrow Connector 120">
            <a:extLst>
              <a:ext uri="{FF2B5EF4-FFF2-40B4-BE49-F238E27FC236}">
                <a16:creationId xmlns:a16="http://schemas.microsoft.com/office/drawing/2014/main" id="{DC7AD417-C2CC-474D-95BC-4F1E4076CF0E}"/>
              </a:ext>
            </a:extLst>
          </p:cNvPr>
          <p:cNvCxnSpPr>
            <a:cxnSpLocks/>
          </p:cNvCxnSpPr>
          <p:nvPr/>
        </p:nvCxnSpPr>
        <p:spPr>
          <a:xfrm flipH="1">
            <a:off x="3561872" y="2565805"/>
            <a:ext cx="11241" cy="17082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27" name="Diagram 126">
            <a:extLst>
              <a:ext uri="{FF2B5EF4-FFF2-40B4-BE49-F238E27FC236}">
                <a16:creationId xmlns:a16="http://schemas.microsoft.com/office/drawing/2014/main" id="{B0DDB3B5-7204-46FC-8714-516C6FEDA525}"/>
              </a:ext>
            </a:extLst>
          </p:cNvPr>
          <p:cNvGraphicFramePr/>
          <p:nvPr>
            <p:extLst>
              <p:ext uri="{D42A27DB-BD31-4B8C-83A1-F6EECF244321}">
                <p14:modId xmlns:p14="http://schemas.microsoft.com/office/powerpoint/2010/main" val="1297449213"/>
              </p:ext>
            </p:extLst>
          </p:nvPr>
        </p:nvGraphicFramePr>
        <p:xfrm>
          <a:off x="4387361" y="5081812"/>
          <a:ext cx="2546305" cy="1547588"/>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64" name="Straight Arrow Connector 63">
            <a:extLst>
              <a:ext uri="{FF2B5EF4-FFF2-40B4-BE49-F238E27FC236}">
                <a16:creationId xmlns:a16="http://schemas.microsoft.com/office/drawing/2014/main" id="{F82DD66E-F3A0-4043-91CE-38859010646E}"/>
              </a:ext>
            </a:extLst>
          </p:cNvPr>
          <p:cNvCxnSpPr>
            <a:cxnSpLocks/>
          </p:cNvCxnSpPr>
          <p:nvPr/>
        </p:nvCxnSpPr>
        <p:spPr>
          <a:xfrm>
            <a:off x="5761529" y="2583932"/>
            <a:ext cx="0" cy="24395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77" name="Diagram 76">
            <a:extLst>
              <a:ext uri="{FF2B5EF4-FFF2-40B4-BE49-F238E27FC236}">
                <a16:creationId xmlns:a16="http://schemas.microsoft.com/office/drawing/2014/main" id="{CEA4B9F2-A914-4B6B-9C4C-54CFEDC360F3}"/>
              </a:ext>
            </a:extLst>
          </p:cNvPr>
          <p:cNvGraphicFramePr/>
          <p:nvPr>
            <p:extLst>
              <p:ext uri="{D42A27DB-BD31-4B8C-83A1-F6EECF244321}">
                <p14:modId xmlns:p14="http://schemas.microsoft.com/office/powerpoint/2010/main" val="1224034657"/>
              </p:ext>
            </p:extLst>
          </p:nvPr>
        </p:nvGraphicFramePr>
        <p:xfrm>
          <a:off x="9561349" y="5147666"/>
          <a:ext cx="2546305" cy="1547588"/>
        </p:xfrm>
        <a:graphic>
          <a:graphicData uri="http://schemas.openxmlformats.org/drawingml/2006/diagram">
            <dgm:relIds xmlns:dgm="http://schemas.openxmlformats.org/drawingml/2006/diagram" xmlns:r="http://schemas.openxmlformats.org/officeDocument/2006/relationships" r:dm="rId28" r:lo="rId29" r:qs="rId30" r:cs="rId31"/>
          </a:graphicData>
        </a:graphic>
      </p:graphicFrame>
      <p:graphicFrame>
        <p:nvGraphicFramePr>
          <p:cNvPr id="78" name="Diagram 77">
            <a:extLst>
              <a:ext uri="{FF2B5EF4-FFF2-40B4-BE49-F238E27FC236}">
                <a16:creationId xmlns:a16="http://schemas.microsoft.com/office/drawing/2014/main" id="{0680AB15-780D-443A-A666-FAA0EAC7CFE2}"/>
              </a:ext>
            </a:extLst>
          </p:cNvPr>
          <p:cNvGraphicFramePr/>
          <p:nvPr>
            <p:extLst>
              <p:ext uri="{D42A27DB-BD31-4B8C-83A1-F6EECF244321}">
                <p14:modId xmlns:p14="http://schemas.microsoft.com/office/powerpoint/2010/main" val="1284062635"/>
              </p:ext>
            </p:extLst>
          </p:nvPr>
        </p:nvGraphicFramePr>
        <p:xfrm>
          <a:off x="7134157" y="4460418"/>
          <a:ext cx="2546305" cy="1547588"/>
        </p:xfrm>
        <a:graphic>
          <a:graphicData uri="http://schemas.openxmlformats.org/drawingml/2006/diagram">
            <dgm:relIds xmlns:dgm="http://schemas.openxmlformats.org/drawingml/2006/diagram" xmlns:r="http://schemas.openxmlformats.org/officeDocument/2006/relationships" r:dm="rId33" r:lo="rId34" r:qs="rId35" r:cs="rId36"/>
          </a:graphicData>
        </a:graphic>
      </p:graphicFrame>
      <p:grpSp>
        <p:nvGrpSpPr>
          <p:cNvPr id="88" name="Group 87">
            <a:extLst>
              <a:ext uri="{FF2B5EF4-FFF2-40B4-BE49-F238E27FC236}">
                <a16:creationId xmlns:a16="http://schemas.microsoft.com/office/drawing/2014/main" id="{E51C12EB-C138-4712-8102-B3D64F947188}"/>
              </a:ext>
            </a:extLst>
          </p:cNvPr>
          <p:cNvGrpSpPr/>
          <p:nvPr/>
        </p:nvGrpSpPr>
        <p:grpSpPr>
          <a:xfrm>
            <a:off x="1293873" y="967534"/>
            <a:ext cx="1233171" cy="1052491"/>
            <a:chOff x="1293873" y="967534"/>
            <a:chExt cx="1233171" cy="1052491"/>
          </a:xfrm>
        </p:grpSpPr>
        <p:pic>
          <p:nvPicPr>
            <p:cNvPr id="57" name="Picture 56" descr="A picture containing text, transport&#10;&#10;Description automatically generated">
              <a:extLst>
                <a:ext uri="{FF2B5EF4-FFF2-40B4-BE49-F238E27FC236}">
                  <a16:creationId xmlns:a16="http://schemas.microsoft.com/office/drawing/2014/main" id="{6EA73DD8-286D-4F7D-A972-38C3962115CB}"/>
                </a:ext>
              </a:extLst>
            </p:cNvPr>
            <p:cNvPicPr>
              <a:picLocks noChangeAspect="1"/>
            </p:cNvPicPr>
            <p:nvPr/>
          </p:nvPicPr>
          <p:blipFill>
            <a:blip r:embed="rId38" cstate="print">
              <a:extLst>
                <a:ext uri="{28A0092B-C50C-407E-A947-70E740481C1C}">
                  <a14:useLocalDpi xmlns:a14="http://schemas.microsoft.com/office/drawing/2010/main" val="0"/>
                </a:ext>
              </a:extLst>
            </a:blip>
            <a:stretch>
              <a:fillRect/>
            </a:stretch>
          </p:blipFill>
          <p:spPr>
            <a:xfrm>
              <a:off x="1293873" y="967534"/>
              <a:ext cx="884437" cy="535040"/>
            </a:xfrm>
            <a:prstGeom prst="rect">
              <a:avLst/>
            </a:prstGeom>
          </p:spPr>
        </p:pic>
        <p:pic>
          <p:nvPicPr>
            <p:cNvPr id="54" name="Picture 53">
              <a:extLst>
                <a:ext uri="{FF2B5EF4-FFF2-40B4-BE49-F238E27FC236}">
                  <a16:creationId xmlns:a16="http://schemas.microsoft.com/office/drawing/2014/main" id="{E3E129A7-72AC-443C-BA55-7EF22A174540}"/>
                </a:ext>
              </a:extLst>
            </p:cNvPr>
            <p:cNvPicPr>
              <a:picLocks noChangeAspect="1"/>
            </p:cNvPicPr>
            <p:nvPr/>
          </p:nvPicPr>
          <p:blipFill>
            <a:blip r:embed="rId39"/>
            <a:stretch>
              <a:fillRect/>
            </a:stretch>
          </p:blipFill>
          <p:spPr>
            <a:xfrm>
              <a:off x="1642609" y="1475935"/>
              <a:ext cx="884435" cy="544090"/>
            </a:xfrm>
            <a:prstGeom prst="rect">
              <a:avLst/>
            </a:prstGeom>
          </p:spPr>
        </p:pic>
      </p:grpSp>
      <p:sp>
        <p:nvSpPr>
          <p:cNvPr id="81" name="TextBox 80">
            <a:extLst>
              <a:ext uri="{FF2B5EF4-FFF2-40B4-BE49-F238E27FC236}">
                <a16:creationId xmlns:a16="http://schemas.microsoft.com/office/drawing/2014/main" id="{C525D6F0-C5A8-4EA1-ADD6-7B4F32C6E67F}"/>
              </a:ext>
            </a:extLst>
          </p:cNvPr>
          <p:cNvSpPr txBox="1"/>
          <p:nvPr/>
        </p:nvSpPr>
        <p:spPr>
          <a:xfrm>
            <a:off x="2877567" y="2122267"/>
            <a:ext cx="1593402" cy="461665"/>
          </a:xfrm>
          <a:prstGeom prst="rect">
            <a:avLst/>
          </a:prstGeom>
          <a:noFill/>
        </p:spPr>
        <p:txBody>
          <a:bodyPr wrap="square" rtlCol="0">
            <a:spAutoFit/>
          </a:bodyPr>
          <a:lstStyle/>
          <a:p>
            <a:pPr algn="ctr"/>
            <a:r>
              <a:rPr lang="en-US" sz="1200" dirty="0"/>
              <a:t>No wastage / burning, convert to Biogas</a:t>
            </a:r>
            <a:endParaRPr lang="en-IN" sz="1200" dirty="0"/>
          </a:p>
        </p:txBody>
      </p:sp>
      <p:cxnSp>
        <p:nvCxnSpPr>
          <p:cNvPr id="87" name="Straight Arrow Connector 86">
            <a:extLst>
              <a:ext uri="{FF2B5EF4-FFF2-40B4-BE49-F238E27FC236}">
                <a16:creationId xmlns:a16="http://schemas.microsoft.com/office/drawing/2014/main" id="{31059AE8-E8F8-4EDE-A504-5E27A2D1419A}"/>
              </a:ext>
            </a:extLst>
          </p:cNvPr>
          <p:cNvCxnSpPr>
            <a:cxnSpLocks/>
          </p:cNvCxnSpPr>
          <p:nvPr/>
        </p:nvCxnSpPr>
        <p:spPr>
          <a:xfrm>
            <a:off x="8401688" y="2616222"/>
            <a:ext cx="1" cy="17942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0" name="TextBox 89">
            <a:extLst>
              <a:ext uri="{FF2B5EF4-FFF2-40B4-BE49-F238E27FC236}">
                <a16:creationId xmlns:a16="http://schemas.microsoft.com/office/drawing/2014/main" id="{16F69BAC-D944-47E4-8DAA-6600DA8E82CF}"/>
              </a:ext>
            </a:extLst>
          </p:cNvPr>
          <p:cNvSpPr txBox="1"/>
          <p:nvPr/>
        </p:nvSpPr>
        <p:spPr>
          <a:xfrm>
            <a:off x="4869056" y="2143928"/>
            <a:ext cx="1716183" cy="461665"/>
          </a:xfrm>
          <a:prstGeom prst="rect">
            <a:avLst/>
          </a:prstGeom>
          <a:noFill/>
        </p:spPr>
        <p:txBody>
          <a:bodyPr wrap="square" rtlCol="0">
            <a:spAutoFit/>
          </a:bodyPr>
          <a:lstStyle/>
          <a:p>
            <a:pPr algn="ctr"/>
            <a:r>
              <a:rPr lang="en-US" sz="1200" dirty="0"/>
              <a:t>Crop to harvest / good &amp; bad pest for the crop</a:t>
            </a:r>
            <a:endParaRPr lang="en-IN" sz="1200" dirty="0"/>
          </a:p>
        </p:txBody>
      </p:sp>
      <p:pic>
        <p:nvPicPr>
          <p:cNvPr id="71" name="Picture 70">
            <a:extLst>
              <a:ext uri="{FF2B5EF4-FFF2-40B4-BE49-F238E27FC236}">
                <a16:creationId xmlns:a16="http://schemas.microsoft.com/office/drawing/2014/main" id="{2B08C6EE-B4CE-48D9-9AD7-B662966E89A7}"/>
              </a:ext>
            </a:extLst>
          </p:cNvPr>
          <p:cNvPicPr>
            <a:picLocks noChangeAspect="1"/>
          </p:cNvPicPr>
          <p:nvPr/>
        </p:nvPicPr>
        <p:blipFill>
          <a:blip r:embed="rId40"/>
          <a:stretch>
            <a:fillRect/>
          </a:stretch>
        </p:blipFill>
        <p:spPr>
          <a:xfrm>
            <a:off x="10373428" y="1460878"/>
            <a:ext cx="1049398" cy="546479"/>
          </a:xfrm>
          <a:prstGeom prst="rect">
            <a:avLst/>
          </a:prstGeom>
        </p:spPr>
      </p:pic>
      <p:sp>
        <p:nvSpPr>
          <p:cNvPr id="92" name="TextBox 91">
            <a:extLst>
              <a:ext uri="{FF2B5EF4-FFF2-40B4-BE49-F238E27FC236}">
                <a16:creationId xmlns:a16="http://schemas.microsoft.com/office/drawing/2014/main" id="{167B0F5A-5052-4A1B-93AB-A2001B2203A6}"/>
              </a:ext>
            </a:extLst>
          </p:cNvPr>
          <p:cNvSpPr txBox="1"/>
          <p:nvPr/>
        </p:nvSpPr>
        <p:spPr>
          <a:xfrm>
            <a:off x="9923883" y="2141611"/>
            <a:ext cx="1716183" cy="461665"/>
          </a:xfrm>
          <a:prstGeom prst="rect">
            <a:avLst/>
          </a:prstGeom>
          <a:noFill/>
        </p:spPr>
        <p:txBody>
          <a:bodyPr wrap="square" rtlCol="0">
            <a:spAutoFit/>
          </a:bodyPr>
          <a:lstStyle/>
          <a:p>
            <a:pPr algn="ctr"/>
            <a:r>
              <a:rPr lang="en-US" sz="1200" dirty="0"/>
              <a:t>No food wastage</a:t>
            </a:r>
          </a:p>
          <a:p>
            <a:pPr algn="ctr"/>
            <a:r>
              <a:rPr lang="en-US" sz="1200" dirty="0"/>
              <a:t>Farmers seeking work</a:t>
            </a:r>
            <a:endParaRPr lang="en-IN" sz="1200" dirty="0"/>
          </a:p>
        </p:txBody>
      </p:sp>
      <p:pic>
        <p:nvPicPr>
          <p:cNvPr id="72" name="Picture 71">
            <a:extLst>
              <a:ext uri="{FF2B5EF4-FFF2-40B4-BE49-F238E27FC236}">
                <a16:creationId xmlns:a16="http://schemas.microsoft.com/office/drawing/2014/main" id="{A21682B6-3571-43B8-99DA-877BEF3CA027}"/>
              </a:ext>
            </a:extLst>
          </p:cNvPr>
          <p:cNvPicPr>
            <a:picLocks noChangeAspect="1"/>
          </p:cNvPicPr>
          <p:nvPr/>
        </p:nvPicPr>
        <p:blipFill>
          <a:blip r:embed="rId41"/>
          <a:stretch>
            <a:fillRect/>
          </a:stretch>
        </p:blipFill>
        <p:spPr>
          <a:xfrm>
            <a:off x="9985905" y="907885"/>
            <a:ext cx="912222" cy="559942"/>
          </a:xfrm>
          <a:prstGeom prst="rect">
            <a:avLst/>
          </a:prstGeom>
        </p:spPr>
      </p:pic>
      <p:cxnSp>
        <p:nvCxnSpPr>
          <p:cNvPr id="98" name="Straight Arrow Connector 97">
            <a:extLst>
              <a:ext uri="{FF2B5EF4-FFF2-40B4-BE49-F238E27FC236}">
                <a16:creationId xmlns:a16="http://schemas.microsoft.com/office/drawing/2014/main" id="{9635212C-B719-4724-9C72-053C360D2928}"/>
              </a:ext>
            </a:extLst>
          </p:cNvPr>
          <p:cNvCxnSpPr>
            <a:cxnSpLocks/>
          </p:cNvCxnSpPr>
          <p:nvPr/>
        </p:nvCxnSpPr>
        <p:spPr>
          <a:xfrm>
            <a:off x="10781975" y="2565805"/>
            <a:ext cx="0" cy="24577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9" name="Picture 78">
            <a:extLst>
              <a:ext uri="{FF2B5EF4-FFF2-40B4-BE49-F238E27FC236}">
                <a16:creationId xmlns:a16="http://schemas.microsoft.com/office/drawing/2014/main" id="{4956D37E-B095-4935-9E15-5D708A86BDDC}"/>
              </a:ext>
            </a:extLst>
          </p:cNvPr>
          <p:cNvPicPr>
            <a:picLocks noChangeAspect="1"/>
          </p:cNvPicPr>
          <p:nvPr/>
        </p:nvPicPr>
        <p:blipFill>
          <a:blip r:embed="rId42"/>
          <a:stretch>
            <a:fillRect/>
          </a:stretch>
        </p:blipFill>
        <p:spPr>
          <a:xfrm>
            <a:off x="8281654" y="963211"/>
            <a:ext cx="667541" cy="784552"/>
          </a:xfrm>
          <a:prstGeom prst="rect">
            <a:avLst/>
          </a:prstGeom>
        </p:spPr>
      </p:pic>
      <p:pic>
        <p:nvPicPr>
          <p:cNvPr id="84" name="Picture 83">
            <a:extLst>
              <a:ext uri="{FF2B5EF4-FFF2-40B4-BE49-F238E27FC236}">
                <a16:creationId xmlns:a16="http://schemas.microsoft.com/office/drawing/2014/main" id="{24A53080-3027-487C-BD01-F20AE10A51E6}"/>
              </a:ext>
            </a:extLst>
          </p:cNvPr>
          <p:cNvPicPr>
            <a:picLocks noChangeAspect="1"/>
          </p:cNvPicPr>
          <p:nvPr/>
        </p:nvPicPr>
        <p:blipFill>
          <a:blip r:embed="rId43"/>
          <a:stretch>
            <a:fillRect/>
          </a:stretch>
        </p:blipFill>
        <p:spPr>
          <a:xfrm>
            <a:off x="7718069" y="1418097"/>
            <a:ext cx="760212" cy="579431"/>
          </a:xfrm>
          <a:prstGeom prst="rect">
            <a:avLst/>
          </a:prstGeom>
        </p:spPr>
      </p:pic>
      <p:sp>
        <p:nvSpPr>
          <p:cNvPr id="100" name="TextBox 99">
            <a:extLst>
              <a:ext uri="{FF2B5EF4-FFF2-40B4-BE49-F238E27FC236}">
                <a16:creationId xmlns:a16="http://schemas.microsoft.com/office/drawing/2014/main" id="{51ACD1F8-629E-427E-89FD-75B8BBA91C00}"/>
              </a:ext>
            </a:extLst>
          </p:cNvPr>
          <p:cNvSpPr txBox="1"/>
          <p:nvPr/>
        </p:nvSpPr>
        <p:spPr>
          <a:xfrm>
            <a:off x="7437155" y="2074693"/>
            <a:ext cx="1716183" cy="461665"/>
          </a:xfrm>
          <a:prstGeom prst="rect">
            <a:avLst/>
          </a:prstGeom>
          <a:noFill/>
        </p:spPr>
        <p:txBody>
          <a:bodyPr wrap="square" rtlCol="0">
            <a:spAutoFit/>
          </a:bodyPr>
          <a:lstStyle/>
          <a:p>
            <a:pPr algn="ctr"/>
            <a:r>
              <a:rPr lang="en-US" sz="1200" dirty="0"/>
              <a:t>Do I get any extra information?</a:t>
            </a:r>
            <a:endParaRPr lang="en-IN" sz="1200" dirty="0"/>
          </a:p>
        </p:txBody>
      </p:sp>
    </p:spTree>
    <p:extLst>
      <p:ext uri="{BB962C8B-B14F-4D97-AF65-F5344CB8AC3E}">
        <p14:creationId xmlns:p14="http://schemas.microsoft.com/office/powerpoint/2010/main" val="2699965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wipe(up)">
                                      <p:cBhvr>
                                        <p:cTn id="7" dur="5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88"/>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7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1" fill="hold" nodeType="clickEffect">
                                  <p:stCondLst>
                                    <p:cond delay="0"/>
                                  </p:stCondLst>
                                  <p:childTnLst>
                                    <p:set>
                                      <p:cBhvr>
                                        <p:cTn id="19" dur="1" fill="hold">
                                          <p:stCondLst>
                                            <p:cond delay="0"/>
                                          </p:stCondLst>
                                        </p:cTn>
                                        <p:tgtEl>
                                          <p:spTgt spid="63"/>
                                        </p:tgtEl>
                                        <p:attrNameLst>
                                          <p:attrName>style.visibility</p:attrName>
                                        </p:attrNameLst>
                                      </p:cBhvr>
                                      <p:to>
                                        <p:strVal val="visible"/>
                                      </p:to>
                                    </p:set>
                                    <p:anim calcmode="lin" valueType="num">
                                      <p:cBhvr additive="base">
                                        <p:cTn id="20" dur="500" fill="hold"/>
                                        <p:tgtEl>
                                          <p:spTgt spid="63"/>
                                        </p:tgtEl>
                                        <p:attrNameLst>
                                          <p:attrName>ppt_x</p:attrName>
                                        </p:attrNameLst>
                                      </p:cBhvr>
                                      <p:tavLst>
                                        <p:tav tm="0">
                                          <p:val>
                                            <p:strVal val="#ppt_x"/>
                                          </p:val>
                                        </p:tav>
                                        <p:tav tm="100000">
                                          <p:val>
                                            <p:strVal val="#ppt_x"/>
                                          </p:val>
                                        </p:tav>
                                      </p:tavLst>
                                    </p:anim>
                                    <p:anim calcmode="lin" valueType="num">
                                      <p:cBhvr additive="base">
                                        <p:cTn id="21" dur="500" fill="hold"/>
                                        <p:tgtEl>
                                          <p:spTgt spid="63"/>
                                        </p:tgtEl>
                                        <p:attrNameLst>
                                          <p:attrName>ppt_y</p:attrName>
                                        </p:attrNameLst>
                                      </p:cBhvr>
                                      <p:tavLst>
                                        <p:tav tm="0">
                                          <p:val>
                                            <p:strVal val="0-#ppt_h/2"/>
                                          </p:val>
                                        </p:tav>
                                        <p:tav tm="100000">
                                          <p:val>
                                            <p:strVal val="#ppt_y"/>
                                          </p:val>
                                        </p:tav>
                                      </p:tavLst>
                                    </p:anim>
                                  </p:childTnLst>
                                </p:cTn>
                              </p:par>
                              <p:par>
                                <p:cTn id="22" presetID="2" presetClass="entr" presetSubtype="1" fill="hold" nodeType="withEffect">
                                  <p:stCondLst>
                                    <p:cond delay="0"/>
                                  </p:stCondLst>
                                  <p:childTnLst>
                                    <p:set>
                                      <p:cBhvr>
                                        <p:cTn id="23" dur="1" fill="hold">
                                          <p:stCondLst>
                                            <p:cond delay="0"/>
                                          </p:stCondLst>
                                        </p:cTn>
                                        <p:tgtEl>
                                          <p:spTgt spid="106"/>
                                        </p:tgtEl>
                                        <p:attrNameLst>
                                          <p:attrName>style.visibility</p:attrName>
                                        </p:attrNameLst>
                                      </p:cBhvr>
                                      <p:to>
                                        <p:strVal val="visible"/>
                                      </p:to>
                                    </p:set>
                                    <p:anim calcmode="lin" valueType="num">
                                      <p:cBhvr additive="base">
                                        <p:cTn id="24" dur="500" fill="hold"/>
                                        <p:tgtEl>
                                          <p:spTgt spid="106"/>
                                        </p:tgtEl>
                                        <p:attrNameLst>
                                          <p:attrName>ppt_x</p:attrName>
                                        </p:attrNameLst>
                                      </p:cBhvr>
                                      <p:tavLst>
                                        <p:tav tm="0">
                                          <p:val>
                                            <p:strVal val="#ppt_x"/>
                                          </p:val>
                                        </p:tav>
                                        <p:tav tm="100000">
                                          <p:val>
                                            <p:strVal val="#ppt_x"/>
                                          </p:val>
                                        </p:tav>
                                      </p:tavLst>
                                    </p:anim>
                                    <p:anim calcmode="lin" valueType="num">
                                      <p:cBhvr additive="base">
                                        <p:cTn id="25" dur="500" fill="hold"/>
                                        <p:tgtEl>
                                          <p:spTgt spid="106"/>
                                        </p:tgtEl>
                                        <p:attrNameLst>
                                          <p:attrName>ppt_y</p:attrName>
                                        </p:attrNameLst>
                                      </p:cBhvr>
                                      <p:tavLst>
                                        <p:tav tm="0">
                                          <p:val>
                                            <p:strVal val="0-#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91"/>
                                        </p:tgtEl>
                                        <p:attrNameLst>
                                          <p:attrName>style.visibility</p:attrName>
                                        </p:attrNameLst>
                                      </p:cBhvr>
                                      <p:to>
                                        <p:strVal val="visible"/>
                                      </p:to>
                                    </p:set>
                                    <p:anim calcmode="lin" valueType="num">
                                      <p:cBhvr additive="base">
                                        <p:cTn id="28" dur="500" fill="hold"/>
                                        <p:tgtEl>
                                          <p:spTgt spid="91"/>
                                        </p:tgtEl>
                                        <p:attrNameLst>
                                          <p:attrName>ppt_x</p:attrName>
                                        </p:attrNameLst>
                                      </p:cBhvr>
                                      <p:tavLst>
                                        <p:tav tm="0">
                                          <p:val>
                                            <p:strVal val="#ppt_x"/>
                                          </p:val>
                                        </p:tav>
                                        <p:tav tm="100000">
                                          <p:val>
                                            <p:strVal val="#ppt_x"/>
                                          </p:val>
                                        </p:tav>
                                      </p:tavLst>
                                    </p:anim>
                                    <p:anim calcmode="lin" valueType="num">
                                      <p:cBhvr additive="base">
                                        <p:cTn id="29"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59"/>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60"/>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9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8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1" fill="hold" nodeType="clickEffect">
                                  <p:stCondLst>
                                    <p:cond delay="0"/>
                                  </p:stCondLst>
                                  <p:childTnLst>
                                    <p:set>
                                      <p:cBhvr>
                                        <p:cTn id="43" dur="1" fill="hold">
                                          <p:stCondLst>
                                            <p:cond delay="0"/>
                                          </p:stCondLst>
                                        </p:cTn>
                                        <p:tgtEl>
                                          <p:spTgt spid="121"/>
                                        </p:tgtEl>
                                        <p:attrNameLst>
                                          <p:attrName>style.visibility</p:attrName>
                                        </p:attrNameLst>
                                      </p:cBhvr>
                                      <p:to>
                                        <p:strVal val="visible"/>
                                      </p:to>
                                    </p:set>
                                    <p:anim calcmode="lin" valueType="num">
                                      <p:cBhvr additive="base">
                                        <p:cTn id="44" dur="500" fill="hold"/>
                                        <p:tgtEl>
                                          <p:spTgt spid="121"/>
                                        </p:tgtEl>
                                        <p:attrNameLst>
                                          <p:attrName>ppt_x</p:attrName>
                                        </p:attrNameLst>
                                      </p:cBhvr>
                                      <p:tavLst>
                                        <p:tav tm="0">
                                          <p:val>
                                            <p:strVal val="#ppt_x"/>
                                          </p:val>
                                        </p:tav>
                                        <p:tav tm="100000">
                                          <p:val>
                                            <p:strVal val="#ppt_x"/>
                                          </p:val>
                                        </p:tav>
                                      </p:tavLst>
                                    </p:anim>
                                    <p:anim calcmode="lin" valueType="num">
                                      <p:cBhvr additive="base">
                                        <p:cTn id="45" dur="500" fill="hold"/>
                                        <p:tgtEl>
                                          <p:spTgt spid="121"/>
                                        </p:tgtEl>
                                        <p:attrNameLst>
                                          <p:attrName>ppt_y</p:attrName>
                                        </p:attrNameLst>
                                      </p:cBhvr>
                                      <p:tavLst>
                                        <p:tav tm="0">
                                          <p:val>
                                            <p:strVal val="0-#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94"/>
                                        </p:tgtEl>
                                        <p:attrNameLst>
                                          <p:attrName>style.visibility</p:attrName>
                                        </p:attrNameLst>
                                      </p:cBhvr>
                                      <p:to>
                                        <p:strVal val="visible"/>
                                      </p:to>
                                    </p:set>
                                    <p:anim calcmode="lin" valueType="num">
                                      <p:cBhvr additive="base">
                                        <p:cTn id="48" dur="500" fill="hold"/>
                                        <p:tgtEl>
                                          <p:spTgt spid="94"/>
                                        </p:tgtEl>
                                        <p:attrNameLst>
                                          <p:attrName>ppt_x</p:attrName>
                                        </p:attrNameLst>
                                      </p:cBhvr>
                                      <p:tavLst>
                                        <p:tav tm="0">
                                          <p:val>
                                            <p:strVal val="#ppt_x"/>
                                          </p:val>
                                        </p:tav>
                                        <p:tav tm="100000">
                                          <p:val>
                                            <p:strVal val="#ppt_x"/>
                                          </p:val>
                                        </p:tav>
                                      </p:tavLst>
                                    </p:anim>
                                    <p:anim calcmode="lin" valueType="num">
                                      <p:cBhvr additive="base">
                                        <p:cTn id="49"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61"/>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6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90"/>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 presetClass="entr" presetSubtype="1" fill="hold" nodeType="clickEffect">
                                  <p:stCondLst>
                                    <p:cond delay="0"/>
                                  </p:stCondLst>
                                  <p:childTnLst>
                                    <p:set>
                                      <p:cBhvr>
                                        <p:cTn id="61" dur="1" fill="hold">
                                          <p:stCondLst>
                                            <p:cond delay="0"/>
                                          </p:stCondLst>
                                        </p:cTn>
                                        <p:tgtEl>
                                          <p:spTgt spid="64"/>
                                        </p:tgtEl>
                                        <p:attrNameLst>
                                          <p:attrName>style.visibility</p:attrName>
                                        </p:attrNameLst>
                                      </p:cBhvr>
                                      <p:to>
                                        <p:strVal val="visible"/>
                                      </p:to>
                                    </p:set>
                                    <p:anim calcmode="lin" valueType="num">
                                      <p:cBhvr additive="base">
                                        <p:cTn id="62" dur="500" fill="hold"/>
                                        <p:tgtEl>
                                          <p:spTgt spid="64"/>
                                        </p:tgtEl>
                                        <p:attrNameLst>
                                          <p:attrName>ppt_x</p:attrName>
                                        </p:attrNameLst>
                                      </p:cBhvr>
                                      <p:tavLst>
                                        <p:tav tm="0">
                                          <p:val>
                                            <p:strVal val="#ppt_x"/>
                                          </p:val>
                                        </p:tav>
                                        <p:tav tm="100000">
                                          <p:val>
                                            <p:strVal val="#ppt_x"/>
                                          </p:val>
                                        </p:tav>
                                      </p:tavLst>
                                    </p:anim>
                                    <p:anim calcmode="lin" valueType="num">
                                      <p:cBhvr additive="base">
                                        <p:cTn id="63" dur="500" fill="hold"/>
                                        <p:tgtEl>
                                          <p:spTgt spid="64"/>
                                        </p:tgtEl>
                                        <p:attrNameLst>
                                          <p:attrName>ppt_y</p:attrName>
                                        </p:attrNameLst>
                                      </p:cBhvr>
                                      <p:tavLst>
                                        <p:tav tm="0">
                                          <p:val>
                                            <p:strVal val="0-#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127"/>
                                        </p:tgtEl>
                                        <p:attrNameLst>
                                          <p:attrName>style.visibility</p:attrName>
                                        </p:attrNameLst>
                                      </p:cBhvr>
                                      <p:to>
                                        <p:strVal val="visible"/>
                                      </p:to>
                                    </p:set>
                                    <p:anim calcmode="lin" valueType="num">
                                      <p:cBhvr additive="base">
                                        <p:cTn id="66" dur="500" fill="hold"/>
                                        <p:tgtEl>
                                          <p:spTgt spid="127"/>
                                        </p:tgtEl>
                                        <p:attrNameLst>
                                          <p:attrName>ppt_x</p:attrName>
                                        </p:attrNameLst>
                                      </p:cBhvr>
                                      <p:tavLst>
                                        <p:tav tm="0">
                                          <p:val>
                                            <p:strVal val="#ppt_x"/>
                                          </p:val>
                                        </p:tav>
                                        <p:tav tm="100000">
                                          <p:val>
                                            <p:strVal val="#ppt_x"/>
                                          </p:val>
                                        </p:tav>
                                      </p:tavLst>
                                    </p:anim>
                                    <p:anim calcmode="lin" valueType="num">
                                      <p:cBhvr additive="base">
                                        <p:cTn id="67" dur="500" fill="hold"/>
                                        <p:tgtEl>
                                          <p:spTgt spid="127"/>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84"/>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79"/>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00"/>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 presetClass="entr" presetSubtype="1" fill="hold" nodeType="clickEffect">
                                  <p:stCondLst>
                                    <p:cond delay="0"/>
                                  </p:stCondLst>
                                  <p:childTnLst>
                                    <p:set>
                                      <p:cBhvr>
                                        <p:cTn id="79" dur="1" fill="hold">
                                          <p:stCondLst>
                                            <p:cond delay="0"/>
                                          </p:stCondLst>
                                        </p:cTn>
                                        <p:tgtEl>
                                          <p:spTgt spid="87"/>
                                        </p:tgtEl>
                                        <p:attrNameLst>
                                          <p:attrName>style.visibility</p:attrName>
                                        </p:attrNameLst>
                                      </p:cBhvr>
                                      <p:to>
                                        <p:strVal val="visible"/>
                                      </p:to>
                                    </p:set>
                                    <p:anim calcmode="lin" valueType="num">
                                      <p:cBhvr additive="base">
                                        <p:cTn id="80" dur="500" fill="hold"/>
                                        <p:tgtEl>
                                          <p:spTgt spid="87"/>
                                        </p:tgtEl>
                                        <p:attrNameLst>
                                          <p:attrName>ppt_x</p:attrName>
                                        </p:attrNameLst>
                                      </p:cBhvr>
                                      <p:tavLst>
                                        <p:tav tm="0">
                                          <p:val>
                                            <p:strVal val="#ppt_x"/>
                                          </p:val>
                                        </p:tav>
                                        <p:tav tm="100000">
                                          <p:val>
                                            <p:strVal val="#ppt_x"/>
                                          </p:val>
                                        </p:tav>
                                      </p:tavLst>
                                    </p:anim>
                                    <p:anim calcmode="lin" valueType="num">
                                      <p:cBhvr additive="base">
                                        <p:cTn id="81" dur="500" fill="hold"/>
                                        <p:tgtEl>
                                          <p:spTgt spid="87"/>
                                        </p:tgtEl>
                                        <p:attrNameLst>
                                          <p:attrName>ppt_y</p:attrName>
                                        </p:attrNameLst>
                                      </p:cBhvr>
                                      <p:tavLst>
                                        <p:tav tm="0">
                                          <p:val>
                                            <p:strVal val="0-#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78"/>
                                        </p:tgtEl>
                                        <p:attrNameLst>
                                          <p:attrName>style.visibility</p:attrName>
                                        </p:attrNameLst>
                                      </p:cBhvr>
                                      <p:to>
                                        <p:strVal val="visible"/>
                                      </p:to>
                                    </p:set>
                                    <p:anim calcmode="lin" valueType="num">
                                      <p:cBhvr additive="base">
                                        <p:cTn id="84" dur="500" fill="hold"/>
                                        <p:tgtEl>
                                          <p:spTgt spid="78"/>
                                        </p:tgtEl>
                                        <p:attrNameLst>
                                          <p:attrName>ppt_x</p:attrName>
                                        </p:attrNameLst>
                                      </p:cBhvr>
                                      <p:tavLst>
                                        <p:tav tm="0">
                                          <p:val>
                                            <p:strVal val="#ppt_x"/>
                                          </p:val>
                                        </p:tav>
                                        <p:tav tm="100000">
                                          <p:val>
                                            <p:strVal val="#ppt_x"/>
                                          </p:val>
                                        </p:tav>
                                      </p:tavLst>
                                    </p:anim>
                                    <p:anim calcmode="lin" valueType="num">
                                      <p:cBhvr additive="base">
                                        <p:cTn id="85"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72"/>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71"/>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92"/>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2" presetClass="entr" presetSubtype="1" fill="hold" nodeType="clickEffect">
                                  <p:stCondLst>
                                    <p:cond delay="0"/>
                                  </p:stCondLst>
                                  <p:childTnLst>
                                    <p:set>
                                      <p:cBhvr>
                                        <p:cTn id="97" dur="1" fill="hold">
                                          <p:stCondLst>
                                            <p:cond delay="0"/>
                                          </p:stCondLst>
                                        </p:cTn>
                                        <p:tgtEl>
                                          <p:spTgt spid="98"/>
                                        </p:tgtEl>
                                        <p:attrNameLst>
                                          <p:attrName>style.visibility</p:attrName>
                                        </p:attrNameLst>
                                      </p:cBhvr>
                                      <p:to>
                                        <p:strVal val="visible"/>
                                      </p:to>
                                    </p:set>
                                    <p:anim calcmode="lin" valueType="num">
                                      <p:cBhvr additive="base">
                                        <p:cTn id="98" dur="500" fill="hold"/>
                                        <p:tgtEl>
                                          <p:spTgt spid="98"/>
                                        </p:tgtEl>
                                        <p:attrNameLst>
                                          <p:attrName>ppt_x</p:attrName>
                                        </p:attrNameLst>
                                      </p:cBhvr>
                                      <p:tavLst>
                                        <p:tav tm="0">
                                          <p:val>
                                            <p:strVal val="#ppt_x"/>
                                          </p:val>
                                        </p:tav>
                                        <p:tav tm="100000">
                                          <p:val>
                                            <p:strVal val="#ppt_x"/>
                                          </p:val>
                                        </p:tav>
                                      </p:tavLst>
                                    </p:anim>
                                    <p:anim calcmode="lin" valueType="num">
                                      <p:cBhvr additive="base">
                                        <p:cTn id="99" dur="500" fill="hold"/>
                                        <p:tgtEl>
                                          <p:spTgt spid="98"/>
                                        </p:tgtEl>
                                        <p:attrNameLst>
                                          <p:attrName>ppt_y</p:attrName>
                                        </p:attrNameLst>
                                      </p:cBhvr>
                                      <p:tavLst>
                                        <p:tav tm="0">
                                          <p:val>
                                            <p:strVal val="0-#ppt_h/2"/>
                                          </p:val>
                                        </p:tav>
                                        <p:tav tm="100000">
                                          <p:val>
                                            <p:strVal val="#ppt_y"/>
                                          </p:val>
                                        </p:tav>
                                      </p:tavLst>
                                    </p:anim>
                                  </p:childTnLst>
                                </p:cTn>
                              </p:par>
                              <p:par>
                                <p:cTn id="100" presetID="2" presetClass="entr" presetSubtype="4" fill="hold" grpId="0" nodeType="withEffect">
                                  <p:stCondLst>
                                    <p:cond delay="0"/>
                                  </p:stCondLst>
                                  <p:childTnLst>
                                    <p:set>
                                      <p:cBhvr>
                                        <p:cTn id="101" dur="1" fill="hold">
                                          <p:stCondLst>
                                            <p:cond delay="0"/>
                                          </p:stCondLst>
                                        </p:cTn>
                                        <p:tgtEl>
                                          <p:spTgt spid="77"/>
                                        </p:tgtEl>
                                        <p:attrNameLst>
                                          <p:attrName>style.visibility</p:attrName>
                                        </p:attrNameLst>
                                      </p:cBhvr>
                                      <p:to>
                                        <p:strVal val="visible"/>
                                      </p:to>
                                    </p:set>
                                    <p:anim calcmode="lin" valueType="num">
                                      <p:cBhvr additive="base">
                                        <p:cTn id="102" dur="500" fill="hold"/>
                                        <p:tgtEl>
                                          <p:spTgt spid="77"/>
                                        </p:tgtEl>
                                        <p:attrNameLst>
                                          <p:attrName>ppt_x</p:attrName>
                                        </p:attrNameLst>
                                      </p:cBhvr>
                                      <p:tavLst>
                                        <p:tav tm="0">
                                          <p:val>
                                            <p:strVal val="#ppt_x"/>
                                          </p:val>
                                        </p:tav>
                                        <p:tav tm="100000">
                                          <p:val>
                                            <p:strVal val="#ppt_x"/>
                                          </p:val>
                                        </p:tav>
                                      </p:tavLst>
                                    </p:anim>
                                    <p:anim calcmode="lin" valueType="num">
                                      <p:cBhvr additive="base">
                                        <p:cTn id="103"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Graphic spid="91" grpId="0">
        <p:bldAsOne/>
      </p:bldGraphic>
      <p:bldGraphic spid="94" grpId="0">
        <p:bldAsOne/>
      </p:bldGraphic>
      <p:bldGraphic spid="127" grpId="0">
        <p:bldAsOne/>
      </p:bldGraphic>
      <p:bldGraphic spid="77" grpId="0">
        <p:bldAsOne/>
      </p:bldGraphic>
      <p:bldGraphic spid="78" grpId="0">
        <p:bldAsOne/>
      </p:bldGraphic>
      <p:bldP spid="81" grpId="0"/>
      <p:bldP spid="90" grpId="0"/>
      <p:bldP spid="92" grpId="0"/>
      <p:bldP spid="10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5E25533B-89CE-4950-AB7B-CE1D15428A0A}"/>
              </a:ext>
            </a:extLst>
          </p:cNvPr>
          <p:cNvSpPr/>
          <p:nvPr/>
        </p:nvSpPr>
        <p:spPr>
          <a:xfrm>
            <a:off x="1637716" y="904775"/>
            <a:ext cx="6813265" cy="5467149"/>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
            </a:r>
            <a:endParaRPr lang="en-IN" dirty="0"/>
          </a:p>
        </p:txBody>
      </p:sp>
      <p:sp>
        <p:nvSpPr>
          <p:cNvPr id="2" name="Title 1">
            <a:extLst>
              <a:ext uri="{FF2B5EF4-FFF2-40B4-BE49-F238E27FC236}">
                <a16:creationId xmlns:a16="http://schemas.microsoft.com/office/drawing/2014/main" id="{47D71BD9-C4BB-4563-99A9-D73ED2E5AE4D}"/>
              </a:ext>
            </a:extLst>
          </p:cNvPr>
          <p:cNvSpPr>
            <a:spLocks noGrp="1"/>
          </p:cNvSpPr>
          <p:nvPr>
            <p:ph type="title"/>
          </p:nvPr>
        </p:nvSpPr>
        <p:spPr>
          <a:xfrm>
            <a:off x="73119" y="175246"/>
            <a:ext cx="12034535" cy="395230"/>
          </a:xfrm>
        </p:spPr>
        <p:txBody>
          <a:bodyPr>
            <a:normAutofit fontScale="90000"/>
          </a:bodyPr>
          <a:lstStyle/>
          <a:p>
            <a:r>
              <a:rPr lang="en-US" dirty="0"/>
              <a:t>Technologies Used</a:t>
            </a:r>
            <a:endParaRPr lang="en-IN" dirty="0"/>
          </a:p>
        </p:txBody>
      </p:sp>
      <p:sp>
        <p:nvSpPr>
          <p:cNvPr id="4" name="Slide Number Placeholder 3">
            <a:extLst>
              <a:ext uri="{FF2B5EF4-FFF2-40B4-BE49-F238E27FC236}">
                <a16:creationId xmlns:a16="http://schemas.microsoft.com/office/drawing/2014/main" id="{A84A9CB5-B107-4555-BE04-C7CDB5EC893E}"/>
              </a:ext>
            </a:extLst>
          </p:cNvPr>
          <p:cNvSpPr>
            <a:spLocks noGrp="1"/>
          </p:cNvSpPr>
          <p:nvPr>
            <p:ph type="sldNum" sz="quarter" idx="12"/>
          </p:nvPr>
        </p:nvSpPr>
        <p:spPr/>
        <p:txBody>
          <a:bodyPr/>
          <a:lstStyle/>
          <a:p>
            <a:fld id="{9CD8D479-8942-46E8-A226-A4E01F7A105C}" type="slidenum">
              <a:rPr lang="en-IN" smtClean="0"/>
              <a:t>5</a:t>
            </a:fld>
            <a:endParaRPr lang="en-IN"/>
          </a:p>
        </p:txBody>
      </p:sp>
      <p:sp>
        <p:nvSpPr>
          <p:cNvPr id="5" name="Date Placeholder 4">
            <a:extLst>
              <a:ext uri="{FF2B5EF4-FFF2-40B4-BE49-F238E27FC236}">
                <a16:creationId xmlns:a16="http://schemas.microsoft.com/office/drawing/2014/main" id="{5D9E8A3B-FF9B-41C4-B66E-0A2ABA940406}"/>
              </a:ext>
            </a:extLst>
          </p:cNvPr>
          <p:cNvSpPr>
            <a:spLocks noGrp="1"/>
          </p:cNvSpPr>
          <p:nvPr>
            <p:ph type="dt" sz="half" idx="10"/>
          </p:nvPr>
        </p:nvSpPr>
        <p:spPr/>
        <p:txBody>
          <a:bodyPr/>
          <a:lstStyle/>
          <a:p>
            <a:fld id="{6DD1B487-36FD-4CED-B07A-1A81FC6540B1}" type="datetime1">
              <a:rPr lang="en-US" smtClean="0"/>
              <a:pPr/>
              <a:t>6/18/2021</a:t>
            </a:fld>
            <a:endParaRPr lang="en-US" dirty="0"/>
          </a:p>
        </p:txBody>
      </p:sp>
      <p:sp>
        <p:nvSpPr>
          <p:cNvPr id="6" name="Footer Placeholder 5">
            <a:extLst>
              <a:ext uri="{FF2B5EF4-FFF2-40B4-BE49-F238E27FC236}">
                <a16:creationId xmlns:a16="http://schemas.microsoft.com/office/drawing/2014/main" id="{043FF671-5906-42EE-8822-DE18D0371698}"/>
              </a:ext>
            </a:extLst>
          </p:cNvPr>
          <p:cNvSpPr>
            <a:spLocks noGrp="1"/>
          </p:cNvSpPr>
          <p:nvPr>
            <p:ph type="ftr" sz="quarter" idx="11"/>
          </p:nvPr>
        </p:nvSpPr>
        <p:spPr/>
        <p:txBody>
          <a:bodyPr/>
          <a:lstStyle/>
          <a:p>
            <a:r>
              <a:rPr lang="en-US" dirty="0"/>
              <a:t>Make a “U” Turn : Extravagance to Resourceful – Team Turbo Dynamic</a:t>
            </a:r>
          </a:p>
        </p:txBody>
      </p:sp>
      <p:graphicFrame>
        <p:nvGraphicFramePr>
          <p:cNvPr id="3" name="Diagram 2">
            <a:extLst>
              <a:ext uri="{FF2B5EF4-FFF2-40B4-BE49-F238E27FC236}">
                <a16:creationId xmlns:a16="http://schemas.microsoft.com/office/drawing/2014/main" id="{A3F05AD5-EFDD-4FD5-A9A7-8EE83AC45B05}"/>
              </a:ext>
            </a:extLst>
          </p:cNvPr>
          <p:cNvGraphicFramePr/>
          <p:nvPr>
            <p:extLst>
              <p:ext uri="{D42A27DB-BD31-4B8C-83A1-F6EECF244321}">
                <p14:modId xmlns:p14="http://schemas.microsoft.com/office/powerpoint/2010/main" val="2647918597"/>
              </p:ext>
            </p:extLst>
          </p:nvPr>
        </p:nvGraphicFramePr>
        <p:xfrm>
          <a:off x="-151504" y="1544193"/>
          <a:ext cx="11489494" cy="47507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20" name="Straight Arrow Connector 19">
            <a:extLst>
              <a:ext uri="{FF2B5EF4-FFF2-40B4-BE49-F238E27FC236}">
                <a16:creationId xmlns:a16="http://schemas.microsoft.com/office/drawing/2014/main" id="{4ACA0285-E6E5-4E6E-B9D5-E6D7D0735D98}"/>
              </a:ext>
            </a:extLst>
          </p:cNvPr>
          <p:cNvCxnSpPr/>
          <p:nvPr/>
        </p:nvCxnSpPr>
        <p:spPr>
          <a:xfrm>
            <a:off x="3278074" y="2917572"/>
            <a:ext cx="1276539" cy="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7900E88-B29B-47B6-9446-869E0BA31837}"/>
              </a:ext>
            </a:extLst>
          </p:cNvPr>
          <p:cNvSpPr txBox="1"/>
          <p:nvPr/>
        </p:nvSpPr>
        <p:spPr>
          <a:xfrm>
            <a:off x="3348216" y="2381423"/>
            <a:ext cx="1167897" cy="400110"/>
          </a:xfrm>
          <a:prstGeom prst="rect">
            <a:avLst/>
          </a:prstGeom>
          <a:noFill/>
        </p:spPr>
        <p:txBody>
          <a:bodyPr wrap="square" rtlCol="0">
            <a:spAutoFit/>
          </a:bodyPr>
          <a:lstStyle/>
          <a:p>
            <a:pPr algn="ctr"/>
            <a:r>
              <a:rPr lang="en-US" sz="2000" dirty="0"/>
              <a:t>NGINX</a:t>
            </a:r>
            <a:endParaRPr lang="en-IN" sz="2000" dirty="0"/>
          </a:p>
        </p:txBody>
      </p:sp>
      <p:sp>
        <p:nvSpPr>
          <p:cNvPr id="8" name="TextBox 7">
            <a:extLst>
              <a:ext uri="{FF2B5EF4-FFF2-40B4-BE49-F238E27FC236}">
                <a16:creationId xmlns:a16="http://schemas.microsoft.com/office/drawing/2014/main" id="{C6337472-EEA8-4435-81CC-CD7AFC7E8AEB}"/>
              </a:ext>
            </a:extLst>
          </p:cNvPr>
          <p:cNvSpPr txBox="1"/>
          <p:nvPr/>
        </p:nvSpPr>
        <p:spPr>
          <a:xfrm>
            <a:off x="4012912" y="908630"/>
            <a:ext cx="2311851" cy="461665"/>
          </a:xfrm>
          <a:prstGeom prst="rect">
            <a:avLst/>
          </a:prstGeom>
          <a:noFill/>
        </p:spPr>
        <p:txBody>
          <a:bodyPr wrap="none" rtlCol="0">
            <a:spAutoFit/>
          </a:bodyPr>
          <a:lstStyle/>
          <a:p>
            <a:r>
              <a:rPr lang="en-US" sz="2400" b="1" dirty="0"/>
              <a:t>IBM Kubernetes</a:t>
            </a:r>
            <a:endParaRPr lang="en-IN" sz="2400" b="1" dirty="0"/>
          </a:p>
        </p:txBody>
      </p:sp>
      <p:pic>
        <p:nvPicPr>
          <p:cNvPr id="10" name="Picture 9" descr="Graphical user interface&#10;&#10;Description automatically generated">
            <a:extLst>
              <a:ext uri="{FF2B5EF4-FFF2-40B4-BE49-F238E27FC236}">
                <a16:creationId xmlns:a16="http://schemas.microsoft.com/office/drawing/2014/main" id="{AB579F47-43EF-499C-9532-2F2A014EF5A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30413" y="3638349"/>
            <a:ext cx="452770" cy="452770"/>
          </a:xfrm>
          <a:prstGeom prst="rect">
            <a:avLst/>
          </a:prstGeom>
        </p:spPr>
      </p:pic>
      <p:pic>
        <p:nvPicPr>
          <p:cNvPr id="12" name="Picture 11" descr="Icon&#10;&#10;Description automatically generated">
            <a:extLst>
              <a:ext uri="{FF2B5EF4-FFF2-40B4-BE49-F238E27FC236}">
                <a16:creationId xmlns:a16="http://schemas.microsoft.com/office/drawing/2014/main" id="{24EC6AAF-749A-4CD0-92F5-794A404C7C9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581555" y="3534878"/>
            <a:ext cx="406526" cy="519450"/>
          </a:xfrm>
          <a:prstGeom prst="rect">
            <a:avLst/>
          </a:prstGeom>
        </p:spPr>
      </p:pic>
      <p:pic>
        <p:nvPicPr>
          <p:cNvPr id="14" name="Picture 13" descr="A picture containing text&#10;&#10;Description automatically generated">
            <a:extLst>
              <a:ext uri="{FF2B5EF4-FFF2-40B4-BE49-F238E27FC236}">
                <a16:creationId xmlns:a16="http://schemas.microsoft.com/office/drawing/2014/main" id="{CC8380F1-6687-4F18-B338-97AF150F3F1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723949" y="791053"/>
            <a:ext cx="1474744" cy="696817"/>
          </a:xfrm>
          <a:prstGeom prst="rect">
            <a:avLst/>
          </a:prstGeom>
        </p:spPr>
      </p:pic>
      <p:pic>
        <p:nvPicPr>
          <p:cNvPr id="16" name="Picture 15" descr="Icon&#10;&#10;Description automatically generated">
            <a:extLst>
              <a:ext uri="{FF2B5EF4-FFF2-40B4-BE49-F238E27FC236}">
                <a16:creationId xmlns:a16="http://schemas.microsoft.com/office/drawing/2014/main" id="{0E3C41F4-F73D-4393-BDAD-6BCFB7259049}"/>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087549" y="4468959"/>
            <a:ext cx="723752" cy="516966"/>
          </a:xfrm>
          <a:prstGeom prst="rect">
            <a:avLst/>
          </a:prstGeom>
        </p:spPr>
      </p:pic>
      <p:pic>
        <p:nvPicPr>
          <p:cNvPr id="15" name="Graphic 14" descr="User">
            <a:extLst>
              <a:ext uri="{FF2B5EF4-FFF2-40B4-BE49-F238E27FC236}">
                <a16:creationId xmlns:a16="http://schemas.microsoft.com/office/drawing/2014/main" id="{8E549DBA-53DC-42D7-93F4-4FF19E646D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48652" y="907478"/>
            <a:ext cx="420105" cy="420105"/>
          </a:xfrm>
          <a:prstGeom prst="rect">
            <a:avLst/>
          </a:prstGeom>
        </p:spPr>
      </p:pic>
      <p:sp>
        <p:nvSpPr>
          <p:cNvPr id="9" name="TextBox 8">
            <a:extLst>
              <a:ext uri="{FF2B5EF4-FFF2-40B4-BE49-F238E27FC236}">
                <a16:creationId xmlns:a16="http://schemas.microsoft.com/office/drawing/2014/main" id="{8144A325-5C5B-4B08-861C-DB53144192CB}"/>
              </a:ext>
            </a:extLst>
          </p:cNvPr>
          <p:cNvSpPr txBox="1"/>
          <p:nvPr/>
        </p:nvSpPr>
        <p:spPr>
          <a:xfrm>
            <a:off x="251889" y="1272578"/>
            <a:ext cx="625492" cy="369332"/>
          </a:xfrm>
          <a:prstGeom prst="rect">
            <a:avLst/>
          </a:prstGeom>
          <a:noFill/>
        </p:spPr>
        <p:txBody>
          <a:bodyPr wrap="none" rtlCol="0">
            <a:spAutoFit/>
          </a:bodyPr>
          <a:lstStyle/>
          <a:p>
            <a:r>
              <a:rPr lang="en-US" dirty="0"/>
              <a:t>User</a:t>
            </a:r>
            <a:endParaRPr lang="en-IN" dirty="0"/>
          </a:p>
        </p:txBody>
      </p:sp>
      <p:cxnSp>
        <p:nvCxnSpPr>
          <p:cNvPr id="13" name="Connector: Elbow 12">
            <a:extLst>
              <a:ext uri="{FF2B5EF4-FFF2-40B4-BE49-F238E27FC236}">
                <a16:creationId xmlns:a16="http://schemas.microsoft.com/office/drawing/2014/main" id="{B5583089-187A-4AA2-8272-88E178105CAE}"/>
              </a:ext>
            </a:extLst>
          </p:cNvPr>
          <p:cNvCxnSpPr>
            <a:cxnSpLocks/>
            <a:stCxn id="9" idx="2"/>
          </p:cNvCxnSpPr>
          <p:nvPr/>
        </p:nvCxnSpPr>
        <p:spPr>
          <a:xfrm rot="16200000" flipH="1">
            <a:off x="973876" y="1232669"/>
            <a:ext cx="596106" cy="141458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20120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7CA6-AA29-4A89-B546-950C1DFDD38C}"/>
              </a:ext>
            </a:extLst>
          </p:cNvPr>
          <p:cNvSpPr>
            <a:spLocks noGrp="1"/>
          </p:cNvSpPr>
          <p:nvPr>
            <p:ph type="title"/>
          </p:nvPr>
        </p:nvSpPr>
        <p:spPr>
          <a:xfrm>
            <a:off x="1156529" y="2837217"/>
            <a:ext cx="9371949" cy="1183566"/>
          </a:xfrm>
        </p:spPr>
        <p:txBody>
          <a:bodyPr/>
          <a:lstStyle/>
          <a:p>
            <a:pPr algn="ctr"/>
            <a:r>
              <a:rPr lang="en-US" dirty="0"/>
              <a:t>Thank You</a:t>
            </a:r>
            <a:endParaRPr lang="en-IN" dirty="0"/>
          </a:p>
        </p:txBody>
      </p:sp>
      <p:sp>
        <p:nvSpPr>
          <p:cNvPr id="4" name="Slide Number Placeholder 3">
            <a:extLst>
              <a:ext uri="{FF2B5EF4-FFF2-40B4-BE49-F238E27FC236}">
                <a16:creationId xmlns:a16="http://schemas.microsoft.com/office/drawing/2014/main" id="{957385B7-AC9A-45DC-8EC2-4574D89335A2}"/>
              </a:ext>
            </a:extLst>
          </p:cNvPr>
          <p:cNvSpPr>
            <a:spLocks noGrp="1"/>
          </p:cNvSpPr>
          <p:nvPr>
            <p:ph type="sldNum" sz="quarter" idx="12"/>
          </p:nvPr>
        </p:nvSpPr>
        <p:spPr/>
        <p:txBody>
          <a:bodyPr/>
          <a:lstStyle/>
          <a:p>
            <a:fld id="{9CD8D479-8942-46E8-A226-A4E01F7A105C}" type="slidenum">
              <a:rPr lang="en-IN" smtClean="0"/>
              <a:t>6</a:t>
            </a:fld>
            <a:endParaRPr lang="en-IN"/>
          </a:p>
        </p:txBody>
      </p:sp>
      <p:sp>
        <p:nvSpPr>
          <p:cNvPr id="5" name="Date Placeholder 4">
            <a:extLst>
              <a:ext uri="{FF2B5EF4-FFF2-40B4-BE49-F238E27FC236}">
                <a16:creationId xmlns:a16="http://schemas.microsoft.com/office/drawing/2014/main" id="{DC9BF3A2-D606-4319-B66B-C7F3D76C768F}"/>
              </a:ext>
            </a:extLst>
          </p:cNvPr>
          <p:cNvSpPr>
            <a:spLocks noGrp="1"/>
          </p:cNvSpPr>
          <p:nvPr>
            <p:ph type="dt" sz="half" idx="10"/>
          </p:nvPr>
        </p:nvSpPr>
        <p:spPr/>
        <p:txBody>
          <a:bodyPr/>
          <a:lstStyle/>
          <a:p>
            <a:fld id="{6DD1B487-36FD-4CED-B07A-1A81FC6540B1}" type="datetime1">
              <a:rPr lang="en-US" smtClean="0"/>
              <a:pPr/>
              <a:t>6/18/2021</a:t>
            </a:fld>
            <a:endParaRPr lang="en-US" dirty="0"/>
          </a:p>
        </p:txBody>
      </p:sp>
      <p:sp>
        <p:nvSpPr>
          <p:cNvPr id="6" name="Footer Placeholder 5">
            <a:extLst>
              <a:ext uri="{FF2B5EF4-FFF2-40B4-BE49-F238E27FC236}">
                <a16:creationId xmlns:a16="http://schemas.microsoft.com/office/drawing/2014/main" id="{92E0E3A5-8A69-45DD-8406-2A82B14CC7FA}"/>
              </a:ext>
            </a:extLst>
          </p:cNvPr>
          <p:cNvSpPr>
            <a:spLocks noGrp="1"/>
          </p:cNvSpPr>
          <p:nvPr>
            <p:ph type="ftr" sz="quarter" idx="11"/>
          </p:nvPr>
        </p:nvSpPr>
        <p:spPr/>
        <p:txBody>
          <a:bodyPr/>
          <a:lstStyle/>
          <a:p>
            <a:r>
              <a:rPr lang="en-US" dirty="0"/>
              <a:t>Make a “U” Turn : Extravagance to Resourceful – Team Turbo Dynamic</a:t>
            </a:r>
          </a:p>
        </p:txBody>
      </p:sp>
    </p:spTree>
    <p:extLst>
      <p:ext uri="{BB962C8B-B14F-4D97-AF65-F5344CB8AC3E}">
        <p14:creationId xmlns:p14="http://schemas.microsoft.com/office/powerpoint/2010/main" val="375288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cology 16x9">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ture ecology education photo presentation.potx" id="{C2041BFC-79DD-469A-9C9C-CE3A45FF64F3}" vid="{F6D325B2-35D9-40C5-B4CD-C0A8483D5659}"/>
    </a:ext>
  </a:extLst>
</a:theme>
</file>

<file path=ppt/theme/theme2.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Nature ecology education photo presentation</Template>
  <TotalTime>1046</TotalTime>
  <Words>679</Words>
  <Application>Microsoft Office PowerPoint</Application>
  <PresentationFormat>Widescreen</PresentationFormat>
  <Paragraphs>78</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Corbel</vt:lpstr>
      <vt:lpstr>Wingdings</vt:lpstr>
      <vt:lpstr>Ecology 16x9</vt:lpstr>
      <vt:lpstr>Make a “U” Turn : Extravagance to Resourceful</vt:lpstr>
      <vt:lpstr>What Triggered the Idea!!</vt:lpstr>
      <vt:lpstr>Solution Outline</vt:lpstr>
      <vt:lpstr>How “GREENHOUSE” will help from Extravagance to be Resourceful</vt:lpstr>
      <vt:lpstr>Technologies Used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 Turn – Extravagance to being Resourceful</dc:title>
  <dc:creator>Papia G Majumdar</dc:creator>
  <cp:lastModifiedBy>Papia G Majumdar</cp:lastModifiedBy>
  <cp:revision>140</cp:revision>
  <dcterms:created xsi:type="dcterms:W3CDTF">2021-06-16T11:00:23Z</dcterms:created>
  <dcterms:modified xsi:type="dcterms:W3CDTF">2021-06-18T17:14:21Z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