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38CC-3FD1-4212-855E-0D3AE5AE2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D52EF-3244-4E5E-8556-9159EDADC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2EF2-5678-41A6-9390-A928406E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EA03-311C-4E0A-AAB3-72572D49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4C00-7ABA-40AD-B668-D13352E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0D89-DAFF-4A45-B193-2F8019C3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926E2-BD88-43A4-A3B6-0EEA8D143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4163-3E22-478D-BFE4-F9CE82DA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840C-2513-4BD0-B665-F6E3BEF8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7C6C-1377-40B3-A193-77CAB3E1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6E105-FE48-410C-8C82-665BE956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FE48A-8B4A-4DF2-8CEB-DA208AD6C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9CAE-4E86-40D2-8E80-23535565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4B20-1622-4AB3-B097-32428C4A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0A10-EF62-41B7-858E-11A11702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3E5D-14C5-4B02-BB77-1D805E2F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A5CC-D32C-4062-AB32-69C4C6F7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E2A0-725D-4FFA-895F-FCCF9A1D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EB75-022F-44F6-9EB8-231469D7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6397-42C1-413A-8686-266FBAF7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13CF-2A69-43F9-9D76-3EE1E748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32A20-A06B-4BA8-B945-2F7FEF0A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3CB5-E9E1-4E90-BA29-12B2ECED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5426-A0C8-4545-ADFC-7FC4EB7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5DED-C04F-4B0E-A9C4-9BF2F4F6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DE08-4BAC-49B1-A3E7-DF4DD6C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E91C-93D9-41A2-8B5A-1FD35E3C4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5439-C987-4D1B-8D35-BD6D2EF5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6C53-9611-4BDC-8D4E-47158D5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C9E1D-7498-42C5-AE4D-427B2A2B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1635-589E-4183-B417-2CCF7DAE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E8C7-7C6D-481D-9CDC-C03AC8F7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5992-C181-4FD5-A7CF-19CE5F90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AFA1E-9862-4E24-9929-3A3155465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16C53-6AA4-4239-A9FB-49080B3A5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A9E69-1529-4DF9-82C8-5A0DB028B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497D2-F5B4-43FE-8FB8-CFAC8C45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0F6CD-81F7-4052-B969-66B0ECCB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5E586-34BE-41C6-9963-E38D5002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36EB-E460-4230-974E-7E134B90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933F4-A58E-4B3F-A347-3D24FA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1095A-3838-4429-B201-9CD590E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87ABD-F834-45BB-BB4D-0597F20E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DD9A-B9B9-49F2-9F10-1929E0E7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AA308-B8E4-4234-A8AF-1AA2E4FE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CC66-E486-4DBD-B41C-8AF20596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D77F-F672-4FD2-83A8-61AC1454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3F14-9B77-4DCB-BF16-57F1EC0E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634A-CDF1-4E19-9D0A-C125DD8C4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D2794-1194-4519-B1FD-2B604E88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FACF-1237-4BA2-8BBF-73E057A8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45205-0B36-47C1-A1AB-D9547D77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655D-4C25-4923-9F5C-50E449A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9763E-3C1B-4943-9C76-55B11344B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CC636-6A04-4311-BD02-A9DD3272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98BFE-15C0-450D-B33A-D79A900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1DBD-A6A7-464B-A54F-1CF9DF8D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31EC-E164-4C0E-B8A1-2771B369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B6A4B-B404-4D32-996E-5D73F558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A8281-A298-4CB3-B272-4FFE9B4D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EB4E-F2EB-4F23-85EC-905E4810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C90A-7F49-4E9A-940A-C8E16FF91543}" type="datetimeFigureOut">
              <a:rPr lang="en-US" smtClean="0"/>
              <a:t>31-Oct-17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AF4D-0340-4DDC-ABB4-A1CB9B888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70E1-E7A3-48CB-B583-6B60E076B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A619-378A-4F76-BE42-A6B5FA0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09F7DCF-E74F-4FB4-BE51-F812B54F1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21510"/>
              </p:ext>
            </p:extLst>
          </p:nvPr>
        </p:nvGraphicFramePr>
        <p:xfrm>
          <a:off x="396146" y="358940"/>
          <a:ext cx="2732947" cy="609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57820">
                  <a:extLst>
                    <a:ext uri="{9D8B030D-6E8A-4147-A177-3AD203B41FA5}">
                      <a16:colId xmlns:a16="http://schemas.microsoft.com/office/drawing/2014/main" val="2591700190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2298954442"/>
                    </a:ext>
                  </a:extLst>
                </a:gridCol>
              </a:tblGrid>
              <a:tr h="130923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38438"/>
                  </a:ext>
                </a:extLst>
              </a:tr>
              <a:tr h="130923"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8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5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S</dc:creator>
  <cp:lastModifiedBy>Anand S</cp:lastModifiedBy>
  <cp:revision>5</cp:revision>
  <dcterms:created xsi:type="dcterms:W3CDTF">2017-10-31T10:33:24Z</dcterms:created>
  <dcterms:modified xsi:type="dcterms:W3CDTF">2017-10-31T14:51:10Z</dcterms:modified>
</cp:coreProperties>
</file>