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73" r:id="rId4"/>
    <p:sldId id="271" r:id="rId5"/>
    <p:sldId id="269" r:id="rId6"/>
    <p:sldId id="268" r:id="rId7"/>
    <p:sldId id="270" r:id="rId8"/>
    <p:sldId id="272" r:id="rId9"/>
    <p:sldId id="265" r:id="rId10"/>
    <p:sldId id="266" r:id="rId11"/>
    <p:sldId id="264" r:id="rId12"/>
    <p:sldId id="267" r:id="rId13"/>
    <p:sldId id="262" r:id="rId14"/>
    <p:sldId id="263" r:id="rId15"/>
    <p:sldId id="261" r:id="rId16"/>
    <p:sldId id="259" r:id="rId17"/>
    <p:sldId id="260" r:id="rId18"/>
    <p:sldId id="258" r:id="rId19"/>
    <p:sldId id="275" r:id="rId20"/>
    <p:sldId id="280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026913" cy="449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557938" cy="480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63128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252538"/>
            <a:ext cx="75914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78979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98515" cy="412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13364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00600"/>
            <a:ext cx="11715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105400"/>
            <a:ext cx="17049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1" y="5029200"/>
            <a:ext cx="838199" cy="85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160601" cy="4834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193405" cy="442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5638799"/>
            <a:ext cx="3810000" cy="5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46146" cy="384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4800600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dirty="0" smtClean="0"/>
              <a:t>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Scheduler allocates resources to various running applications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Schedules resources based on the requirements of the applications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Does not monitor or track the status of the applications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Node manager is a tracker that tracks the job running</a:t>
            </a:r>
          </a:p>
          <a:p>
            <a:pPr algn="just"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Monitors each containers resource utlilization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1440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4296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80735"/>
            <a:ext cx="7848600" cy="2299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137" y="914400"/>
            <a:ext cx="891043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38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6096000"/>
            <a:ext cx="3476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75" y="6019800"/>
            <a:ext cx="34766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5791200"/>
            <a:ext cx="1524000" cy="29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924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6797040" cy="26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114800"/>
            <a:ext cx="694944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290927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19600"/>
            <a:ext cx="2390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"/>
            <a:ext cx="5905500" cy="310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581400"/>
            <a:ext cx="70294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04800"/>
            <a:ext cx="1447799" cy="38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6172200"/>
            <a:ext cx="11953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6553200" cy="315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566160"/>
            <a:ext cx="63931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010400" cy="403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066800" y="46482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Two identical nodes cannot be placed on the same data node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43000" y="5181600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When cluster is rack aware,all the replicas of the block will not be placed on the same rack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64389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383280"/>
            <a:ext cx="5966460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6400800"/>
            <a:ext cx="3733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6172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8480" y="3992880"/>
            <a:ext cx="6065520" cy="286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3200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node stores and retrieves the blocks when asked by the namenode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581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reads and writes client’s request and performs block creation,deletion and replication on instruction from the name node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107</Words>
  <Application>Microsoft Office PowerPoint</Application>
  <PresentationFormat>On-screen Show (4:3)</PresentationFormat>
  <Paragraphs>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Map Reduce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dr ramchandran</cp:lastModifiedBy>
  <cp:revision>7</cp:revision>
  <dcterms:created xsi:type="dcterms:W3CDTF">2006-08-16T00:00:00Z</dcterms:created>
  <dcterms:modified xsi:type="dcterms:W3CDTF">2023-02-13T06:29:40Z</dcterms:modified>
</cp:coreProperties>
</file>