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6D5C4-5B7D-4F54-9F9D-CF3937A6A8B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8644-E09C-456A-9A1F-BCD07F2C5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90FB-FA8B-41FF-8698-703B3911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79C41-5E8E-4A34-91BB-D1348053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0CE2-91F5-49D8-8DDD-27AB924D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2141-6383-4733-B694-D33FFA7BD06D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6B71-5B1C-4A5A-ABBD-0B18138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CA4D-B0CB-46BF-84D8-14809876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8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2248-69D8-4B1E-A2AE-DF0F2FB0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D2E5-84C4-49B4-8AE5-10A6D35DF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DAE6-F6D9-492A-8180-4027EFA3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47A3-E0A0-496F-ACFD-0CD512C05DB2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8378-2E3E-45C9-B13A-482EEAAB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88C-2B04-4E2E-9C58-E029A247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F402A-442B-4D37-9B77-7895BA42C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4594-0E1A-4299-8980-CD644480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6574-36EC-4B79-8413-DEC502D9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4308-EDAC-458B-9860-9EE3BB14DAD5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898-14F7-4310-BA50-3098B1C6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87BF-28DB-42C5-8903-89324C3F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6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59FF-09AF-4334-AF49-07E14D33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40B6-6424-45E9-8971-E4F2D901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D42E-2A47-4B6A-A9A9-7C38E968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4AB-9F3A-4D88-B30F-0B893976BFAA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CC2A-9200-4756-8C87-770CAC91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B10A-8471-4732-A394-BB0D9D27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1640-3CB1-4B27-A0E0-EE4A6DA0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BC71-1A29-47DF-8EAB-48A10F81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0EDD-0003-4A59-A09D-02E88CAA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A2C2-81AF-47B4-8F7C-CD7A081D391F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7E6E-C07D-4456-82E7-52B2134D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20D8-7627-4451-B2EE-B769C125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8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AE8A-0C88-4E81-BB66-531B971B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212C-49DD-426D-A969-52B793BE2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26722-E303-4A20-B588-90BA46AB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71C1-075A-4EC9-ACC4-F022C9E7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00B-E41D-4179-AC2F-67DD592EA06B}" type="datetime1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569E-7393-4E94-AC7F-F8CA28ED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2971-6EF2-4470-82A7-4B419DE4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0653-1732-4FC9-9B26-1AD31C85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DDB6-AD68-4FAC-BF87-B881ED74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26E73-2AA1-4CA0-ACED-1672BF25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6E4F3-7F44-4F0A-8254-95AC4178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CFCC9-8D35-42DA-A1C4-1C8A8E477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D50A-EB4D-4631-9A7E-EB022E96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36E-2C6E-4DD9-92AE-F032965CEB1A}" type="datetime1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C1D9D-FBDD-4B9A-83A9-C56EACF3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56AAC-A387-4CC4-B06A-50620355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E886-C270-4480-B00F-AAD083BE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27C0-B631-4E1B-BE84-29B8327F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A9DB-CC18-4182-8CD1-5A226C37A818}" type="datetime1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D0E6-A28E-4255-B47A-FDC19081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6CCD0-7F2A-4042-9EF2-72C28D62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4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FD05F-87CC-4E18-8E12-CE2935CF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CC-8A75-4B44-A481-D742A6426938}" type="datetime1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C4BAD-DA7F-4B09-813D-143DC57C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C8A22-ECA1-4D81-8751-EB623D0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1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9A58-3CAD-4BE9-ADD4-4EF1C5B8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F1CC-A538-42CC-BFEF-53D6D0A3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56DF9-5A59-4B5A-8633-6F2F5302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417BD-DB1B-4A9C-A0D9-40FA86B9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37B2-6796-4CE2-8E0A-2B880618551D}" type="datetime1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BD9AE-07C6-4752-AB08-74F711E9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7CCFF-43ED-4143-AE80-5E752A41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ABE-886D-4C10-91EC-A4345DFB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C43EA-E8E3-4E40-BB52-83F74D2C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9C0E4-D6F2-4D1A-8062-DB31C19B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4CA5F-DBFC-4400-956D-AB67F71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9112-5917-444F-8C2E-88EBBB439285}" type="datetime1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C512-E48B-4679-B000-62CF9F72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69B4-800F-4576-8DBF-27B1BADC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2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AC7BF-7FDA-4380-A6F5-DEA983AB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E5A7-FADB-4439-B645-45283157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1EE4-816A-4AAF-98FD-EDE0A6FF6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3CCA-3EDA-4407-A8CD-74E753C25475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65D3-2F66-42D8-B713-7C2297BB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E363-CBB7-4CEB-9525-C2B9C6C35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37D6-625C-451D-86E9-43D2E6D4B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771F-B963-4EBA-8621-D2353D3C9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TED Talk Views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ACA-B00B-4897-9F36-85EA39B6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D1091-6490-4FFB-B503-4FAF42D4FC23}"/>
              </a:ext>
            </a:extLst>
          </p:cNvPr>
          <p:cNvSpPr txBox="1"/>
          <p:nvPr/>
        </p:nvSpPr>
        <p:spPr>
          <a:xfrm>
            <a:off x="4423558" y="5136078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	Bharath P</a:t>
            </a:r>
          </a:p>
        </p:txBody>
      </p:sp>
    </p:spTree>
    <p:extLst>
      <p:ext uri="{BB962C8B-B14F-4D97-AF65-F5344CB8AC3E}">
        <p14:creationId xmlns:p14="http://schemas.microsoft.com/office/powerpoint/2010/main" val="27089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60974-4388-4CAD-AF08-EFAF019A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" y="1276597"/>
            <a:ext cx="12077205" cy="36872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468A-9D0A-411B-BF15-278EA21E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2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BA206-7D8C-4AB9-84BF-62262414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593767"/>
            <a:ext cx="12192000" cy="24225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CD3A-0EAF-4319-9A0D-621A5F5D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6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1BEF-FC5B-4074-AFEF-C6CD57C6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901" y="2277053"/>
            <a:ext cx="4790704" cy="1321171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Arial Black" panose="020B0A04020102020204" pitchFamily="34" charset="0"/>
              </a:rPr>
              <a:t>Thank you!!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439D-B911-4CA3-9E96-C5F0B509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1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B5175-95B6-4AC3-9D5D-2C3970BB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8" y="398549"/>
            <a:ext cx="9827604" cy="56459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BD52-A75D-4A83-90C9-5ECC1586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59B41-AD33-4F64-801F-0F980F4C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6" y="344384"/>
            <a:ext cx="10723418" cy="586047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08C0-1C64-4309-ADD1-9A316F1E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3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9593F3-75A9-430F-9AEE-B0A8718854CD}"/>
              </a:ext>
            </a:extLst>
          </p:cNvPr>
          <p:cNvSpPr txBox="1"/>
          <p:nvPr/>
        </p:nvSpPr>
        <p:spPr>
          <a:xfrm>
            <a:off x="451262" y="368134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Arial Black" panose="020B0A04020102020204" pitchFamily="34" charset="0"/>
              </a:rPr>
              <a:t>Visualization: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704745-0449-40AE-8AF1-A700B1A4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33" y="991591"/>
            <a:ext cx="8484919" cy="499326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21436-E791-4CC5-8C33-E69BFB91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8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37806-2AC2-4127-B408-1C7E6E3B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076325"/>
            <a:ext cx="4705350" cy="47053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8D7B-F9FB-46A5-8503-35A00625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84945-5110-42EB-A5D5-7BE5901A1ADF}"/>
              </a:ext>
            </a:extLst>
          </p:cNvPr>
          <p:cNvSpPr txBox="1"/>
          <p:nvPr/>
        </p:nvSpPr>
        <p:spPr>
          <a:xfrm>
            <a:off x="339931" y="536759"/>
            <a:ext cx="43508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CC3300"/>
                </a:solidFill>
              </a:rPr>
              <a:t>Accuracy percentage for predictions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80BCD-9558-432D-BB0C-2222E841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37" y="1374747"/>
            <a:ext cx="8023031" cy="499915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B714C1-428E-4177-8D45-9472704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2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6BB2D-C191-4248-A570-5B22FB23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712996"/>
            <a:ext cx="8047417" cy="54320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2215-5C61-449C-90ED-91709075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0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2A35D4-EFF1-4568-8073-943FCA0CC8DC}"/>
              </a:ext>
            </a:extLst>
          </p:cNvPr>
          <p:cNvSpPr txBox="1"/>
          <p:nvPr/>
        </p:nvSpPr>
        <p:spPr>
          <a:xfrm>
            <a:off x="535874" y="566449"/>
            <a:ext cx="6095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CC3300"/>
                </a:solidFill>
              </a:rPr>
              <a:t>Confusion Matrix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F462F-F376-42AF-BF7C-1654156D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70" y="1672584"/>
            <a:ext cx="6041660" cy="454414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9D09A-AB9A-4D8A-8489-FC1AB745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18231-4B0B-40D1-895B-54166554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3" y="972099"/>
            <a:ext cx="6120914" cy="49138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992A-039C-446C-B216-C516BD51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7D6-625C-451D-86E9-43D2E6D4B3B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9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TED Talk Views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 Views Prediction</dc:title>
  <dc:creator>Bharath P</dc:creator>
  <cp:lastModifiedBy>Bharath P</cp:lastModifiedBy>
  <cp:revision>1</cp:revision>
  <dcterms:created xsi:type="dcterms:W3CDTF">2022-04-01T19:15:58Z</dcterms:created>
  <dcterms:modified xsi:type="dcterms:W3CDTF">2022-04-01T19:22:43Z</dcterms:modified>
</cp:coreProperties>
</file>