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7" r:id="rId6"/>
    <p:sldId id="3840" r:id="rId7"/>
    <p:sldId id="3836" r:id="rId8"/>
    <p:sldId id="3837" r:id="rId9"/>
    <p:sldId id="3838" r:id="rId10"/>
    <p:sldId id="3842" r:id="rId11"/>
    <p:sldId id="3841" r:id="rId12"/>
    <p:sldId id="3843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09897-A1E8-48F8-A5ED-ED3A0F098E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D9E4DE-0402-4E91-BECC-69F7ACE17472}">
      <dgm:prSet/>
      <dgm:spPr/>
      <dgm:t>
        <a:bodyPr/>
        <a:lstStyle/>
        <a:p>
          <a:r>
            <a:rPr lang="en-US"/>
            <a:t>MANAGING THE DISASTERS</a:t>
          </a:r>
        </a:p>
      </dgm:t>
    </dgm:pt>
    <dgm:pt modelId="{A527B43A-838A-4ABE-BBB3-69D3223FD22C}" type="parTrans" cxnId="{BB10B58E-2F6E-4FD4-BB83-14602F19FAB9}">
      <dgm:prSet/>
      <dgm:spPr/>
      <dgm:t>
        <a:bodyPr/>
        <a:lstStyle/>
        <a:p>
          <a:endParaRPr lang="en-US"/>
        </a:p>
      </dgm:t>
    </dgm:pt>
    <dgm:pt modelId="{06D09C49-4A9F-4F53-951B-F99C7C10D879}" type="sibTrans" cxnId="{BB10B58E-2F6E-4FD4-BB83-14602F19FAB9}">
      <dgm:prSet/>
      <dgm:spPr/>
      <dgm:t>
        <a:bodyPr/>
        <a:lstStyle/>
        <a:p>
          <a:endParaRPr lang="en-US"/>
        </a:p>
      </dgm:t>
    </dgm:pt>
    <dgm:pt modelId="{1FC63883-3CFE-424F-8150-DBA9AF6B39B0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121EE108-3547-400C-A5A0-08B55367F052}" type="parTrans" cxnId="{4A384019-8D5D-4371-A00F-224C164A72D8}">
      <dgm:prSet/>
      <dgm:spPr/>
      <dgm:t>
        <a:bodyPr/>
        <a:lstStyle/>
        <a:p>
          <a:endParaRPr lang="en-US"/>
        </a:p>
      </dgm:t>
    </dgm:pt>
    <dgm:pt modelId="{87111651-33E7-4591-8907-8874030FC346}" type="sibTrans" cxnId="{4A384019-8D5D-4371-A00F-224C164A72D8}">
      <dgm:prSet/>
      <dgm:spPr/>
      <dgm:t>
        <a:bodyPr/>
        <a:lstStyle/>
        <a:p>
          <a:endParaRPr lang="en-US"/>
        </a:p>
      </dgm:t>
    </dgm:pt>
    <dgm:pt modelId="{C2C9732F-D29C-4539-91BE-A2062E8B9289}">
      <dgm:prSet/>
      <dgm:spPr/>
      <dgm:t>
        <a:bodyPr/>
        <a:lstStyle/>
        <a:p>
          <a:r>
            <a:rPr lang="en-US"/>
            <a:t>INFORMING</a:t>
          </a:r>
        </a:p>
      </dgm:t>
    </dgm:pt>
    <dgm:pt modelId="{41EE5F31-A3B1-4291-898E-BC5D607BCEF9}" type="parTrans" cxnId="{004E2F0F-8B14-43E2-BE7D-EAFF25F1491C}">
      <dgm:prSet/>
      <dgm:spPr/>
      <dgm:t>
        <a:bodyPr/>
        <a:lstStyle/>
        <a:p>
          <a:endParaRPr lang="en-US"/>
        </a:p>
      </dgm:t>
    </dgm:pt>
    <dgm:pt modelId="{DA0D182D-D764-4635-BDD6-5DAFA02EBAC9}" type="sibTrans" cxnId="{004E2F0F-8B14-43E2-BE7D-EAFF25F1491C}">
      <dgm:prSet/>
      <dgm:spPr/>
      <dgm:t>
        <a:bodyPr/>
        <a:lstStyle/>
        <a:p>
          <a:endParaRPr lang="en-US"/>
        </a:p>
      </dgm:t>
    </dgm:pt>
    <dgm:pt modelId="{660872DA-DD56-47B4-83F3-D8743E2C7B07}">
      <dgm:prSet/>
      <dgm:spPr/>
      <dgm:t>
        <a:bodyPr/>
        <a:lstStyle/>
        <a:p>
          <a:r>
            <a:rPr lang="en-US"/>
            <a:t>VOLUNTEERING</a:t>
          </a:r>
        </a:p>
      </dgm:t>
    </dgm:pt>
    <dgm:pt modelId="{0C72C35D-BDF7-4517-A115-BBFBB8040841}" type="parTrans" cxnId="{1369DB46-7EE9-4DB3-838A-F659952B1B1C}">
      <dgm:prSet/>
      <dgm:spPr/>
      <dgm:t>
        <a:bodyPr/>
        <a:lstStyle/>
        <a:p>
          <a:endParaRPr lang="en-US"/>
        </a:p>
      </dgm:t>
    </dgm:pt>
    <dgm:pt modelId="{EEDE4EC5-279E-45C2-9EA5-E0446681D527}" type="sibTrans" cxnId="{1369DB46-7EE9-4DB3-838A-F659952B1B1C}">
      <dgm:prSet/>
      <dgm:spPr/>
      <dgm:t>
        <a:bodyPr/>
        <a:lstStyle/>
        <a:p>
          <a:endParaRPr lang="en-US"/>
        </a:p>
      </dgm:t>
    </dgm:pt>
    <dgm:pt modelId="{2D618A69-AA89-439C-BA78-6C2F433F2564}">
      <dgm:prSet/>
      <dgm:spPr/>
      <dgm:t>
        <a:bodyPr/>
        <a:lstStyle/>
        <a:p>
          <a:r>
            <a:rPr lang="en-US"/>
            <a:t>AFFORDABILITY</a:t>
          </a:r>
        </a:p>
      </dgm:t>
    </dgm:pt>
    <dgm:pt modelId="{8A8A984B-A362-4971-8E03-D37990A8B489}" type="parTrans" cxnId="{18386E93-6A67-47BC-ACAA-042470981461}">
      <dgm:prSet/>
      <dgm:spPr/>
      <dgm:t>
        <a:bodyPr/>
        <a:lstStyle/>
        <a:p>
          <a:endParaRPr lang="en-US"/>
        </a:p>
      </dgm:t>
    </dgm:pt>
    <dgm:pt modelId="{B67329F5-5EC1-46AB-83D8-04CEF1F950A7}" type="sibTrans" cxnId="{18386E93-6A67-47BC-ACAA-042470981461}">
      <dgm:prSet/>
      <dgm:spPr/>
      <dgm:t>
        <a:bodyPr/>
        <a:lstStyle/>
        <a:p>
          <a:endParaRPr lang="en-US"/>
        </a:p>
      </dgm:t>
    </dgm:pt>
    <dgm:pt modelId="{FF3E7AE7-D09B-412B-93AC-A3233B46C4B0}">
      <dgm:prSet/>
      <dgm:spPr/>
      <dgm:t>
        <a:bodyPr/>
        <a:lstStyle/>
        <a:p>
          <a:r>
            <a:rPr lang="en-US"/>
            <a:t>EFFECTIVE RESPONSE</a:t>
          </a:r>
        </a:p>
      </dgm:t>
    </dgm:pt>
    <dgm:pt modelId="{C435B470-E677-4E9B-BE27-0A67C7E66F4B}" type="parTrans" cxnId="{BA6A0F96-B122-48F2-909D-BB9B89F0A2C0}">
      <dgm:prSet/>
      <dgm:spPr/>
      <dgm:t>
        <a:bodyPr/>
        <a:lstStyle/>
        <a:p>
          <a:endParaRPr lang="en-US"/>
        </a:p>
      </dgm:t>
    </dgm:pt>
    <dgm:pt modelId="{8C760C60-D83B-4437-BB47-6D2D104A58DC}" type="sibTrans" cxnId="{BA6A0F96-B122-48F2-909D-BB9B89F0A2C0}">
      <dgm:prSet/>
      <dgm:spPr/>
      <dgm:t>
        <a:bodyPr/>
        <a:lstStyle/>
        <a:p>
          <a:endParaRPr lang="en-US"/>
        </a:p>
      </dgm:t>
    </dgm:pt>
    <dgm:pt modelId="{EFDFA5DC-0839-4A33-ABD6-003E43A50763}">
      <dgm:prSet/>
      <dgm:spPr/>
      <dgm:t>
        <a:bodyPr/>
        <a:lstStyle/>
        <a:p>
          <a:r>
            <a:rPr lang="en-US"/>
            <a:t>REDUCE THE LOSS OF LIFE AND PROPERTY</a:t>
          </a:r>
        </a:p>
      </dgm:t>
    </dgm:pt>
    <dgm:pt modelId="{A593F082-364C-4494-A927-30B173D2A749}" type="parTrans" cxnId="{FE78A56A-6499-461C-94C9-82CD1B162501}">
      <dgm:prSet/>
      <dgm:spPr/>
      <dgm:t>
        <a:bodyPr/>
        <a:lstStyle/>
        <a:p>
          <a:endParaRPr lang="en-US"/>
        </a:p>
      </dgm:t>
    </dgm:pt>
    <dgm:pt modelId="{7FDB66CD-9F66-4ECC-9707-ACACD58A1168}" type="sibTrans" cxnId="{FE78A56A-6499-461C-94C9-82CD1B162501}">
      <dgm:prSet/>
      <dgm:spPr/>
      <dgm:t>
        <a:bodyPr/>
        <a:lstStyle/>
        <a:p>
          <a:endParaRPr lang="en-US"/>
        </a:p>
      </dgm:t>
    </dgm:pt>
    <dgm:pt modelId="{C5BB25A7-B41A-4C82-855E-FDF033B8429B}" type="pres">
      <dgm:prSet presAssocID="{F1C09897-A1E8-48F8-A5ED-ED3A0F098EB7}" presName="root" presStyleCnt="0">
        <dgm:presLayoutVars>
          <dgm:dir/>
          <dgm:resizeHandles val="exact"/>
        </dgm:presLayoutVars>
      </dgm:prSet>
      <dgm:spPr/>
    </dgm:pt>
    <dgm:pt modelId="{2FA3AB7F-7A00-4AE2-9946-A414F83AB435}" type="pres">
      <dgm:prSet presAssocID="{C5D9E4DE-0402-4E91-BECC-69F7ACE17472}" presName="compNode" presStyleCnt="0"/>
      <dgm:spPr/>
    </dgm:pt>
    <dgm:pt modelId="{79E98F96-1D70-4610-98B7-2535F88B90CC}" type="pres">
      <dgm:prSet presAssocID="{C5D9E4DE-0402-4E91-BECC-69F7ACE17472}" presName="bgRect" presStyleLbl="bgShp" presStyleIdx="0" presStyleCnt="7"/>
      <dgm:spPr/>
    </dgm:pt>
    <dgm:pt modelId="{C33AFC85-271E-49A5-94B2-CC913713A3C7}" type="pres">
      <dgm:prSet presAssocID="{C5D9E4DE-0402-4E91-BECC-69F7ACE1747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8EC113F-CBC9-4C59-AE9D-714E2CCDF492}" type="pres">
      <dgm:prSet presAssocID="{C5D9E4DE-0402-4E91-BECC-69F7ACE17472}" presName="spaceRect" presStyleCnt="0"/>
      <dgm:spPr/>
    </dgm:pt>
    <dgm:pt modelId="{2CFEC2A7-99F4-46E5-B223-A78CF1E1E5AA}" type="pres">
      <dgm:prSet presAssocID="{C5D9E4DE-0402-4E91-BECC-69F7ACE17472}" presName="parTx" presStyleLbl="revTx" presStyleIdx="0" presStyleCnt="7">
        <dgm:presLayoutVars>
          <dgm:chMax val="0"/>
          <dgm:chPref val="0"/>
        </dgm:presLayoutVars>
      </dgm:prSet>
      <dgm:spPr/>
    </dgm:pt>
    <dgm:pt modelId="{1BBB31BB-6E07-4558-9687-ED701846CC12}" type="pres">
      <dgm:prSet presAssocID="{06D09C49-4A9F-4F53-951B-F99C7C10D879}" presName="sibTrans" presStyleCnt="0"/>
      <dgm:spPr/>
    </dgm:pt>
    <dgm:pt modelId="{04AE9603-8434-41F8-A33F-445260A8CFAC}" type="pres">
      <dgm:prSet presAssocID="{1FC63883-3CFE-424F-8150-DBA9AF6B39B0}" presName="compNode" presStyleCnt="0"/>
      <dgm:spPr/>
    </dgm:pt>
    <dgm:pt modelId="{20580F5F-F3AF-4F06-BCDC-C41E6DF06D36}" type="pres">
      <dgm:prSet presAssocID="{1FC63883-3CFE-424F-8150-DBA9AF6B39B0}" presName="bgRect" presStyleLbl="bgShp" presStyleIdx="1" presStyleCnt="7"/>
      <dgm:spPr/>
    </dgm:pt>
    <dgm:pt modelId="{EEC62951-A525-4D6B-A904-2085E1FC56D7}" type="pres">
      <dgm:prSet presAssocID="{1FC63883-3CFE-424F-8150-DBA9AF6B39B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CDC906A-C63E-4E4D-9A99-4A844BA45678}" type="pres">
      <dgm:prSet presAssocID="{1FC63883-3CFE-424F-8150-DBA9AF6B39B0}" presName="spaceRect" presStyleCnt="0"/>
      <dgm:spPr/>
    </dgm:pt>
    <dgm:pt modelId="{AA4A74DE-9AD4-43D1-8F71-0CEE94A80394}" type="pres">
      <dgm:prSet presAssocID="{1FC63883-3CFE-424F-8150-DBA9AF6B39B0}" presName="parTx" presStyleLbl="revTx" presStyleIdx="1" presStyleCnt="7">
        <dgm:presLayoutVars>
          <dgm:chMax val="0"/>
          <dgm:chPref val="0"/>
        </dgm:presLayoutVars>
      </dgm:prSet>
      <dgm:spPr/>
    </dgm:pt>
    <dgm:pt modelId="{999DA50B-8A76-47B3-9F10-CF3383928698}" type="pres">
      <dgm:prSet presAssocID="{87111651-33E7-4591-8907-8874030FC346}" presName="sibTrans" presStyleCnt="0"/>
      <dgm:spPr/>
    </dgm:pt>
    <dgm:pt modelId="{42C887D1-4A46-47D1-8FFA-B80DC4899BDD}" type="pres">
      <dgm:prSet presAssocID="{C2C9732F-D29C-4539-91BE-A2062E8B9289}" presName="compNode" presStyleCnt="0"/>
      <dgm:spPr/>
    </dgm:pt>
    <dgm:pt modelId="{BC80D1A9-F947-43F2-B42A-0B58DE0DB8BE}" type="pres">
      <dgm:prSet presAssocID="{C2C9732F-D29C-4539-91BE-A2062E8B9289}" presName="bgRect" presStyleLbl="bgShp" presStyleIdx="2" presStyleCnt="7"/>
      <dgm:spPr/>
    </dgm:pt>
    <dgm:pt modelId="{1A1778E8-7DC3-4215-8661-81498F3F0B54}" type="pres">
      <dgm:prSet presAssocID="{C2C9732F-D29C-4539-91BE-A2062E8B928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E6660A6-9844-40CE-A87A-D9CA7550F04B}" type="pres">
      <dgm:prSet presAssocID="{C2C9732F-D29C-4539-91BE-A2062E8B9289}" presName="spaceRect" presStyleCnt="0"/>
      <dgm:spPr/>
    </dgm:pt>
    <dgm:pt modelId="{8131D6AB-C08F-4D42-A4A4-C3D0E0CCB054}" type="pres">
      <dgm:prSet presAssocID="{C2C9732F-D29C-4539-91BE-A2062E8B9289}" presName="parTx" presStyleLbl="revTx" presStyleIdx="2" presStyleCnt="7">
        <dgm:presLayoutVars>
          <dgm:chMax val="0"/>
          <dgm:chPref val="0"/>
        </dgm:presLayoutVars>
      </dgm:prSet>
      <dgm:spPr/>
    </dgm:pt>
    <dgm:pt modelId="{CA3CE52A-1529-4B4C-8C5B-0D704861EDA0}" type="pres">
      <dgm:prSet presAssocID="{DA0D182D-D764-4635-BDD6-5DAFA02EBAC9}" presName="sibTrans" presStyleCnt="0"/>
      <dgm:spPr/>
    </dgm:pt>
    <dgm:pt modelId="{8F542FF6-2A90-4E4F-A378-1369ACCBC01E}" type="pres">
      <dgm:prSet presAssocID="{660872DA-DD56-47B4-83F3-D8743E2C7B07}" presName="compNode" presStyleCnt="0"/>
      <dgm:spPr/>
    </dgm:pt>
    <dgm:pt modelId="{01C62D72-45CC-402E-BA9E-D292455775B4}" type="pres">
      <dgm:prSet presAssocID="{660872DA-DD56-47B4-83F3-D8743E2C7B07}" presName="bgRect" presStyleLbl="bgShp" presStyleIdx="3" presStyleCnt="7"/>
      <dgm:spPr/>
    </dgm:pt>
    <dgm:pt modelId="{0AC91F5B-4F1C-443C-9A10-0F42CEFCB4CD}" type="pres">
      <dgm:prSet presAssocID="{660872DA-DD56-47B4-83F3-D8743E2C7B0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97197E1-F224-4605-A646-2050524D3AAF}" type="pres">
      <dgm:prSet presAssocID="{660872DA-DD56-47B4-83F3-D8743E2C7B07}" presName="spaceRect" presStyleCnt="0"/>
      <dgm:spPr/>
    </dgm:pt>
    <dgm:pt modelId="{3240ECDD-F6F8-44D9-9E9E-DD9258ACA9FB}" type="pres">
      <dgm:prSet presAssocID="{660872DA-DD56-47B4-83F3-D8743E2C7B07}" presName="parTx" presStyleLbl="revTx" presStyleIdx="3" presStyleCnt="7">
        <dgm:presLayoutVars>
          <dgm:chMax val="0"/>
          <dgm:chPref val="0"/>
        </dgm:presLayoutVars>
      </dgm:prSet>
      <dgm:spPr/>
    </dgm:pt>
    <dgm:pt modelId="{A5B09BCB-1F60-430E-A466-0FFD112B7ED2}" type="pres">
      <dgm:prSet presAssocID="{EEDE4EC5-279E-45C2-9EA5-E0446681D527}" presName="sibTrans" presStyleCnt="0"/>
      <dgm:spPr/>
    </dgm:pt>
    <dgm:pt modelId="{90046AFC-C421-450B-8EFB-B04A48BCC666}" type="pres">
      <dgm:prSet presAssocID="{2D618A69-AA89-439C-BA78-6C2F433F2564}" presName="compNode" presStyleCnt="0"/>
      <dgm:spPr/>
    </dgm:pt>
    <dgm:pt modelId="{F85692DE-CF6A-4109-9710-16BA1FF03A8A}" type="pres">
      <dgm:prSet presAssocID="{2D618A69-AA89-439C-BA78-6C2F433F2564}" presName="bgRect" presStyleLbl="bgShp" presStyleIdx="4" presStyleCnt="7"/>
      <dgm:spPr/>
    </dgm:pt>
    <dgm:pt modelId="{E6B1F421-272A-4CBA-AA89-11B5765BF212}" type="pres">
      <dgm:prSet presAssocID="{2D618A69-AA89-439C-BA78-6C2F433F25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629E76-5F96-4051-9EA8-E0E452BBD46A}" type="pres">
      <dgm:prSet presAssocID="{2D618A69-AA89-439C-BA78-6C2F433F2564}" presName="spaceRect" presStyleCnt="0"/>
      <dgm:spPr/>
    </dgm:pt>
    <dgm:pt modelId="{19CC59FE-E5FF-4FCC-9D6A-27BCB221C89A}" type="pres">
      <dgm:prSet presAssocID="{2D618A69-AA89-439C-BA78-6C2F433F2564}" presName="parTx" presStyleLbl="revTx" presStyleIdx="4" presStyleCnt="7">
        <dgm:presLayoutVars>
          <dgm:chMax val="0"/>
          <dgm:chPref val="0"/>
        </dgm:presLayoutVars>
      </dgm:prSet>
      <dgm:spPr/>
    </dgm:pt>
    <dgm:pt modelId="{4862488C-DD97-40AB-8840-9842E3DD0A59}" type="pres">
      <dgm:prSet presAssocID="{B67329F5-5EC1-46AB-83D8-04CEF1F950A7}" presName="sibTrans" presStyleCnt="0"/>
      <dgm:spPr/>
    </dgm:pt>
    <dgm:pt modelId="{FEC51DDD-C323-4493-A068-A2B1D876EB98}" type="pres">
      <dgm:prSet presAssocID="{FF3E7AE7-D09B-412B-93AC-A3233B46C4B0}" presName="compNode" presStyleCnt="0"/>
      <dgm:spPr/>
    </dgm:pt>
    <dgm:pt modelId="{5F7C7851-13AB-4F43-9DF6-121F37BCA66E}" type="pres">
      <dgm:prSet presAssocID="{FF3E7AE7-D09B-412B-93AC-A3233B46C4B0}" presName="bgRect" presStyleLbl="bgShp" presStyleIdx="5" presStyleCnt="7"/>
      <dgm:spPr/>
    </dgm:pt>
    <dgm:pt modelId="{99A198EC-C029-4B5C-914D-64077A560391}" type="pres">
      <dgm:prSet presAssocID="{FF3E7AE7-D09B-412B-93AC-A3233B46C4B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DE645B-6887-4990-BCD6-688B2B48CA9C}" type="pres">
      <dgm:prSet presAssocID="{FF3E7AE7-D09B-412B-93AC-A3233B46C4B0}" presName="spaceRect" presStyleCnt="0"/>
      <dgm:spPr/>
    </dgm:pt>
    <dgm:pt modelId="{0AFEDD24-424D-4165-A984-AE2AC8D7AA81}" type="pres">
      <dgm:prSet presAssocID="{FF3E7AE7-D09B-412B-93AC-A3233B46C4B0}" presName="parTx" presStyleLbl="revTx" presStyleIdx="5" presStyleCnt="7">
        <dgm:presLayoutVars>
          <dgm:chMax val="0"/>
          <dgm:chPref val="0"/>
        </dgm:presLayoutVars>
      </dgm:prSet>
      <dgm:spPr/>
    </dgm:pt>
    <dgm:pt modelId="{B1EB8702-965E-4E88-AC42-6F721B6F40E4}" type="pres">
      <dgm:prSet presAssocID="{8C760C60-D83B-4437-BB47-6D2D104A58DC}" presName="sibTrans" presStyleCnt="0"/>
      <dgm:spPr/>
    </dgm:pt>
    <dgm:pt modelId="{5AAB6564-B822-4099-A779-BBE7FEC3BB16}" type="pres">
      <dgm:prSet presAssocID="{EFDFA5DC-0839-4A33-ABD6-003E43A50763}" presName="compNode" presStyleCnt="0"/>
      <dgm:spPr/>
    </dgm:pt>
    <dgm:pt modelId="{EC65DAC3-CFEA-412E-854D-090768B0DE9A}" type="pres">
      <dgm:prSet presAssocID="{EFDFA5DC-0839-4A33-ABD6-003E43A50763}" presName="bgRect" presStyleLbl="bgShp" presStyleIdx="6" presStyleCnt="7"/>
      <dgm:spPr/>
    </dgm:pt>
    <dgm:pt modelId="{53651C44-6A03-4A84-944C-9BAE5DC12CF4}" type="pres">
      <dgm:prSet presAssocID="{EFDFA5DC-0839-4A33-ABD6-003E43A5076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03FDE9B9-2D7B-40DE-9B31-7794E9DDCE55}" type="pres">
      <dgm:prSet presAssocID="{EFDFA5DC-0839-4A33-ABD6-003E43A50763}" presName="spaceRect" presStyleCnt="0"/>
      <dgm:spPr/>
    </dgm:pt>
    <dgm:pt modelId="{01C56B35-3551-4829-B484-0E5A2370F544}" type="pres">
      <dgm:prSet presAssocID="{EFDFA5DC-0839-4A33-ABD6-003E43A5076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04E2F0F-8B14-43E2-BE7D-EAFF25F1491C}" srcId="{F1C09897-A1E8-48F8-A5ED-ED3A0F098EB7}" destId="{C2C9732F-D29C-4539-91BE-A2062E8B9289}" srcOrd="2" destOrd="0" parTransId="{41EE5F31-A3B1-4291-898E-BC5D607BCEF9}" sibTransId="{DA0D182D-D764-4635-BDD6-5DAFA02EBAC9}"/>
    <dgm:cxn modelId="{4A384019-8D5D-4371-A00F-224C164A72D8}" srcId="{F1C09897-A1E8-48F8-A5ED-ED3A0F098EB7}" destId="{1FC63883-3CFE-424F-8150-DBA9AF6B39B0}" srcOrd="1" destOrd="0" parTransId="{121EE108-3547-400C-A5A0-08B55367F052}" sibTransId="{87111651-33E7-4591-8907-8874030FC346}"/>
    <dgm:cxn modelId="{5678792A-3F79-414E-BB91-88882CDD81C2}" type="presOf" srcId="{EFDFA5DC-0839-4A33-ABD6-003E43A50763}" destId="{01C56B35-3551-4829-B484-0E5A2370F544}" srcOrd="0" destOrd="0" presId="urn:microsoft.com/office/officeart/2018/2/layout/IconVerticalSolidList"/>
    <dgm:cxn modelId="{8F84FA36-D20B-4D58-AB86-43344C6DB2DF}" type="presOf" srcId="{1FC63883-3CFE-424F-8150-DBA9AF6B39B0}" destId="{AA4A74DE-9AD4-43D1-8F71-0CEE94A80394}" srcOrd="0" destOrd="0" presId="urn:microsoft.com/office/officeart/2018/2/layout/IconVerticalSolidList"/>
    <dgm:cxn modelId="{4C40F743-B147-45BD-BB22-17128C897EAC}" type="presOf" srcId="{C2C9732F-D29C-4539-91BE-A2062E8B9289}" destId="{8131D6AB-C08F-4D42-A4A4-C3D0E0CCB054}" srcOrd="0" destOrd="0" presId="urn:microsoft.com/office/officeart/2018/2/layout/IconVerticalSolidList"/>
    <dgm:cxn modelId="{1369DB46-7EE9-4DB3-838A-F659952B1B1C}" srcId="{F1C09897-A1E8-48F8-A5ED-ED3A0F098EB7}" destId="{660872DA-DD56-47B4-83F3-D8743E2C7B07}" srcOrd="3" destOrd="0" parTransId="{0C72C35D-BDF7-4517-A115-BBFBB8040841}" sibTransId="{EEDE4EC5-279E-45C2-9EA5-E0446681D527}"/>
    <dgm:cxn modelId="{0F22F066-A70B-47D6-9B3E-F15B498FCC8D}" type="presOf" srcId="{660872DA-DD56-47B4-83F3-D8743E2C7B07}" destId="{3240ECDD-F6F8-44D9-9E9E-DD9258ACA9FB}" srcOrd="0" destOrd="0" presId="urn:microsoft.com/office/officeart/2018/2/layout/IconVerticalSolidList"/>
    <dgm:cxn modelId="{FE78A56A-6499-461C-94C9-82CD1B162501}" srcId="{F1C09897-A1E8-48F8-A5ED-ED3A0F098EB7}" destId="{EFDFA5DC-0839-4A33-ABD6-003E43A50763}" srcOrd="6" destOrd="0" parTransId="{A593F082-364C-4494-A927-30B173D2A749}" sibTransId="{7FDB66CD-9F66-4ECC-9707-ACACD58A1168}"/>
    <dgm:cxn modelId="{03425D71-5746-4B50-A67E-559B11D817CD}" type="presOf" srcId="{2D618A69-AA89-439C-BA78-6C2F433F2564}" destId="{19CC59FE-E5FF-4FCC-9D6A-27BCB221C89A}" srcOrd="0" destOrd="0" presId="urn:microsoft.com/office/officeart/2018/2/layout/IconVerticalSolidList"/>
    <dgm:cxn modelId="{BB10B58E-2F6E-4FD4-BB83-14602F19FAB9}" srcId="{F1C09897-A1E8-48F8-A5ED-ED3A0F098EB7}" destId="{C5D9E4DE-0402-4E91-BECC-69F7ACE17472}" srcOrd="0" destOrd="0" parTransId="{A527B43A-838A-4ABE-BBB3-69D3223FD22C}" sibTransId="{06D09C49-4A9F-4F53-951B-F99C7C10D879}"/>
    <dgm:cxn modelId="{1369958F-5298-47EA-BD3F-8812821BA22A}" type="presOf" srcId="{F1C09897-A1E8-48F8-A5ED-ED3A0F098EB7}" destId="{C5BB25A7-B41A-4C82-855E-FDF033B8429B}" srcOrd="0" destOrd="0" presId="urn:microsoft.com/office/officeart/2018/2/layout/IconVerticalSolidList"/>
    <dgm:cxn modelId="{18386E93-6A67-47BC-ACAA-042470981461}" srcId="{F1C09897-A1E8-48F8-A5ED-ED3A0F098EB7}" destId="{2D618A69-AA89-439C-BA78-6C2F433F2564}" srcOrd="4" destOrd="0" parTransId="{8A8A984B-A362-4971-8E03-D37990A8B489}" sibTransId="{B67329F5-5EC1-46AB-83D8-04CEF1F950A7}"/>
    <dgm:cxn modelId="{BA6A0F96-B122-48F2-909D-BB9B89F0A2C0}" srcId="{F1C09897-A1E8-48F8-A5ED-ED3A0F098EB7}" destId="{FF3E7AE7-D09B-412B-93AC-A3233B46C4B0}" srcOrd="5" destOrd="0" parTransId="{C435B470-E677-4E9B-BE27-0A67C7E66F4B}" sibTransId="{8C760C60-D83B-4437-BB47-6D2D104A58DC}"/>
    <dgm:cxn modelId="{32824DC3-F554-4DEA-B4C5-360708D0F537}" type="presOf" srcId="{C5D9E4DE-0402-4E91-BECC-69F7ACE17472}" destId="{2CFEC2A7-99F4-46E5-B223-A78CF1E1E5AA}" srcOrd="0" destOrd="0" presId="urn:microsoft.com/office/officeart/2018/2/layout/IconVerticalSolidList"/>
    <dgm:cxn modelId="{E3CA4AFA-91A8-4F0E-9F29-D7071C414C43}" type="presOf" srcId="{FF3E7AE7-D09B-412B-93AC-A3233B46C4B0}" destId="{0AFEDD24-424D-4165-A984-AE2AC8D7AA81}" srcOrd="0" destOrd="0" presId="urn:microsoft.com/office/officeart/2018/2/layout/IconVerticalSolidList"/>
    <dgm:cxn modelId="{29976F2F-A0C2-492F-A643-C9810BBEDC17}" type="presParOf" srcId="{C5BB25A7-B41A-4C82-855E-FDF033B8429B}" destId="{2FA3AB7F-7A00-4AE2-9946-A414F83AB435}" srcOrd="0" destOrd="0" presId="urn:microsoft.com/office/officeart/2018/2/layout/IconVerticalSolidList"/>
    <dgm:cxn modelId="{7D11DC35-BE11-4A27-9D80-55A84B33CD8F}" type="presParOf" srcId="{2FA3AB7F-7A00-4AE2-9946-A414F83AB435}" destId="{79E98F96-1D70-4610-98B7-2535F88B90CC}" srcOrd="0" destOrd="0" presId="urn:microsoft.com/office/officeart/2018/2/layout/IconVerticalSolidList"/>
    <dgm:cxn modelId="{C0F04263-3B40-4706-AC2E-1AD2777E4015}" type="presParOf" srcId="{2FA3AB7F-7A00-4AE2-9946-A414F83AB435}" destId="{C33AFC85-271E-49A5-94B2-CC913713A3C7}" srcOrd="1" destOrd="0" presId="urn:microsoft.com/office/officeart/2018/2/layout/IconVerticalSolidList"/>
    <dgm:cxn modelId="{0CC43B02-742C-4613-AF6C-1B0B28E4F8FE}" type="presParOf" srcId="{2FA3AB7F-7A00-4AE2-9946-A414F83AB435}" destId="{78EC113F-CBC9-4C59-AE9D-714E2CCDF492}" srcOrd="2" destOrd="0" presId="urn:microsoft.com/office/officeart/2018/2/layout/IconVerticalSolidList"/>
    <dgm:cxn modelId="{37ADC429-F4EC-4C74-9ADE-A3252DAA831E}" type="presParOf" srcId="{2FA3AB7F-7A00-4AE2-9946-A414F83AB435}" destId="{2CFEC2A7-99F4-46E5-B223-A78CF1E1E5AA}" srcOrd="3" destOrd="0" presId="urn:microsoft.com/office/officeart/2018/2/layout/IconVerticalSolidList"/>
    <dgm:cxn modelId="{4A28433B-3C21-480B-9407-B2D603121191}" type="presParOf" srcId="{C5BB25A7-B41A-4C82-855E-FDF033B8429B}" destId="{1BBB31BB-6E07-4558-9687-ED701846CC12}" srcOrd="1" destOrd="0" presId="urn:microsoft.com/office/officeart/2018/2/layout/IconVerticalSolidList"/>
    <dgm:cxn modelId="{7624C537-80A6-4A43-82FA-317D972B2EB6}" type="presParOf" srcId="{C5BB25A7-B41A-4C82-855E-FDF033B8429B}" destId="{04AE9603-8434-41F8-A33F-445260A8CFAC}" srcOrd="2" destOrd="0" presId="urn:microsoft.com/office/officeart/2018/2/layout/IconVerticalSolidList"/>
    <dgm:cxn modelId="{5A58577C-E9D1-4A29-A3A3-FA82DCCCE0AD}" type="presParOf" srcId="{04AE9603-8434-41F8-A33F-445260A8CFAC}" destId="{20580F5F-F3AF-4F06-BCDC-C41E6DF06D36}" srcOrd="0" destOrd="0" presId="urn:microsoft.com/office/officeart/2018/2/layout/IconVerticalSolidList"/>
    <dgm:cxn modelId="{DA89EB83-117F-44B6-9FFC-66E688CA1D05}" type="presParOf" srcId="{04AE9603-8434-41F8-A33F-445260A8CFAC}" destId="{EEC62951-A525-4D6B-A904-2085E1FC56D7}" srcOrd="1" destOrd="0" presId="urn:microsoft.com/office/officeart/2018/2/layout/IconVerticalSolidList"/>
    <dgm:cxn modelId="{E6BC3FAD-5043-4752-8680-69195A10B868}" type="presParOf" srcId="{04AE9603-8434-41F8-A33F-445260A8CFAC}" destId="{5CDC906A-C63E-4E4D-9A99-4A844BA45678}" srcOrd="2" destOrd="0" presId="urn:microsoft.com/office/officeart/2018/2/layout/IconVerticalSolidList"/>
    <dgm:cxn modelId="{78E09F57-5F86-499E-9544-9D1D225D9978}" type="presParOf" srcId="{04AE9603-8434-41F8-A33F-445260A8CFAC}" destId="{AA4A74DE-9AD4-43D1-8F71-0CEE94A80394}" srcOrd="3" destOrd="0" presId="urn:microsoft.com/office/officeart/2018/2/layout/IconVerticalSolidList"/>
    <dgm:cxn modelId="{86C2B571-C8E1-412A-91BD-AE14B78D54F8}" type="presParOf" srcId="{C5BB25A7-B41A-4C82-855E-FDF033B8429B}" destId="{999DA50B-8A76-47B3-9F10-CF3383928698}" srcOrd="3" destOrd="0" presId="urn:microsoft.com/office/officeart/2018/2/layout/IconVerticalSolidList"/>
    <dgm:cxn modelId="{692297EE-CE94-4B9F-8B73-82FF10BA7D6F}" type="presParOf" srcId="{C5BB25A7-B41A-4C82-855E-FDF033B8429B}" destId="{42C887D1-4A46-47D1-8FFA-B80DC4899BDD}" srcOrd="4" destOrd="0" presId="urn:microsoft.com/office/officeart/2018/2/layout/IconVerticalSolidList"/>
    <dgm:cxn modelId="{4D8BB3E7-D072-4C79-A6DC-F8B8755E6F6B}" type="presParOf" srcId="{42C887D1-4A46-47D1-8FFA-B80DC4899BDD}" destId="{BC80D1A9-F947-43F2-B42A-0B58DE0DB8BE}" srcOrd="0" destOrd="0" presId="urn:microsoft.com/office/officeart/2018/2/layout/IconVerticalSolidList"/>
    <dgm:cxn modelId="{27E7F127-3A10-4200-B4EB-9192A72E50BE}" type="presParOf" srcId="{42C887D1-4A46-47D1-8FFA-B80DC4899BDD}" destId="{1A1778E8-7DC3-4215-8661-81498F3F0B54}" srcOrd="1" destOrd="0" presId="urn:microsoft.com/office/officeart/2018/2/layout/IconVerticalSolidList"/>
    <dgm:cxn modelId="{5DF9E510-F86C-4CFC-B476-16F7C20BF431}" type="presParOf" srcId="{42C887D1-4A46-47D1-8FFA-B80DC4899BDD}" destId="{FE6660A6-9844-40CE-A87A-D9CA7550F04B}" srcOrd="2" destOrd="0" presId="urn:microsoft.com/office/officeart/2018/2/layout/IconVerticalSolidList"/>
    <dgm:cxn modelId="{BAB911B2-A3AD-4372-AF10-4703898B4E47}" type="presParOf" srcId="{42C887D1-4A46-47D1-8FFA-B80DC4899BDD}" destId="{8131D6AB-C08F-4D42-A4A4-C3D0E0CCB054}" srcOrd="3" destOrd="0" presId="urn:microsoft.com/office/officeart/2018/2/layout/IconVerticalSolidList"/>
    <dgm:cxn modelId="{FBB9B382-AD48-4F21-B71A-5D746232B6ED}" type="presParOf" srcId="{C5BB25A7-B41A-4C82-855E-FDF033B8429B}" destId="{CA3CE52A-1529-4B4C-8C5B-0D704861EDA0}" srcOrd="5" destOrd="0" presId="urn:microsoft.com/office/officeart/2018/2/layout/IconVerticalSolidList"/>
    <dgm:cxn modelId="{CBA82E49-8C52-4CB8-BFD2-73E140B299DF}" type="presParOf" srcId="{C5BB25A7-B41A-4C82-855E-FDF033B8429B}" destId="{8F542FF6-2A90-4E4F-A378-1369ACCBC01E}" srcOrd="6" destOrd="0" presId="urn:microsoft.com/office/officeart/2018/2/layout/IconVerticalSolidList"/>
    <dgm:cxn modelId="{0DF5206B-E757-476E-B95C-FBFF1E03E4C1}" type="presParOf" srcId="{8F542FF6-2A90-4E4F-A378-1369ACCBC01E}" destId="{01C62D72-45CC-402E-BA9E-D292455775B4}" srcOrd="0" destOrd="0" presId="urn:microsoft.com/office/officeart/2018/2/layout/IconVerticalSolidList"/>
    <dgm:cxn modelId="{F437B09B-C332-45CC-92B8-D9E722A9F64B}" type="presParOf" srcId="{8F542FF6-2A90-4E4F-A378-1369ACCBC01E}" destId="{0AC91F5B-4F1C-443C-9A10-0F42CEFCB4CD}" srcOrd="1" destOrd="0" presId="urn:microsoft.com/office/officeart/2018/2/layout/IconVerticalSolidList"/>
    <dgm:cxn modelId="{4EA45C67-DEC9-4142-AF17-4BEFA8BC2C1D}" type="presParOf" srcId="{8F542FF6-2A90-4E4F-A378-1369ACCBC01E}" destId="{997197E1-F224-4605-A646-2050524D3AAF}" srcOrd="2" destOrd="0" presId="urn:microsoft.com/office/officeart/2018/2/layout/IconVerticalSolidList"/>
    <dgm:cxn modelId="{F3307403-5D89-4F12-9BB6-845F620D2CD9}" type="presParOf" srcId="{8F542FF6-2A90-4E4F-A378-1369ACCBC01E}" destId="{3240ECDD-F6F8-44D9-9E9E-DD9258ACA9FB}" srcOrd="3" destOrd="0" presId="urn:microsoft.com/office/officeart/2018/2/layout/IconVerticalSolidList"/>
    <dgm:cxn modelId="{4029167B-E8E7-4422-8EC4-4E613548C30E}" type="presParOf" srcId="{C5BB25A7-B41A-4C82-855E-FDF033B8429B}" destId="{A5B09BCB-1F60-430E-A466-0FFD112B7ED2}" srcOrd="7" destOrd="0" presId="urn:microsoft.com/office/officeart/2018/2/layout/IconVerticalSolidList"/>
    <dgm:cxn modelId="{3CAB2DF2-5886-4D69-9A72-81FD75A10A8B}" type="presParOf" srcId="{C5BB25A7-B41A-4C82-855E-FDF033B8429B}" destId="{90046AFC-C421-450B-8EFB-B04A48BCC666}" srcOrd="8" destOrd="0" presId="urn:microsoft.com/office/officeart/2018/2/layout/IconVerticalSolidList"/>
    <dgm:cxn modelId="{2FD6D52E-A17B-414F-BF98-F41A617C83F4}" type="presParOf" srcId="{90046AFC-C421-450B-8EFB-B04A48BCC666}" destId="{F85692DE-CF6A-4109-9710-16BA1FF03A8A}" srcOrd="0" destOrd="0" presId="urn:microsoft.com/office/officeart/2018/2/layout/IconVerticalSolidList"/>
    <dgm:cxn modelId="{D6CF2330-C917-4EB5-8BA9-37FFC42CB267}" type="presParOf" srcId="{90046AFC-C421-450B-8EFB-B04A48BCC666}" destId="{E6B1F421-272A-4CBA-AA89-11B5765BF212}" srcOrd="1" destOrd="0" presId="urn:microsoft.com/office/officeart/2018/2/layout/IconVerticalSolidList"/>
    <dgm:cxn modelId="{CF7FCBF0-311F-413A-B1AF-0B25FEFCD18B}" type="presParOf" srcId="{90046AFC-C421-450B-8EFB-B04A48BCC666}" destId="{C5629E76-5F96-4051-9EA8-E0E452BBD46A}" srcOrd="2" destOrd="0" presId="urn:microsoft.com/office/officeart/2018/2/layout/IconVerticalSolidList"/>
    <dgm:cxn modelId="{DD825D50-6203-44E4-80BD-E044AC9332EA}" type="presParOf" srcId="{90046AFC-C421-450B-8EFB-B04A48BCC666}" destId="{19CC59FE-E5FF-4FCC-9D6A-27BCB221C89A}" srcOrd="3" destOrd="0" presId="urn:microsoft.com/office/officeart/2018/2/layout/IconVerticalSolidList"/>
    <dgm:cxn modelId="{00DBD3DE-1D77-4B87-9443-A2CF6E75727F}" type="presParOf" srcId="{C5BB25A7-B41A-4C82-855E-FDF033B8429B}" destId="{4862488C-DD97-40AB-8840-9842E3DD0A59}" srcOrd="9" destOrd="0" presId="urn:microsoft.com/office/officeart/2018/2/layout/IconVerticalSolidList"/>
    <dgm:cxn modelId="{F890ED1D-59C0-4054-9680-9DE655B8BD57}" type="presParOf" srcId="{C5BB25A7-B41A-4C82-855E-FDF033B8429B}" destId="{FEC51DDD-C323-4493-A068-A2B1D876EB98}" srcOrd="10" destOrd="0" presId="urn:microsoft.com/office/officeart/2018/2/layout/IconVerticalSolidList"/>
    <dgm:cxn modelId="{0E36AAAB-6102-4AE4-9046-7CD5C50414B1}" type="presParOf" srcId="{FEC51DDD-C323-4493-A068-A2B1D876EB98}" destId="{5F7C7851-13AB-4F43-9DF6-121F37BCA66E}" srcOrd="0" destOrd="0" presId="urn:microsoft.com/office/officeart/2018/2/layout/IconVerticalSolidList"/>
    <dgm:cxn modelId="{1C5E22E2-DC4D-4883-8B04-859877D3A4F9}" type="presParOf" srcId="{FEC51DDD-C323-4493-A068-A2B1D876EB98}" destId="{99A198EC-C029-4B5C-914D-64077A560391}" srcOrd="1" destOrd="0" presId="urn:microsoft.com/office/officeart/2018/2/layout/IconVerticalSolidList"/>
    <dgm:cxn modelId="{0BDB9CF7-C109-47B4-BA33-4962B1E37FB0}" type="presParOf" srcId="{FEC51DDD-C323-4493-A068-A2B1D876EB98}" destId="{1BDE645B-6887-4990-BCD6-688B2B48CA9C}" srcOrd="2" destOrd="0" presId="urn:microsoft.com/office/officeart/2018/2/layout/IconVerticalSolidList"/>
    <dgm:cxn modelId="{C4D41F60-F0E6-4024-B9AD-97C8C692ADE6}" type="presParOf" srcId="{FEC51DDD-C323-4493-A068-A2B1D876EB98}" destId="{0AFEDD24-424D-4165-A984-AE2AC8D7AA81}" srcOrd="3" destOrd="0" presId="urn:microsoft.com/office/officeart/2018/2/layout/IconVerticalSolidList"/>
    <dgm:cxn modelId="{D1406A80-A559-43E8-B915-05CEED8618E3}" type="presParOf" srcId="{C5BB25A7-B41A-4C82-855E-FDF033B8429B}" destId="{B1EB8702-965E-4E88-AC42-6F721B6F40E4}" srcOrd="11" destOrd="0" presId="urn:microsoft.com/office/officeart/2018/2/layout/IconVerticalSolidList"/>
    <dgm:cxn modelId="{9A55027E-5817-42AC-B8AC-C255DDF08589}" type="presParOf" srcId="{C5BB25A7-B41A-4C82-855E-FDF033B8429B}" destId="{5AAB6564-B822-4099-A779-BBE7FEC3BB16}" srcOrd="12" destOrd="0" presId="urn:microsoft.com/office/officeart/2018/2/layout/IconVerticalSolidList"/>
    <dgm:cxn modelId="{75115A2B-9EA3-49D9-B289-0CFA90257ADB}" type="presParOf" srcId="{5AAB6564-B822-4099-A779-BBE7FEC3BB16}" destId="{EC65DAC3-CFEA-412E-854D-090768B0DE9A}" srcOrd="0" destOrd="0" presId="urn:microsoft.com/office/officeart/2018/2/layout/IconVerticalSolidList"/>
    <dgm:cxn modelId="{AD7B8C53-5AA4-4E64-90EC-6EE09691DF87}" type="presParOf" srcId="{5AAB6564-B822-4099-A779-BBE7FEC3BB16}" destId="{53651C44-6A03-4A84-944C-9BAE5DC12CF4}" srcOrd="1" destOrd="0" presId="urn:microsoft.com/office/officeart/2018/2/layout/IconVerticalSolidList"/>
    <dgm:cxn modelId="{B2EE98BD-8096-44F8-82AF-42CEC66895F1}" type="presParOf" srcId="{5AAB6564-B822-4099-A779-BBE7FEC3BB16}" destId="{03FDE9B9-2D7B-40DE-9B31-7794E9DDCE55}" srcOrd="2" destOrd="0" presId="urn:microsoft.com/office/officeart/2018/2/layout/IconVerticalSolidList"/>
    <dgm:cxn modelId="{A440D94F-BE57-40B5-B7BC-C1DFA5AEEAEF}" type="presParOf" srcId="{5AAB6564-B822-4099-A779-BBE7FEC3BB16}" destId="{01C56B35-3551-4829-B484-0E5A2370F5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98F96-1D70-4610-98B7-2535F88B90CC}">
      <dsp:nvSpPr>
        <dsp:cNvPr id="0" name=""/>
        <dsp:cNvSpPr/>
      </dsp:nvSpPr>
      <dsp:spPr>
        <a:xfrm>
          <a:off x="0" y="475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AFC85-271E-49A5-94B2-CC913713A3C7}">
      <dsp:nvSpPr>
        <dsp:cNvPr id="0" name=""/>
        <dsp:cNvSpPr/>
      </dsp:nvSpPr>
      <dsp:spPr>
        <a:xfrm>
          <a:off x="197866" y="147648"/>
          <a:ext cx="359757" cy="359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C2A7-99F4-46E5-B223-A78CF1E1E5AA}">
      <dsp:nvSpPr>
        <dsp:cNvPr id="0" name=""/>
        <dsp:cNvSpPr/>
      </dsp:nvSpPr>
      <dsp:spPr>
        <a:xfrm>
          <a:off x="755490" y="475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THE DISASTERS</a:t>
          </a:r>
        </a:p>
      </dsp:txBody>
      <dsp:txXfrm>
        <a:off x="755490" y="475"/>
        <a:ext cx="5548238" cy="654104"/>
      </dsp:txXfrm>
    </dsp:sp>
    <dsp:sp modelId="{20580F5F-F3AF-4F06-BCDC-C41E6DF06D36}">
      <dsp:nvSpPr>
        <dsp:cNvPr id="0" name=""/>
        <dsp:cNvSpPr/>
      </dsp:nvSpPr>
      <dsp:spPr>
        <a:xfrm>
          <a:off x="0" y="818105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62951-A525-4D6B-A904-2085E1FC56D7}">
      <dsp:nvSpPr>
        <dsp:cNvPr id="0" name=""/>
        <dsp:cNvSpPr/>
      </dsp:nvSpPr>
      <dsp:spPr>
        <a:xfrm>
          <a:off x="197866" y="965279"/>
          <a:ext cx="359757" cy="359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A74DE-9AD4-43D1-8F71-0CEE94A80394}">
      <dsp:nvSpPr>
        <dsp:cNvPr id="0" name=""/>
        <dsp:cNvSpPr/>
      </dsp:nvSpPr>
      <dsp:spPr>
        <a:xfrm>
          <a:off x="755490" y="818105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 MANAGEMENT</a:t>
          </a:r>
        </a:p>
      </dsp:txBody>
      <dsp:txXfrm>
        <a:off x="755490" y="818105"/>
        <a:ext cx="5548238" cy="654104"/>
      </dsp:txXfrm>
    </dsp:sp>
    <dsp:sp modelId="{BC80D1A9-F947-43F2-B42A-0B58DE0DB8BE}">
      <dsp:nvSpPr>
        <dsp:cNvPr id="0" name=""/>
        <dsp:cNvSpPr/>
      </dsp:nvSpPr>
      <dsp:spPr>
        <a:xfrm>
          <a:off x="0" y="1635736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778E8-7DC3-4215-8661-81498F3F0B54}">
      <dsp:nvSpPr>
        <dsp:cNvPr id="0" name=""/>
        <dsp:cNvSpPr/>
      </dsp:nvSpPr>
      <dsp:spPr>
        <a:xfrm>
          <a:off x="197866" y="1782910"/>
          <a:ext cx="359757" cy="359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1D6AB-C08F-4D42-A4A4-C3D0E0CCB054}">
      <dsp:nvSpPr>
        <dsp:cNvPr id="0" name=""/>
        <dsp:cNvSpPr/>
      </dsp:nvSpPr>
      <dsp:spPr>
        <a:xfrm>
          <a:off x="755490" y="1635736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INFORMING</a:t>
          </a:r>
        </a:p>
      </dsp:txBody>
      <dsp:txXfrm>
        <a:off x="755490" y="1635736"/>
        <a:ext cx="5548238" cy="654104"/>
      </dsp:txXfrm>
    </dsp:sp>
    <dsp:sp modelId="{01C62D72-45CC-402E-BA9E-D292455775B4}">
      <dsp:nvSpPr>
        <dsp:cNvPr id="0" name=""/>
        <dsp:cNvSpPr/>
      </dsp:nvSpPr>
      <dsp:spPr>
        <a:xfrm>
          <a:off x="0" y="2453367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1F5B-4F1C-443C-9A10-0F42CEFCB4CD}">
      <dsp:nvSpPr>
        <dsp:cNvPr id="0" name=""/>
        <dsp:cNvSpPr/>
      </dsp:nvSpPr>
      <dsp:spPr>
        <a:xfrm>
          <a:off x="197866" y="2600540"/>
          <a:ext cx="359757" cy="359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ECDD-F6F8-44D9-9E9E-DD9258ACA9FB}">
      <dsp:nvSpPr>
        <dsp:cNvPr id="0" name=""/>
        <dsp:cNvSpPr/>
      </dsp:nvSpPr>
      <dsp:spPr>
        <a:xfrm>
          <a:off x="755490" y="2453367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VOLUNTEERING</a:t>
          </a:r>
        </a:p>
      </dsp:txBody>
      <dsp:txXfrm>
        <a:off x="755490" y="2453367"/>
        <a:ext cx="5548238" cy="654104"/>
      </dsp:txXfrm>
    </dsp:sp>
    <dsp:sp modelId="{F85692DE-CF6A-4109-9710-16BA1FF03A8A}">
      <dsp:nvSpPr>
        <dsp:cNvPr id="0" name=""/>
        <dsp:cNvSpPr/>
      </dsp:nvSpPr>
      <dsp:spPr>
        <a:xfrm>
          <a:off x="0" y="3270997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1F421-272A-4CBA-AA89-11B5765BF212}">
      <dsp:nvSpPr>
        <dsp:cNvPr id="0" name=""/>
        <dsp:cNvSpPr/>
      </dsp:nvSpPr>
      <dsp:spPr>
        <a:xfrm>
          <a:off x="197866" y="3418171"/>
          <a:ext cx="359757" cy="359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C59FE-E5FF-4FCC-9D6A-27BCB221C89A}">
      <dsp:nvSpPr>
        <dsp:cNvPr id="0" name=""/>
        <dsp:cNvSpPr/>
      </dsp:nvSpPr>
      <dsp:spPr>
        <a:xfrm>
          <a:off x="755490" y="3270997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AFFORDABILITY</a:t>
          </a:r>
        </a:p>
      </dsp:txBody>
      <dsp:txXfrm>
        <a:off x="755490" y="3270997"/>
        <a:ext cx="5548238" cy="654104"/>
      </dsp:txXfrm>
    </dsp:sp>
    <dsp:sp modelId="{5F7C7851-13AB-4F43-9DF6-121F37BCA66E}">
      <dsp:nvSpPr>
        <dsp:cNvPr id="0" name=""/>
        <dsp:cNvSpPr/>
      </dsp:nvSpPr>
      <dsp:spPr>
        <a:xfrm>
          <a:off x="0" y="4088628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198EC-C029-4B5C-914D-64077A560391}">
      <dsp:nvSpPr>
        <dsp:cNvPr id="0" name=""/>
        <dsp:cNvSpPr/>
      </dsp:nvSpPr>
      <dsp:spPr>
        <a:xfrm>
          <a:off x="197866" y="4235802"/>
          <a:ext cx="359757" cy="359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EDD24-424D-4165-A984-AE2AC8D7AA81}">
      <dsp:nvSpPr>
        <dsp:cNvPr id="0" name=""/>
        <dsp:cNvSpPr/>
      </dsp:nvSpPr>
      <dsp:spPr>
        <a:xfrm>
          <a:off x="755490" y="4088628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EFFECTIVE RESPONSE</a:t>
          </a:r>
        </a:p>
      </dsp:txBody>
      <dsp:txXfrm>
        <a:off x="755490" y="4088628"/>
        <a:ext cx="5548238" cy="654104"/>
      </dsp:txXfrm>
    </dsp:sp>
    <dsp:sp modelId="{EC65DAC3-CFEA-412E-854D-090768B0DE9A}">
      <dsp:nvSpPr>
        <dsp:cNvPr id="0" name=""/>
        <dsp:cNvSpPr/>
      </dsp:nvSpPr>
      <dsp:spPr>
        <a:xfrm>
          <a:off x="0" y="4906259"/>
          <a:ext cx="6303729" cy="654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51C44-6A03-4A84-944C-9BAE5DC12CF4}">
      <dsp:nvSpPr>
        <dsp:cNvPr id="0" name=""/>
        <dsp:cNvSpPr/>
      </dsp:nvSpPr>
      <dsp:spPr>
        <a:xfrm>
          <a:off x="197866" y="5053432"/>
          <a:ext cx="359757" cy="3597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56B35-3551-4829-B484-0E5A2370F544}">
      <dsp:nvSpPr>
        <dsp:cNvPr id="0" name=""/>
        <dsp:cNvSpPr/>
      </dsp:nvSpPr>
      <dsp:spPr>
        <a:xfrm>
          <a:off x="755490" y="4906259"/>
          <a:ext cx="5548238" cy="65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26" tIns="69226" rIns="69226" bIns="692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 THE LOSS OF LIFE AND PROPERTY</a:t>
          </a:r>
        </a:p>
      </dsp:txBody>
      <dsp:txXfrm>
        <a:off x="755490" y="4906259"/>
        <a:ext cx="5548238" cy="654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E88890A9-CCBA-EC94-C0A7-5CB17B3A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3" r="-1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4700" b="1">
                <a:solidFill>
                  <a:srgbClr val="FFFFFF"/>
                </a:solidFill>
              </a:rPr>
              <a:t>DISASTER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C81126-45EE-AF32-BE7E-8A85107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Graphic 110" descr="User">
            <a:extLst>
              <a:ext uri="{FF2B5EF4-FFF2-40B4-BE49-F238E27FC236}">
                <a16:creationId xmlns:a16="http://schemas.microsoft.com/office/drawing/2014/main" id="{50E9E0B3-BFFE-D33B-7CE9-7671575AD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Presenter names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Janga Anusha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Y Bharath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 Lakshmi devi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 Harsha Vardhan </a:t>
            </a:r>
            <a:r>
              <a:rPr lang="en-US" dirty="0" err="1"/>
              <a:t>sai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 </a:t>
            </a:r>
            <a:r>
              <a:rPr lang="en-US" dirty="0" err="1"/>
              <a:t>Dasaratha</a:t>
            </a:r>
            <a:r>
              <a:rPr lang="en-US" dirty="0"/>
              <a:t> Reddy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 Anil Kumar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ABSTRACT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In</a:t>
            </a:r>
            <a:r>
              <a:rPr lang="en-US" sz="1700" i="0" dirty="0">
                <a:effectLst/>
              </a:rPr>
              <a:t> this project, tracking the location of disaster victims becomes effortless, enabling swift and efficient rescue operations.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 Victims can easily be located and rescued promptly. Additionally, victims gain the capability to track the real-time location of agency vehicles, ensuring transparency and reassurance about incoming assistance.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 In the event of a disaster occurring nearby, individuals can promptly inform nearby agencies, facilitating a quicker response. 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Furthermore, the system sends notifications to volunteers, enhancing overall communication and coordination in times of crisis.</a:t>
            </a:r>
            <a:endParaRPr lang="en-US" sz="17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Placeholder 17" descr="A graphic of a tornado warning&#10;&#10;Description automatically generated with medium confidence">
            <a:extLst>
              <a:ext uri="{FF2B5EF4-FFF2-40B4-BE49-F238E27FC236}">
                <a16:creationId xmlns:a16="http://schemas.microsoft.com/office/drawing/2014/main" id="{88F56894-B6BD-F700-4917-D46FF4D8882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73" r="873"/>
          <a:stretch>
            <a:fillRect/>
          </a:stretch>
        </p:blipFill>
        <p:spPr>
          <a:xfrm>
            <a:off x="7069761" y="1642879"/>
            <a:ext cx="4221597" cy="422156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2994-DEAA-AB45-0D4F-2C66AA54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813680"/>
          </a:xfrm>
        </p:spPr>
        <p:txBody>
          <a:bodyPr>
            <a:normAutofit/>
          </a:bodyPr>
          <a:lstStyle/>
          <a:p>
            <a:r>
              <a:rPr lang="en-US" b="1" dirty="0"/>
              <a:t>BLOCK DIAGRAM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4DBB-015B-BC4F-A60F-D3E4E728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459E-3159-5580-2110-7D0BA966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EBC6-A38B-DA62-0058-92CDEC67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Content Placeholder 1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6CF81CF7-0886-FE14-278D-2BC8A972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424" y="1309416"/>
            <a:ext cx="9749927" cy="4638101"/>
          </a:xfrm>
        </p:spPr>
      </p:pic>
    </p:spTree>
    <p:extLst>
      <p:ext uri="{BB962C8B-B14F-4D97-AF65-F5344CB8AC3E}">
        <p14:creationId xmlns:p14="http://schemas.microsoft.com/office/powerpoint/2010/main" val="6438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6BDA-3465-6BBE-E2AC-D0F60412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67E53-BE57-242B-0CD9-329C740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C3C783-65A8-D425-D3F7-69F4ABC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3B3AEB-5DD3-6B69-D850-9586F644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E263-B964-2385-2120-0DC06DCD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155398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of a disaster, 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specific geographic area impacted by a disaster from the user.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user’s location will be forwarded to the closest agency that is a logical match to the user's location to ensure suitability and feasibility.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Victims can track the location of agency vehicle which is allotted for rescue through our application.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Volunteers nearby will be alerted via SMS and can provide  assistance to the victims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the victim's immediate  contacts through SMS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5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A11BA-B734-6169-1EF1-FBECE25D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87D57-5989-5F46-8147-ACB322FB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D8243-A48B-9617-18CE-39E251D0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871B-C85F-779D-2450-7155547E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4907238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find possible nearby rescue agencies along with necessary details in Track the location option.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users can report a nearby disaster.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B761-972B-B063-FEFE-A49009C0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E9BDE-DFC8-DA4A-2F42-5A1496EE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F1E7-AF70-D55B-3810-B8B668FC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7018" y="6356350"/>
            <a:ext cx="42446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FC95A-D945-4B53-C834-E84BA6B3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4504" y="6356350"/>
            <a:ext cx="16892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F17B91F-DD6E-017B-731D-56D962468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0007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92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59F59-E29D-07C6-FA97-ABC4BFD8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FF2282-326A-089F-4DC1-EF20C701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866" y="270180"/>
            <a:ext cx="1578206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BD2A-9924-0D1F-5484-5BB5E99E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5E8A-C869-8B67-186D-C3521AEB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3F72C-5248-528D-6672-E88550A4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358" y="3884066"/>
            <a:ext cx="1521083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80D2-4FCA-A55F-4792-92C64F9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5596" y="6400413"/>
            <a:ext cx="1148204" cy="276999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6A2-7EEB-5C7E-1529-7640F446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A7AE-C670-1C00-1CFE-93361F59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1F63-35B8-B317-C9A4-10979E20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99F66-E924-AB3C-2E5A-391F58EA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5" y="765671"/>
            <a:ext cx="9726847" cy="244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3B07A-C21E-D3CC-717C-14D72993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41" y="3871703"/>
            <a:ext cx="4540761" cy="2220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A5038-EDF9-39E3-D5A5-3540416A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65" y="3871701"/>
            <a:ext cx="4626988" cy="2316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D97682-3A19-CE70-2B8F-0DD2DCB5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305" y="269471"/>
            <a:ext cx="2609314" cy="49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D22EB0-57B0-7D79-4024-3B2BDB67C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13" y="3338854"/>
            <a:ext cx="1452367" cy="561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39ADAA-3E64-E267-5D87-6BADFEA13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165" y="3329424"/>
            <a:ext cx="1452367" cy="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 descr="Large car car park from above">
            <a:extLst>
              <a:ext uri="{FF2B5EF4-FFF2-40B4-BE49-F238E27FC236}">
                <a16:creationId xmlns:a16="http://schemas.microsoft.com/office/drawing/2014/main" id="{442D5203-CA89-3A97-DC81-BFCB437AD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084" b="9225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33556-7265-C31B-FB9F-F067816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CONCLUSION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A5B262-7BE1-68C5-D09C-595F7CFE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integration of location tracking in this project not only streamlines the process of locating and rescuing disaster victims swiftly but also empowers victims with real-time visibility into the approaching aid. 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track agency vehicles enhances transparency, instilling confidence in victims awaiting assistance. The proactive communication feature, where individuals can promptly inform nearby agencies, contributes to a faster and more coordinated response during disasters.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Moreover, the inclusion of notifications for volunteers enhances overall communication, creating a robust system that fosters efficiency and collaboration in times of crisis. Overall, the project stands as a testament to the transformative power of technology in optimizing disaster response and ultimately improving outcomes for those affected.</a:t>
            </a:r>
            <a:endParaRPr lang="en-IN" sz="2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77D7-4EFA-3A57-584F-81C052DE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20D3-E7A5-C0A0-071B-971E0145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7308" y="6356350"/>
            <a:ext cx="484246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28BA1-3114-4D70-D592-1EA68C60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769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204</TotalTime>
  <Words>418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Times New Roman</vt:lpstr>
      <vt:lpstr>Tw Cen MT</vt:lpstr>
      <vt:lpstr>Wingdings</vt:lpstr>
      <vt:lpstr>ShapesVTI</vt:lpstr>
      <vt:lpstr>DISASTER MANAGEMENT</vt:lpstr>
      <vt:lpstr>ABSTRACT</vt:lpstr>
      <vt:lpstr>BLOCK DIAGRAM</vt:lpstr>
      <vt:lpstr>SERVICES</vt:lpstr>
      <vt:lpstr>PowerPoint Presentation</vt:lpstr>
      <vt:lpstr>BENEFITS </vt:lpstr>
      <vt:lpstr>USER INTERFACE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Anusha Janga</dc:creator>
  <cp:lastModifiedBy>Bharath.  Y</cp:lastModifiedBy>
  <cp:revision>10</cp:revision>
  <dcterms:created xsi:type="dcterms:W3CDTF">2023-11-29T15:49:54Z</dcterms:created>
  <dcterms:modified xsi:type="dcterms:W3CDTF">2024-09-03T11:25:10Z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