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4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1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158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437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28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5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7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3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41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7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21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1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10AB2E-F6CD-494C-A2D0-89FCF2CF03E1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C0059-CF78-4BAD-A4DC-7AD89AAE8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7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6A2B-8497-4B24-816A-0E87D8827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484" y="92554"/>
            <a:ext cx="9144000" cy="2387600"/>
          </a:xfrm>
        </p:spPr>
        <p:txBody>
          <a:bodyPr/>
          <a:lstStyle/>
          <a:p>
            <a:pPr algn="ctr"/>
            <a:r>
              <a:rPr lang="en-IN" sz="5400" dirty="0"/>
              <a:t>ROTATION IN AN AVL TREE</a:t>
            </a:r>
          </a:p>
        </p:txBody>
      </p:sp>
    </p:spTree>
    <p:extLst>
      <p:ext uri="{BB962C8B-B14F-4D97-AF65-F5344CB8AC3E}">
        <p14:creationId xmlns:p14="http://schemas.microsoft.com/office/powerpoint/2010/main" val="32821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B93-3122-4BB7-8190-3887A306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AVL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A3D4-EE5C-43A2-940F-CA5BA0B3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AVL tree is the extension of Binary Search Tree with one extra condition.</a:t>
            </a:r>
          </a:p>
          <a:p>
            <a:pPr lvl="1"/>
            <a:r>
              <a:rPr lang="en-IN" dirty="0"/>
              <a:t>The difference between the left child nodes and right child nodes must always be between -1 and 1. </a:t>
            </a:r>
          </a:p>
        </p:txBody>
      </p:sp>
    </p:spTree>
    <p:extLst>
      <p:ext uri="{BB962C8B-B14F-4D97-AF65-F5344CB8AC3E}">
        <p14:creationId xmlns:p14="http://schemas.microsoft.com/office/powerpoint/2010/main" val="399188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AC1B-F45C-49C9-89A8-ED7EF92C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A047-B22B-43A6-8318-482E56FA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BALANCE</a:t>
            </a:r>
          </a:p>
          <a:p>
            <a:r>
              <a:rPr lang="en-IN" dirty="0"/>
              <a:t>LEFT ROTATION </a:t>
            </a:r>
          </a:p>
          <a:p>
            <a:r>
              <a:rPr lang="en-IN" dirty="0"/>
              <a:t>RIGHT ROTATION</a:t>
            </a:r>
          </a:p>
        </p:txBody>
      </p:sp>
    </p:spTree>
    <p:extLst>
      <p:ext uri="{BB962C8B-B14F-4D97-AF65-F5344CB8AC3E}">
        <p14:creationId xmlns:p14="http://schemas.microsoft.com/office/powerpoint/2010/main" val="428500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3538-EEE8-4BA8-BB83-F28491FF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COMPUTE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1263-A686-4818-AF92-777BF81C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4960"/>
            <a:ext cx="8946541" cy="4663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int </a:t>
            </a:r>
            <a:r>
              <a:rPr lang="en-US" dirty="0" err="1"/>
              <a:t>computeBalance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if (</a:t>
            </a:r>
            <a:r>
              <a:rPr lang="en-US" dirty="0" err="1"/>
              <a:t>isLeaf</a:t>
            </a:r>
            <a:r>
              <a:rPr lang="en-US" dirty="0"/>
              <a:t>()) </a:t>
            </a:r>
          </a:p>
          <a:p>
            <a:pPr marL="0" indent="0">
              <a:buNone/>
            </a:pPr>
            <a:r>
              <a:rPr lang="en-US" dirty="0"/>
              <a:t>          return 0;</a:t>
            </a:r>
          </a:p>
          <a:p>
            <a:pPr marL="0" indent="0">
              <a:buNone/>
            </a:pPr>
            <a:r>
              <a:rPr lang="en-US" dirty="0"/>
              <a:t>      else if (</a:t>
            </a:r>
            <a:r>
              <a:rPr lang="en-US" dirty="0" err="1"/>
              <a:t>hasOnlyLeft</a:t>
            </a:r>
            <a:r>
              <a:rPr lang="en-US" dirty="0"/>
              <a:t>()) </a:t>
            </a:r>
          </a:p>
          <a:p>
            <a:pPr marL="0" indent="0">
              <a:buNone/>
            </a:pPr>
            <a:r>
              <a:rPr lang="en-US" dirty="0"/>
              <a:t>          return </a:t>
            </a:r>
            <a:r>
              <a:rPr lang="en-US" dirty="0" err="1"/>
              <a:t>left.height</a:t>
            </a:r>
            <a:r>
              <a:rPr lang="en-US" dirty="0"/>
              <a:t>()+1;</a:t>
            </a:r>
          </a:p>
          <a:p>
            <a:pPr marL="0" indent="0">
              <a:buNone/>
            </a:pPr>
            <a:r>
              <a:rPr lang="en-US" dirty="0"/>
              <a:t>      else if (</a:t>
            </a:r>
            <a:r>
              <a:rPr lang="en-US" dirty="0" err="1"/>
              <a:t>hasOnlyRight</a:t>
            </a:r>
            <a:r>
              <a:rPr lang="en-US" dirty="0"/>
              <a:t>()) </a:t>
            </a:r>
          </a:p>
          <a:p>
            <a:pPr marL="0" indent="0">
              <a:buNone/>
            </a:pPr>
            <a:r>
              <a:rPr lang="en-US" dirty="0"/>
              <a:t>          return -1 * (</a:t>
            </a:r>
            <a:r>
              <a:rPr lang="en-US" dirty="0" err="1"/>
              <a:t>right.height</a:t>
            </a:r>
            <a:r>
              <a:rPr lang="en-US" dirty="0"/>
              <a:t>()+1);</a:t>
            </a:r>
          </a:p>
          <a:p>
            <a:pPr marL="0" indent="0">
              <a:buNone/>
            </a:pPr>
            <a:r>
              <a:rPr lang="en-US" dirty="0"/>
              <a:t>      else	</a:t>
            </a:r>
          </a:p>
          <a:p>
            <a:pPr marL="0" indent="0">
              <a:buNone/>
            </a:pPr>
            <a:r>
              <a:rPr lang="en-US" dirty="0"/>
              <a:t>          return </a:t>
            </a:r>
            <a:r>
              <a:rPr lang="en-US" dirty="0" err="1"/>
              <a:t>left.height</a:t>
            </a:r>
            <a:r>
              <a:rPr lang="en-US" dirty="0"/>
              <a:t>() - </a:t>
            </a:r>
            <a:r>
              <a:rPr lang="en-US" dirty="0" err="1"/>
              <a:t>right.height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945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F70E-4AFF-4BB5-B04F-B0A08B13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LEFT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9FF0-7DA6-4B36-BF8D-FCD71B47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AVLNode</a:t>
            </a:r>
            <a:r>
              <a:rPr lang="en-IN" dirty="0"/>
              <a:t> </a:t>
            </a:r>
            <a:r>
              <a:rPr lang="en-IN" dirty="0" err="1"/>
              <a:t>rotateWithLeftChild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 err="1"/>
              <a:t>AVLNode</a:t>
            </a:r>
            <a:r>
              <a:rPr lang="en-IN" dirty="0"/>
              <a:t> </a:t>
            </a:r>
            <a:r>
              <a:rPr lang="en-IN" dirty="0" err="1"/>
              <a:t>lc</a:t>
            </a:r>
            <a:r>
              <a:rPr lang="en-IN" dirty="0"/>
              <a:t> = left;</a:t>
            </a:r>
          </a:p>
          <a:p>
            <a:pPr marL="0" indent="0">
              <a:buNone/>
            </a:pPr>
            <a:r>
              <a:rPr lang="en-IN" dirty="0"/>
              <a:t>    	left = </a:t>
            </a:r>
            <a:r>
              <a:rPr lang="en-IN" dirty="0" err="1"/>
              <a:t>lc.right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lc.right</a:t>
            </a:r>
            <a:r>
              <a:rPr lang="en-IN" dirty="0"/>
              <a:t> = this;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computeBalance</a:t>
            </a:r>
            <a:r>
              <a:rPr lang="en-IN" dirty="0"/>
              <a:t>(); </a:t>
            </a:r>
            <a:r>
              <a:rPr lang="en-IN" dirty="0" err="1"/>
              <a:t>lc.computeBalance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	return </a:t>
            </a:r>
            <a:r>
              <a:rPr lang="en-IN" dirty="0" err="1"/>
              <a:t>lc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9773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D09A-BAD4-45A5-82F0-2EEA1071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RIGHT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1A1B-78C9-46F3-A14E-8046767CB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465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AVLNode</a:t>
            </a:r>
            <a:r>
              <a:rPr lang="en-IN" dirty="0"/>
              <a:t> </a:t>
            </a:r>
            <a:r>
              <a:rPr lang="en-IN" dirty="0" err="1"/>
              <a:t>rotateWithRightChild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AVLNode</a:t>
            </a:r>
            <a:r>
              <a:rPr lang="en-IN" dirty="0"/>
              <a:t> </a:t>
            </a:r>
            <a:r>
              <a:rPr lang="en-IN" dirty="0" err="1"/>
              <a:t>rc</a:t>
            </a:r>
            <a:r>
              <a:rPr lang="en-IN" dirty="0"/>
              <a:t> = right;</a:t>
            </a:r>
          </a:p>
          <a:p>
            <a:pPr marL="0" indent="0">
              <a:buNone/>
            </a:pPr>
            <a:r>
              <a:rPr lang="en-IN" dirty="0"/>
              <a:t>    	right = </a:t>
            </a:r>
            <a:r>
              <a:rPr lang="en-IN" dirty="0" err="1"/>
              <a:t>rc.left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rc.left</a:t>
            </a:r>
            <a:r>
              <a:rPr lang="en-IN" dirty="0"/>
              <a:t> = this;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computeBalance</a:t>
            </a:r>
            <a:r>
              <a:rPr lang="en-IN" dirty="0"/>
              <a:t>(); </a:t>
            </a:r>
            <a:r>
              <a:rPr lang="en-IN" dirty="0" err="1"/>
              <a:t>rc.computeBalance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	return </a:t>
            </a:r>
            <a:r>
              <a:rPr lang="en-IN" dirty="0" err="1"/>
              <a:t>rc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5331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717A-D975-4284-B2E6-1F78D9A6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58" y="2444078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6128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120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ROTATION IN AN AVL TREE</vt:lpstr>
      <vt:lpstr>Understanding AVL Tree</vt:lpstr>
      <vt:lpstr>TOPICS TO BE COVERED</vt:lpstr>
      <vt:lpstr>COMPUTE BALANCE</vt:lpstr>
      <vt:lpstr>LEFT ROTATION</vt:lpstr>
      <vt:lpstr>RIGHT ROTATION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ROTATION IN AN AVL TREE</dc:title>
  <dc:creator>N Bharath Ram</dc:creator>
  <cp:lastModifiedBy>N Bharath Ram</cp:lastModifiedBy>
  <cp:revision>4</cp:revision>
  <dcterms:created xsi:type="dcterms:W3CDTF">2019-10-02T14:48:07Z</dcterms:created>
  <dcterms:modified xsi:type="dcterms:W3CDTF">2019-10-02T15:47:56Z</dcterms:modified>
</cp:coreProperties>
</file>