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harts/chart1.xml" ContentType="application/vnd.openxmlformats-officedocument.drawingml.chart+xml"/>
  <Override PartName="/ppt/slides/slide9.xml" ContentType="application/vnd.openxmlformats-officedocument.presentationml.slide+xml"/>
  <Override PartName="/ppt/charts/chart2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7533.47857142857</c:v>
                </c:pt>
              </c:numCache>
            </c:numRef>
          </c:val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6311.485</c:v>
                </c:pt>
              </c:numCache>
            </c:numRef>
          </c:val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6134.23071428571</c:v>
                </c:pt>
              </c:numCache>
            </c:numRef>
          </c:val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6652.02428571429</c:v>
                </c:pt>
              </c:numCache>
            </c:numRef>
          </c:val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4071.57285714286</c:v>
                </c:pt>
              </c:numCache>
            </c:numRef>
          </c:val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8498.29714285714</c:v>
                </c:pt>
              </c:numCache>
            </c:numRef>
          </c:val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7485.90214285714</c:v>
                </c:pt>
              </c:numCache>
            </c:numRef>
          </c:val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4715.51285714286</c:v>
                </c:pt>
              </c:numCache>
            </c:numRef>
          </c:val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5305.64357142857</c:v>
                </c:pt>
              </c:numCache>
            </c:numRef>
          </c:val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4927.18</c:v>
                </c:pt>
              </c:numCache>
            </c:numRef>
          </c:val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3022.45642857143</c:v>
                </c:pt>
              </c:numCache>
            </c:numRef>
          </c:val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8173.22785714286</c:v>
                </c:pt>
              </c:numCache>
            </c:numRef>
          </c:val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4942.34642857143</c:v>
                </c:pt>
              </c:numCache>
            </c:numRef>
          </c:val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4372.44714285714</c:v>
                </c:pt>
              </c:numCache>
            </c:numRef>
          </c:val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3866.93214285714</c:v>
                </c:pt>
              </c:numCache>
            </c:numRef>
          </c:val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</c:v>
                </c:pt>
              </c:numCache>
            </c:numRef>
          </c:val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2854.98</c:v>
                </c:pt>
              </c:numCache>
            </c:numRef>
          </c:val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4993.81357142857</c:v>
                </c:pt>
              </c:numCache>
            </c:numRef>
          </c:val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3767.75928571429</c:v>
                </c:pt>
              </c:numCache>
            </c:numRef>
          </c:val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3593.57785714286</c:v>
                </c:pt>
              </c:numCache>
            </c:numRef>
          </c:val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3783.11785714286</c:v>
                </c:pt>
              </c:numCache>
            </c:numRef>
          </c:val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4442.53357142857</c:v>
                </c:pt>
              </c:numCache>
            </c:numRef>
          </c:val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3094.94428571429</c:v>
                </c:pt>
              </c:numCache>
            </c:numRef>
          </c:val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5112.21357142857</c:v>
                </c:pt>
              </c:numCache>
            </c:numRef>
          </c:val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5631.445</c:v>
                </c:pt>
              </c:numCache>
            </c:numRef>
          </c:val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4428.19714285714</c:v>
                </c:pt>
              </c:numCache>
            </c:numRef>
          </c:val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6406.45571428572</c:v>
                </c:pt>
              </c:numCache>
            </c:numRef>
          </c:val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7452.50285714286</c:v>
                </c:pt>
              </c:numCache>
            </c:numRef>
          </c:val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3731.87785714286</c:v>
                </c:pt>
              </c:numCache>
            </c:numRef>
          </c:val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6478.405</c:v>
                </c:pt>
              </c:numCache>
            </c:numRef>
          </c:val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</c:v>
                </c:pt>
              </c:numCache>
            </c:numRef>
          </c:val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5451.46</c:v>
                </c:pt>
              </c:numCache>
            </c:numRef>
          </c:val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</c:v>
                </c:pt>
              </c:numCache>
            </c:numRef>
          </c:val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3603.53285714286</c:v>
                </c:pt>
              </c:numCache>
            </c:numRef>
          </c:val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</c:v>
                </c:pt>
              </c:numCache>
            </c:numRef>
          </c:val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8115.445</c:v>
                </c:pt>
              </c:numCache>
            </c:numRef>
          </c:val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7921.88214285714</c:v>
                </c:pt>
              </c:numCache>
            </c:numRef>
          </c:val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7169.37928571428</c:v>
                </c:pt>
              </c:numCache>
            </c:numRef>
          </c:val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4940.24214285714</c:v>
                </c:pt>
              </c:numCache>
            </c:numRef>
          </c:val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8192.21642857143</c:v>
                </c:pt>
              </c:numCache>
            </c:numRef>
          </c:val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6182.64</c:v>
                </c:pt>
              </c:numCache>
            </c:numRef>
          </c:val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2226.62642857143</c:v>
                </c:pt>
              </c:numCache>
            </c:numRef>
          </c:val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</c:v>
                </c:pt>
              </c:numCache>
            </c:numRef>
          </c:val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</c:v>
                </c:pt>
              </c:numCache>
            </c:numRef>
          </c:val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4209.70857142857</c:v>
                </c:pt>
              </c:numCache>
            </c:numRef>
          </c:val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4539.69500000000</c:v>
                </c:pt>
              </c:numCache>
            </c:numRef>
          </c:val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4101.38214285714</c:v>
                </c:pt>
              </c:numCache>
            </c:numRef>
          </c:val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4844.15285714286</c:v>
                </c:pt>
              </c:numCache>
            </c:numRef>
          </c:val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3171.69785714286</c:v>
                </c:pt>
              </c:numCache>
            </c:numRef>
          </c:val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2910.96714285714</c:v>
                </c:pt>
              </c:numCache>
            </c:numRef>
          </c:val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7352.43500000000</c:v>
                </c:pt>
              </c:numCache>
            </c:numRef>
          </c:val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4918.60000000000</c:v>
                </c:pt>
              </c:numCache>
            </c:numRef>
          </c:val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5683.40642857143</c:v>
                </c:pt>
              </c:numCache>
            </c:numRef>
          </c:val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2567.40142857143</c:v>
                </c:pt>
              </c:numCache>
            </c:numRef>
          </c:val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8340.545</c:v>
                </c:pt>
              </c:numCache>
            </c:numRef>
          </c:val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6103.96642857143</c:v>
                </c:pt>
              </c:numCache>
            </c:numRef>
          </c:val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2835.77285714286</c:v>
                </c:pt>
              </c:numCache>
            </c:numRef>
          </c:val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</c:v>
                </c:pt>
              </c:numCache>
            </c:numRef>
          </c:val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3632.53785714286</c:v>
                </c:pt>
              </c:numCache>
            </c:numRef>
          </c:val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2668.73571428571</c:v>
                </c:pt>
              </c:numCache>
            </c:numRef>
          </c:val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5205.49357142857</c:v>
                </c:pt>
              </c:numCache>
            </c:numRef>
          </c:val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2217.32214285714</c:v>
                </c:pt>
              </c:numCache>
            </c:numRef>
          </c:val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4550.38571428571</c:v>
                </c:pt>
              </c:numCache>
            </c:numRef>
          </c:val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4245.29857142857</c:v>
                </c:pt>
              </c:numCache>
            </c:numRef>
          </c:val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6054.48285714286</c:v>
                </c:pt>
              </c:numCache>
            </c:numRef>
          </c:val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4932.66571428572</c:v>
                </c:pt>
              </c:numCache>
            </c:numRef>
          </c:val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7103.48428571429</c:v>
                </c:pt>
              </c:numCache>
            </c:numRef>
          </c:val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4776.10642857143</c:v>
                </c:pt>
              </c:numCache>
            </c:numRef>
          </c:val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8124.82571428571</c:v>
                </c:pt>
              </c:numCache>
            </c:numRef>
          </c:val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6137.04357142857</c:v>
                </c:pt>
              </c:numCache>
            </c:numRef>
          </c:val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3654.66928571429</c:v>
                </c:pt>
              </c:numCache>
            </c:numRef>
          </c:val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4854.13571428571</c:v>
                </c:pt>
              </c:numCache>
            </c:numRef>
          </c:val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8176.13785714286</c:v>
                </c:pt>
              </c:numCache>
            </c:numRef>
          </c:val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4692.78714285714</c:v>
                </c:pt>
              </c:numCache>
            </c:numRef>
          </c:val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5942.28214285714</c:v>
                </c:pt>
              </c:numCache>
            </c:numRef>
          </c:val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</c:v>
                </c:pt>
              </c:numCache>
            </c:numRef>
          </c:val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5956.89285714286</c:v>
                </c:pt>
              </c:numCache>
            </c:numRef>
          </c:val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</c:v>
                </c:pt>
              </c:numCache>
            </c:numRef>
          </c:val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2299.43928571429</c:v>
                </c:pt>
              </c:numCache>
            </c:numRef>
          </c:val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8046.14214285714</c:v>
                </c:pt>
              </c:numCache>
            </c:numRef>
          </c:val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7650.54285714286</c:v>
                </c:pt>
              </c:numCache>
            </c:numRef>
          </c:val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5763.98142857143</c:v>
                </c:pt>
              </c:numCache>
            </c:numRef>
          </c:val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5391.13785714286</c:v>
                </c:pt>
              </c:numCache>
            </c:numRef>
          </c:val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6182.75571428571</c:v>
                </c:pt>
              </c:numCache>
            </c:numRef>
          </c:val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6022.13928571429</c:v>
                </c:pt>
              </c:numCache>
            </c:numRef>
          </c:val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6546.07428571428</c:v>
                </c:pt>
              </c:numCache>
            </c:numRef>
          </c:val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7227.66857142857</c:v>
                </c:pt>
              </c:numCache>
            </c:numRef>
          </c:val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</c:v>
                </c:pt>
              </c:numCache>
            </c:numRef>
          </c:val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7431.35000000000</c:v>
                </c:pt>
              </c:numCache>
            </c:numRef>
          </c:val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7120.26214285714</c:v>
                </c:pt>
              </c:numCache>
            </c:numRef>
          </c:val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3383.04428571429</c:v>
                </c:pt>
              </c:numCache>
            </c:numRef>
          </c:val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5046.39</c:v>
                </c:pt>
              </c:numCache>
            </c:numRef>
          </c:val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5409.55285714286</c:v>
                </c:pt>
              </c:numCache>
            </c:numRef>
          </c:val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</c:v>
                </c:pt>
              </c:numCache>
            </c:numRef>
          </c:val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2995.33642857143</c:v>
                </c:pt>
              </c:numCache>
            </c:numRef>
          </c:val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4755.18428571429</c:v>
                </c:pt>
              </c:numCache>
            </c:numRef>
          </c:val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5495.18571428571</c:v>
                </c:pt>
              </c:numCache>
            </c:numRef>
          </c:val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4232.72785714286</c:v>
                </c:pt>
              </c:numCache>
            </c:numRef>
          </c:val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8055.59142857143</c:v>
                </c:pt>
              </c:numCache>
            </c:numRef>
          </c:val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3203.23785714286</c:v>
                </c:pt>
              </c:numCache>
            </c:numRef>
          </c:val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8227.95571428571</c:v>
                </c:pt>
              </c:numCache>
            </c:numRef>
          </c:val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7932.13142857143</c:v>
                </c:pt>
              </c:numCache>
            </c:numRef>
          </c:val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5426.78500000000</c:v>
                </c:pt>
              </c:numCache>
            </c:numRef>
          </c:val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3011.555</c:v>
                </c:pt>
              </c:numCache>
            </c:numRef>
          </c:val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5097.955</c:v>
                </c:pt>
              </c:numCache>
            </c:numRef>
          </c:val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3565.36714285714</c:v>
                </c:pt>
              </c:numCache>
            </c:numRef>
          </c:val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2647.29285714286</c:v>
                </c:pt>
              </c:numCache>
            </c:numRef>
          </c:val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</c:v>
                </c:pt>
              </c:numCache>
            </c:numRef>
          </c:val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6417.055</c:v>
                </c:pt>
              </c:numCache>
            </c:numRef>
          </c:val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4920.56000000000</c:v>
                </c:pt>
              </c:numCache>
            </c:numRef>
          </c:val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</c:v>
                </c:pt>
              </c:numCache>
            </c:numRef>
          </c:val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6406.45571428572</c:v>
                </c:pt>
              </c:numCache>
            </c:numRef>
          </c:val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7944.96214285714</c:v>
                </c:pt>
              </c:numCache>
            </c:numRef>
          </c:val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4830.98928571429</c:v>
                </c:pt>
              </c:numCache>
            </c:numRef>
          </c:val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</c:v>
                </c:pt>
              </c:numCache>
            </c:numRef>
          </c:val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2841.73142857143</c:v>
                </c:pt>
              </c:numCache>
            </c:numRef>
          </c:val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6416.38071428571</c:v>
                </c:pt>
              </c:numCache>
            </c:numRef>
          </c:val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</c:v>
                </c:pt>
              </c:numCache>
            </c:numRef>
          </c:val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5203.08785714286</c:v>
                </c:pt>
              </c:numCache>
            </c:numRef>
          </c:val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</c:v>
                </c:pt>
              </c:numCache>
            </c:numRef>
          </c:val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6322.22642857143</c:v>
                </c:pt>
              </c:numCache>
            </c:numRef>
          </c:val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2610.54142857143</c:v>
                </c:pt>
              </c:numCache>
            </c:numRef>
          </c:val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6853.85857142857</c:v>
                </c:pt>
              </c:numCache>
            </c:numRef>
          </c:val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6834.13571428571</c:v>
                </c:pt>
              </c:numCache>
            </c:numRef>
          </c:val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5450.27285714286</c:v>
                </c:pt>
              </c:numCache>
            </c:numRef>
          </c:val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7104.34142857143</c:v>
                </c:pt>
              </c:numCache>
            </c:numRef>
          </c:val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6288.19071428571</c:v>
                </c:pt>
              </c:numCache>
            </c:numRef>
          </c:val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3174.80428571429</c:v>
                </c:pt>
              </c:numCache>
            </c:numRef>
          </c:val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2888.94928571429</c:v>
                </c:pt>
              </c:numCache>
            </c:numRef>
          </c:val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6595.43428571429</c:v>
                </c:pt>
              </c:numCache>
            </c:numRef>
          </c:val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4857.75357142857</c:v>
                </c:pt>
              </c:numCache>
            </c:numRef>
          </c:val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5351.76071428571</c:v>
                </c:pt>
              </c:numCache>
            </c:numRef>
          </c:val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6334.93500000000</c:v>
                </c:pt>
              </c:numCache>
            </c:numRef>
          </c:val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6896.82357142857</c:v>
                </c:pt>
              </c:numCache>
            </c:numRef>
          </c:val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5137.48928571429</c:v>
                </c:pt>
              </c:numCache>
            </c:numRef>
          </c:val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2231.51714285714</c:v>
                </c:pt>
              </c:numCache>
            </c:numRef>
          </c:val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7860.16928571428</c:v>
                </c:pt>
              </c:numCache>
            </c:numRef>
          </c:val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</c:v>
                </c:pt>
              </c:numCache>
            </c:numRef>
          </c:val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2359.37571428571</c:v>
                </c:pt>
              </c:numCache>
            </c:numRef>
          </c:val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2321.20571428571</c:v>
                </c:pt>
              </c:numCache>
            </c:numRef>
          </c:val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5849.84214285714</c:v>
                </c:pt>
              </c:numCache>
            </c:numRef>
          </c:val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7776.62642857143</c:v>
                </c:pt>
              </c:numCache>
            </c:numRef>
          </c:val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6400.36642857143</c:v>
                </c:pt>
              </c:numCache>
            </c:numRef>
          </c:val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4531.93357142857</c:v>
                </c:pt>
              </c:numCache>
            </c:numRef>
          </c:val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7618.97642857143</c:v>
                </c:pt>
              </c:numCache>
            </c:numRef>
          </c:val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7173.15928571428</c:v>
                </c:pt>
              </c:numCache>
            </c:numRef>
          </c:val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3403.35357142857</c:v>
                </c:pt>
              </c:numCache>
            </c:numRef>
          </c:val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</c:v>
                </c:pt>
              </c:numCache>
            </c:numRef>
          </c:val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2823.96357142857</c:v>
                </c:pt>
              </c:numCache>
            </c:numRef>
          </c:val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6786.93571428571</c:v>
                </c:pt>
              </c:numCache>
            </c:numRef>
          </c:val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4983.15000000000</c:v>
                </c:pt>
              </c:numCache>
            </c:numRef>
          </c:val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6042.77714285714</c:v>
                </c:pt>
              </c:numCache>
            </c:numRef>
          </c:val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2609.73285714286</c:v>
                </c:pt>
              </c:numCache>
            </c:numRef>
          </c:val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4406.34071428571</c:v>
                </c:pt>
              </c:numCache>
            </c:numRef>
          </c:val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6316.07714285714</c:v>
                </c:pt>
              </c:numCache>
            </c:numRef>
          </c:val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</c:v>
                </c:pt>
              </c:numCache>
            </c:numRef>
          </c:val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6910.98428571429</c:v>
                </c:pt>
              </c:numCache>
            </c:numRef>
          </c:val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8055.59142857143</c:v>
                </c:pt>
              </c:numCache>
            </c:numRef>
          </c:val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2069.57357142857</c:v>
                </c:pt>
              </c:numCache>
            </c:numRef>
          </c:val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6159.55928571429</c:v>
                </c:pt>
              </c:numCache>
            </c:numRef>
          </c:val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4776.10642857143</c:v>
                </c:pt>
              </c:numCache>
            </c:numRef>
          </c:val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8501.60642857143</c:v>
                </c:pt>
              </c:numCache>
            </c:numRef>
          </c:val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8155.51642857143</c:v>
                </c:pt>
              </c:numCache>
            </c:numRef>
          </c:val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7195.13928571429</c:v>
                </c:pt>
              </c:numCache>
            </c:numRef>
          </c:val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6143.61</c:v>
                </c:pt>
              </c:numCache>
            </c:numRef>
          </c:val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3733.58714285714</c:v>
                </c:pt>
              </c:numCache>
            </c:numRef>
          </c:val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4401.76928571429</c:v>
                </c:pt>
              </c:numCache>
            </c:numRef>
          </c:val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7493.12785714286</c:v>
                </c:pt>
              </c:numCache>
            </c:numRef>
          </c:val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4932.66571428572</c:v>
                </c:pt>
              </c:numCache>
            </c:numRef>
          </c:val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4232.72785714286</c:v>
                </c:pt>
              </c:numCache>
            </c:numRef>
          </c:val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2011.48500000000</c:v>
                </c:pt>
              </c:numCache>
            </c:numRef>
          </c:val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7795.94071428571</c:v>
                </c:pt>
              </c:numCache>
            </c:numRef>
          </c:val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5053.96428571428</c:v>
                </c:pt>
              </c:numCache>
            </c:numRef>
          </c:val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</c:v>
                </c:pt>
              </c:numCache>
            </c:numRef>
          </c:val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5450.27285714286</c:v>
                </c:pt>
              </c:numCache>
            </c:numRef>
          </c:val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4204.37071428572</c:v>
                </c:pt>
              </c:numCache>
            </c:numRef>
          </c:val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4196.01214285714</c:v>
                </c:pt>
              </c:numCache>
            </c:numRef>
          </c:val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5249.19142857143</c:v>
                </c:pt>
              </c:numCache>
            </c:numRef>
          </c:val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6621.74857142857</c:v>
                </c:pt>
              </c:numCache>
            </c:numRef>
          </c:val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5603.12714285714</c:v>
                </c:pt>
              </c:numCache>
            </c:numRef>
          </c:val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6936.085</c:v>
                </c:pt>
              </c:numCache>
            </c:numRef>
          </c:val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7797.385</c:v>
                </c:pt>
              </c:numCache>
            </c:numRef>
          </c:val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2272.61214285714</c:v>
                </c:pt>
              </c:numCache>
            </c:numRef>
          </c:val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8460.18142857143</c:v>
                </c:pt>
              </c:numCache>
            </c:numRef>
          </c:val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6053.28071428571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7533.47857142857</c:v>
                </c:pt>
              </c:numCache>
            </c:numRef>
          </c:val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6311.485</c:v>
                </c:pt>
              </c:numCache>
            </c:numRef>
          </c:val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6134.23071428571</c:v>
                </c:pt>
              </c:numCache>
            </c:numRef>
          </c:val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6652.02428571429</c:v>
                </c:pt>
              </c:numCache>
            </c:numRef>
          </c:val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4071.57285714286</c:v>
                </c:pt>
              </c:numCache>
            </c:numRef>
          </c:val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8498.29714285714</c:v>
                </c:pt>
              </c:numCache>
            </c:numRef>
          </c:val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7485.90214285714</c:v>
                </c:pt>
              </c:numCache>
            </c:numRef>
          </c:val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4715.51285714286</c:v>
                </c:pt>
              </c:numCache>
            </c:numRef>
          </c:val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5305.64357142857</c:v>
                </c:pt>
              </c:numCache>
            </c:numRef>
          </c:val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4927.18</c:v>
                </c:pt>
              </c:numCache>
            </c:numRef>
          </c:val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3022.45642857143</c:v>
                </c:pt>
              </c:numCache>
            </c:numRef>
          </c:val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8173.22785714286</c:v>
                </c:pt>
              </c:numCache>
            </c:numRef>
          </c:val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4942.34642857143</c:v>
                </c:pt>
              </c:numCache>
            </c:numRef>
          </c:val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4372.44714285714</c:v>
                </c:pt>
              </c:numCache>
            </c:numRef>
          </c:val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3866.93214285714</c:v>
                </c:pt>
              </c:numCache>
            </c:numRef>
          </c:val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</c:v>
                </c:pt>
              </c:numCache>
            </c:numRef>
          </c:val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2854.98</c:v>
                </c:pt>
              </c:numCache>
            </c:numRef>
          </c:val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4993.81357142857</c:v>
                </c:pt>
              </c:numCache>
            </c:numRef>
          </c:val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3767.75928571429</c:v>
                </c:pt>
              </c:numCache>
            </c:numRef>
          </c:val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3593.57785714286</c:v>
                </c:pt>
              </c:numCache>
            </c:numRef>
          </c:val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3783.11785714286</c:v>
                </c:pt>
              </c:numCache>
            </c:numRef>
          </c:val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4442.53357142857</c:v>
                </c:pt>
              </c:numCache>
            </c:numRef>
          </c:val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3094.94428571429</c:v>
                </c:pt>
              </c:numCache>
            </c:numRef>
          </c:val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5112.21357142857</c:v>
                </c:pt>
              </c:numCache>
            </c:numRef>
          </c:val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5631.445</c:v>
                </c:pt>
              </c:numCache>
            </c:numRef>
          </c:val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4428.19714285714</c:v>
                </c:pt>
              </c:numCache>
            </c:numRef>
          </c:val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6406.45571428572</c:v>
                </c:pt>
              </c:numCache>
            </c:numRef>
          </c:val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7452.50285714286</c:v>
                </c:pt>
              </c:numCache>
            </c:numRef>
          </c:val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3731.87785714286</c:v>
                </c:pt>
              </c:numCache>
            </c:numRef>
          </c:val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6478.405</c:v>
                </c:pt>
              </c:numCache>
            </c:numRef>
          </c:val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</c:v>
                </c:pt>
              </c:numCache>
            </c:numRef>
          </c:val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5451.46</c:v>
                </c:pt>
              </c:numCache>
            </c:numRef>
          </c:val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</c:v>
                </c:pt>
              </c:numCache>
            </c:numRef>
          </c:val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3603.53285714286</c:v>
                </c:pt>
              </c:numCache>
            </c:numRef>
          </c:val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</c:v>
                </c:pt>
              </c:numCache>
            </c:numRef>
          </c:val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8115.445</c:v>
                </c:pt>
              </c:numCache>
            </c:numRef>
          </c:val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7921.88214285714</c:v>
                </c:pt>
              </c:numCache>
            </c:numRef>
          </c:val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7169.37928571428</c:v>
                </c:pt>
              </c:numCache>
            </c:numRef>
          </c:val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4940.24214285714</c:v>
                </c:pt>
              </c:numCache>
            </c:numRef>
          </c:val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8192.21642857143</c:v>
                </c:pt>
              </c:numCache>
            </c:numRef>
          </c:val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6182.64</c:v>
                </c:pt>
              </c:numCache>
            </c:numRef>
          </c:val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2226.62642857143</c:v>
                </c:pt>
              </c:numCache>
            </c:numRef>
          </c:val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</c:v>
                </c:pt>
              </c:numCache>
            </c:numRef>
          </c:val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</c:v>
                </c:pt>
              </c:numCache>
            </c:numRef>
          </c:val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4209.70857142857</c:v>
                </c:pt>
              </c:numCache>
            </c:numRef>
          </c:val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4539.69500000000</c:v>
                </c:pt>
              </c:numCache>
            </c:numRef>
          </c:val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4101.38214285714</c:v>
                </c:pt>
              </c:numCache>
            </c:numRef>
          </c:val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4844.15285714286</c:v>
                </c:pt>
              </c:numCache>
            </c:numRef>
          </c:val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3171.69785714286</c:v>
                </c:pt>
              </c:numCache>
            </c:numRef>
          </c:val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2910.96714285714</c:v>
                </c:pt>
              </c:numCache>
            </c:numRef>
          </c:val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7352.43500000000</c:v>
                </c:pt>
              </c:numCache>
            </c:numRef>
          </c:val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4918.60000000000</c:v>
                </c:pt>
              </c:numCache>
            </c:numRef>
          </c:val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5683.40642857143</c:v>
                </c:pt>
              </c:numCache>
            </c:numRef>
          </c:val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2567.40142857143</c:v>
                </c:pt>
              </c:numCache>
            </c:numRef>
          </c:val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8340.545</c:v>
                </c:pt>
              </c:numCache>
            </c:numRef>
          </c:val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6103.96642857143</c:v>
                </c:pt>
              </c:numCache>
            </c:numRef>
          </c:val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2835.77285714286</c:v>
                </c:pt>
              </c:numCache>
            </c:numRef>
          </c:val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</c:v>
                </c:pt>
              </c:numCache>
            </c:numRef>
          </c:val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3632.53785714286</c:v>
                </c:pt>
              </c:numCache>
            </c:numRef>
          </c:val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2668.73571428571</c:v>
                </c:pt>
              </c:numCache>
            </c:numRef>
          </c:val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5205.49357142857</c:v>
                </c:pt>
              </c:numCache>
            </c:numRef>
          </c:val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2217.32214285714</c:v>
                </c:pt>
              </c:numCache>
            </c:numRef>
          </c:val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4550.38571428571</c:v>
                </c:pt>
              </c:numCache>
            </c:numRef>
          </c:val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4245.29857142857</c:v>
                </c:pt>
              </c:numCache>
            </c:numRef>
          </c:val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6054.48285714286</c:v>
                </c:pt>
              </c:numCache>
            </c:numRef>
          </c:val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4932.66571428572</c:v>
                </c:pt>
              </c:numCache>
            </c:numRef>
          </c:val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7103.48428571429</c:v>
                </c:pt>
              </c:numCache>
            </c:numRef>
          </c:val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4776.10642857143</c:v>
                </c:pt>
              </c:numCache>
            </c:numRef>
          </c:val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8124.82571428571</c:v>
                </c:pt>
              </c:numCache>
            </c:numRef>
          </c:val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6137.04357142857</c:v>
                </c:pt>
              </c:numCache>
            </c:numRef>
          </c:val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3654.66928571429</c:v>
                </c:pt>
              </c:numCache>
            </c:numRef>
          </c:val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4854.13571428571</c:v>
                </c:pt>
              </c:numCache>
            </c:numRef>
          </c:val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8176.13785714286</c:v>
                </c:pt>
              </c:numCache>
            </c:numRef>
          </c:val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4692.78714285714</c:v>
                </c:pt>
              </c:numCache>
            </c:numRef>
          </c:val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5942.28214285714</c:v>
                </c:pt>
              </c:numCache>
            </c:numRef>
          </c:val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</c:v>
                </c:pt>
              </c:numCache>
            </c:numRef>
          </c:val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5956.89285714286</c:v>
                </c:pt>
              </c:numCache>
            </c:numRef>
          </c:val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</c:v>
                </c:pt>
              </c:numCache>
            </c:numRef>
          </c:val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2299.43928571429</c:v>
                </c:pt>
              </c:numCache>
            </c:numRef>
          </c:val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8046.14214285714</c:v>
                </c:pt>
              </c:numCache>
            </c:numRef>
          </c:val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7650.54285714286</c:v>
                </c:pt>
              </c:numCache>
            </c:numRef>
          </c:val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5763.98142857143</c:v>
                </c:pt>
              </c:numCache>
            </c:numRef>
          </c:val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5391.13785714286</c:v>
                </c:pt>
              </c:numCache>
            </c:numRef>
          </c:val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6182.75571428571</c:v>
                </c:pt>
              </c:numCache>
            </c:numRef>
          </c:val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6022.13928571429</c:v>
                </c:pt>
              </c:numCache>
            </c:numRef>
          </c:val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6546.07428571428</c:v>
                </c:pt>
              </c:numCache>
            </c:numRef>
          </c:val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7227.66857142857</c:v>
                </c:pt>
              </c:numCache>
            </c:numRef>
          </c:val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</c:v>
                </c:pt>
              </c:numCache>
            </c:numRef>
          </c:val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7431.35000000000</c:v>
                </c:pt>
              </c:numCache>
            </c:numRef>
          </c:val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7120.26214285714</c:v>
                </c:pt>
              </c:numCache>
            </c:numRef>
          </c:val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3383.04428571429</c:v>
                </c:pt>
              </c:numCache>
            </c:numRef>
          </c:val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5046.39</c:v>
                </c:pt>
              </c:numCache>
            </c:numRef>
          </c:val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5409.55285714286</c:v>
                </c:pt>
              </c:numCache>
            </c:numRef>
          </c:val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</c:v>
                </c:pt>
              </c:numCache>
            </c:numRef>
          </c:val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2995.33642857143</c:v>
                </c:pt>
              </c:numCache>
            </c:numRef>
          </c:val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4755.18428571429</c:v>
                </c:pt>
              </c:numCache>
            </c:numRef>
          </c:val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5495.18571428571</c:v>
                </c:pt>
              </c:numCache>
            </c:numRef>
          </c:val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4232.72785714286</c:v>
                </c:pt>
              </c:numCache>
            </c:numRef>
          </c:val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8055.59142857143</c:v>
                </c:pt>
              </c:numCache>
            </c:numRef>
          </c:val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3203.23785714286</c:v>
                </c:pt>
              </c:numCache>
            </c:numRef>
          </c:val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8227.95571428571</c:v>
                </c:pt>
              </c:numCache>
            </c:numRef>
          </c:val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7932.13142857143</c:v>
                </c:pt>
              </c:numCache>
            </c:numRef>
          </c:val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5426.78500000000</c:v>
                </c:pt>
              </c:numCache>
            </c:numRef>
          </c:val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3011.555</c:v>
                </c:pt>
              </c:numCache>
            </c:numRef>
          </c:val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5097.955</c:v>
                </c:pt>
              </c:numCache>
            </c:numRef>
          </c:val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3565.36714285714</c:v>
                </c:pt>
              </c:numCache>
            </c:numRef>
          </c:val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2647.29285714286</c:v>
                </c:pt>
              </c:numCache>
            </c:numRef>
          </c:val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</c:v>
                </c:pt>
              </c:numCache>
            </c:numRef>
          </c:val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6417.055</c:v>
                </c:pt>
              </c:numCache>
            </c:numRef>
          </c:val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4920.56000000000</c:v>
                </c:pt>
              </c:numCache>
            </c:numRef>
          </c:val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</c:v>
                </c:pt>
              </c:numCache>
            </c:numRef>
          </c:val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6406.45571428572</c:v>
                </c:pt>
              </c:numCache>
            </c:numRef>
          </c:val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7944.96214285714</c:v>
                </c:pt>
              </c:numCache>
            </c:numRef>
          </c:val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4830.98928571429</c:v>
                </c:pt>
              </c:numCache>
            </c:numRef>
          </c:val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</c:v>
                </c:pt>
              </c:numCache>
            </c:numRef>
          </c:val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2841.73142857143</c:v>
                </c:pt>
              </c:numCache>
            </c:numRef>
          </c:val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6416.38071428571</c:v>
                </c:pt>
              </c:numCache>
            </c:numRef>
          </c:val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</c:v>
                </c:pt>
              </c:numCache>
            </c:numRef>
          </c:val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5203.08785714286</c:v>
                </c:pt>
              </c:numCache>
            </c:numRef>
          </c:val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</c:v>
                </c:pt>
              </c:numCache>
            </c:numRef>
          </c:val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6322.22642857143</c:v>
                </c:pt>
              </c:numCache>
            </c:numRef>
          </c:val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2610.54142857143</c:v>
                </c:pt>
              </c:numCache>
            </c:numRef>
          </c:val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6853.85857142857</c:v>
                </c:pt>
              </c:numCache>
            </c:numRef>
          </c:val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6834.13571428571</c:v>
                </c:pt>
              </c:numCache>
            </c:numRef>
          </c:val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5450.27285714286</c:v>
                </c:pt>
              </c:numCache>
            </c:numRef>
          </c:val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7104.34142857143</c:v>
                </c:pt>
              </c:numCache>
            </c:numRef>
          </c:val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6288.19071428571</c:v>
                </c:pt>
              </c:numCache>
            </c:numRef>
          </c:val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3174.80428571429</c:v>
                </c:pt>
              </c:numCache>
            </c:numRef>
          </c:val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2888.94928571429</c:v>
                </c:pt>
              </c:numCache>
            </c:numRef>
          </c:val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6595.43428571429</c:v>
                </c:pt>
              </c:numCache>
            </c:numRef>
          </c:val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4857.75357142857</c:v>
                </c:pt>
              </c:numCache>
            </c:numRef>
          </c:val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5351.76071428571</c:v>
                </c:pt>
              </c:numCache>
            </c:numRef>
          </c:val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6334.93500000000</c:v>
                </c:pt>
              </c:numCache>
            </c:numRef>
          </c:val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6896.82357142857</c:v>
                </c:pt>
              </c:numCache>
            </c:numRef>
          </c:val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5137.48928571429</c:v>
                </c:pt>
              </c:numCache>
            </c:numRef>
          </c:val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2231.51714285714</c:v>
                </c:pt>
              </c:numCache>
            </c:numRef>
          </c:val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7860.16928571428</c:v>
                </c:pt>
              </c:numCache>
            </c:numRef>
          </c:val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</c:v>
                </c:pt>
              </c:numCache>
            </c:numRef>
          </c:val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2359.37571428571</c:v>
                </c:pt>
              </c:numCache>
            </c:numRef>
          </c:val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2321.20571428571</c:v>
                </c:pt>
              </c:numCache>
            </c:numRef>
          </c:val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5849.84214285714</c:v>
                </c:pt>
              </c:numCache>
            </c:numRef>
          </c:val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7776.62642857143</c:v>
                </c:pt>
              </c:numCache>
            </c:numRef>
          </c:val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6400.36642857143</c:v>
                </c:pt>
              </c:numCache>
            </c:numRef>
          </c:val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4531.93357142857</c:v>
                </c:pt>
              </c:numCache>
            </c:numRef>
          </c:val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7618.97642857143</c:v>
                </c:pt>
              </c:numCache>
            </c:numRef>
          </c:val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7173.15928571428</c:v>
                </c:pt>
              </c:numCache>
            </c:numRef>
          </c:val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3403.35357142857</c:v>
                </c:pt>
              </c:numCache>
            </c:numRef>
          </c:val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</c:v>
                </c:pt>
              </c:numCache>
            </c:numRef>
          </c:val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2823.96357142857</c:v>
                </c:pt>
              </c:numCache>
            </c:numRef>
          </c:val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6786.93571428571</c:v>
                </c:pt>
              </c:numCache>
            </c:numRef>
          </c:val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4983.15000000000</c:v>
                </c:pt>
              </c:numCache>
            </c:numRef>
          </c:val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6042.77714285714</c:v>
                </c:pt>
              </c:numCache>
            </c:numRef>
          </c:val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2609.73285714286</c:v>
                </c:pt>
              </c:numCache>
            </c:numRef>
          </c:val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4406.34071428571</c:v>
                </c:pt>
              </c:numCache>
            </c:numRef>
          </c:val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6316.07714285714</c:v>
                </c:pt>
              </c:numCache>
            </c:numRef>
          </c:val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</c:v>
                </c:pt>
              </c:numCache>
            </c:numRef>
          </c:val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6910.98428571429</c:v>
                </c:pt>
              </c:numCache>
            </c:numRef>
          </c:val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8055.59142857143</c:v>
                </c:pt>
              </c:numCache>
            </c:numRef>
          </c:val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2069.57357142857</c:v>
                </c:pt>
              </c:numCache>
            </c:numRef>
          </c:val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6159.55928571429</c:v>
                </c:pt>
              </c:numCache>
            </c:numRef>
          </c:val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4776.10642857143</c:v>
                </c:pt>
              </c:numCache>
            </c:numRef>
          </c:val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8501.60642857143</c:v>
                </c:pt>
              </c:numCache>
            </c:numRef>
          </c:val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8155.51642857143</c:v>
                </c:pt>
              </c:numCache>
            </c:numRef>
          </c:val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7195.13928571429</c:v>
                </c:pt>
              </c:numCache>
            </c:numRef>
          </c:val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6143.61</c:v>
                </c:pt>
              </c:numCache>
            </c:numRef>
          </c:val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3733.58714285714</c:v>
                </c:pt>
              </c:numCache>
            </c:numRef>
          </c:val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4401.76928571429</c:v>
                </c:pt>
              </c:numCache>
            </c:numRef>
          </c:val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7493.12785714286</c:v>
                </c:pt>
              </c:numCache>
            </c:numRef>
          </c:val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4932.66571428572</c:v>
                </c:pt>
              </c:numCache>
            </c:numRef>
          </c:val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4232.72785714286</c:v>
                </c:pt>
              </c:numCache>
            </c:numRef>
          </c:val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2011.48500000000</c:v>
                </c:pt>
              </c:numCache>
            </c:numRef>
          </c:val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7795.94071428571</c:v>
                </c:pt>
              </c:numCache>
            </c:numRef>
          </c:val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5053.96428571428</c:v>
                </c:pt>
              </c:numCache>
            </c:numRef>
          </c:val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</c:v>
                </c:pt>
              </c:numCache>
            </c:numRef>
          </c:val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5450.27285714286</c:v>
                </c:pt>
              </c:numCache>
            </c:numRef>
          </c:val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4204.37071428572</c:v>
                </c:pt>
              </c:numCache>
            </c:numRef>
          </c:val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4196.01214285714</c:v>
                </c:pt>
              </c:numCache>
            </c:numRef>
          </c:val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5249.19142857143</c:v>
                </c:pt>
              </c:numCache>
            </c:numRef>
          </c:val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6621.74857142857</c:v>
                </c:pt>
              </c:numCache>
            </c:numRef>
          </c:val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5603.12714285714</c:v>
                </c:pt>
              </c:numCache>
            </c:numRef>
          </c:val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6936.085</c:v>
                </c:pt>
              </c:numCache>
            </c:numRef>
          </c:val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7797.385</c:v>
                </c:pt>
              </c:numCache>
            </c:numRef>
          </c:val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2272.61214285714</c:v>
                </c:pt>
              </c:numCache>
            </c:numRef>
          </c:val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8460.18142857143</c:v>
                </c:pt>
              </c:numCache>
            </c:numRef>
          </c:val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6053.28071428571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60278" y="3183403"/>
            <a:ext cx="7459922" cy="1742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G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endParaRPr altLang="en-US" lang="zh-CN"/>
          </a:p>
          <a:p>
            <a:r>
              <a:rPr dirty="0" sz="2400" lang="en-US"/>
              <a:t>REGISTER NO:312220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2</a:t>
            </a:r>
            <a:endParaRPr altLang="en-US" lang="zh-CN"/>
          </a:p>
          <a:p>
            <a:r>
              <a:rPr dirty="0" sz="2400" lang="en-US"/>
              <a:t>DEPARTMENT: 3</a:t>
            </a:r>
            <a:r>
              <a:rPr baseline="30000" dirty="0" sz="2400" lang="en-US"/>
              <a:t>RD</a:t>
            </a:r>
            <a:r>
              <a:rPr dirty="0" sz="2400" lang="en-US"/>
              <a:t> YEAR B.COM (GENERAL )</a:t>
            </a:r>
          </a:p>
          <a:p>
            <a:r>
              <a:rPr dirty="0" sz="2400" lang="en-US"/>
              <a:t>COLLEGE: APOLLO ARTS AND SCIENCE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3303904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TextBox 2"/>
          <p:cNvSpPr txBox="1"/>
          <p:nvPr/>
        </p:nvSpPr>
        <p:spPr>
          <a:xfrm>
            <a:off x="1371600" y="1676400"/>
            <a:ext cx="6400800" cy="19202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400" lang="en-IN"/>
              <a:t>THROUGH THE MX EXCEL WE FIND THE EMPLOYEE NET SALARY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10"/>
          <p:cNvSpPr txBox="1"/>
          <p:nvPr/>
        </p:nvSpPr>
        <p:spPr>
          <a:xfrm>
            <a:off x="1295400" y="1981200"/>
            <a:ext cx="6705600" cy="535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TO  FIND THE NET SALARY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3"/>
          <p:cNvSpPr txBox="1"/>
          <p:nvPr/>
        </p:nvSpPr>
        <p:spPr>
          <a:xfrm>
            <a:off x="914400" y="2286000"/>
            <a:ext cx="4724400" cy="1234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TO  FIND THE NET SALARY </a:t>
            </a:r>
          </a:p>
          <a:p>
            <a:endParaRPr dirty="0" lang="en-IN"/>
          </a:p>
        </p:txBody>
      </p:sp>
      <p:sp>
        <p:nvSpPr>
          <p:cNvPr id="1048686" name="TextBox 5"/>
          <p:cNvSpPr txBox="1"/>
          <p:nvPr/>
        </p:nvSpPr>
        <p:spPr>
          <a:xfrm>
            <a:off x="914400" y="1697122"/>
            <a:ext cx="3124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THE CONCLUSION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TextBox 8"/>
          <p:cNvSpPr txBox="1"/>
          <p:nvPr/>
        </p:nvSpPr>
        <p:spPr>
          <a:xfrm>
            <a:off x="710946" y="2209800"/>
            <a:ext cx="5883145" cy="59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USE THE DATE ANALYSIS WE GET THE NET SALARY IN THE BASE OF PRESENT AND ABSENT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75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TO FIND THE EMPLOYEE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NET SALARY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675172" y="2255282"/>
            <a:ext cx="6259028" cy="17297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IN"/>
              <a:t>AT THE END WE USED PIE CHAT TO ANALYSIS THE NET SALARY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10"/>
          <p:cNvSpPr txBox="1"/>
          <p:nvPr/>
        </p:nvSpPr>
        <p:spPr>
          <a:xfrm>
            <a:off x="3276600" y="1823163"/>
            <a:ext cx="4953000" cy="3063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TO FIND THE SOLUTION WE USED THE FORMAL (=E2/K2*L2 ) ITS HELPS TO FIND NET SALARY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graphicFrame>
        <p:nvGraphicFramePr>
          <p:cNvPr id="4194304" name="Chart 2"/>
          <p:cNvGraphicFramePr>
            <a:graphicFrameLocks/>
          </p:cNvGraphicFramePr>
          <p:nvPr/>
        </p:nvGraphicFramePr>
        <p:xfrm>
          <a:off x="2362201" y="1524000"/>
          <a:ext cx="611505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5" name="Chart 9"/>
          <p:cNvGraphicFramePr>
            <a:graphicFrameLocks/>
          </p:cNvGraphicFramePr>
          <p:nvPr/>
        </p:nvGraphicFramePr>
        <p:xfrm>
          <a:off x="3200400" y="1862075"/>
          <a:ext cx="4762501" cy="337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STUDENT</cp:lastModifiedBy>
  <dcterms:created xsi:type="dcterms:W3CDTF">2024-03-29T04:07:22Z</dcterms:created>
  <dcterms:modified xsi:type="dcterms:W3CDTF">2024-08-30T14:11:24Z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a85b17f1eb234bfc901ff7f0f17c2569</vt:lpwstr>
  </property>
</Properties>
</file>