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utfit"/>
      <p:regular r:id="rId17"/>
      <p:bold r:id="rId18"/>
    </p:embeddedFont>
    <p:embeddedFont>
      <p:font typeface="Outfit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utfi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SemiBold-regular.fntdata"/><Relationship Id="rId6" Type="http://schemas.openxmlformats.org/officeDocument/2006/relationships/slide" Target="slides/slide1.xml"/><Relationship Id="rId18" Type="http://schemas.openxmlformats.org/officeDocument/2006/relationships/font" Target="fonts/Outfi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6514351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6514351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65143513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65143513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65143513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65143513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SLIDES_API65143513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SLIDES_API65143513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65143513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65143513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65143513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65143513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SLIDES_API65143513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SLIDES_API65143513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65143513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65143513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65143513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65143513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65143513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65143513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65143513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65143513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s://pexels.com/?utm_source=magicslides.app&amp;utm_medium=presentatio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Management Information System for Financial Budgeting and Expense Tracking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Smart Solution for Budgeting &amp; Tracking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Workflow of the System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System Processes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Capturing financial transactions through user inputs to record and track financial activities accurately for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Automating expense categorization processes to efficiently classify expenses and enhance financial tracking and reporting.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Utilizing SQL queries to analyze and process financial data, extracting valuable insights for decision-making and strategic planning.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Generating visual representations of financial trends and patterns to facilitate informed decision-making and improve financial planning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3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9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Use Cases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Application Scenarios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Supporting businesses in maintaining financial records and optimizing financial management processes for growth and success.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Assisting individuals in personal budgeting, expense tracking, and financial planning to achieve financial goals efficiently.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Providing financial analysts with in-depth insights and data analytics to support informed decision-making and strategic financial planning.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Addressing diverse needs by offering tailored solutions for businesses, individuals, and financial experts to optimize financial management practices.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Management Information System for Financial Budgeting and Expense Tracking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Introduction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Problem Statement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Objectives of the System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Key Features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Technologies Used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Expected Outcome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Workflow of the System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810000" y="457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09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318000" y="457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Use Cases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Management Information System for Financial Budgeting and Expense Tracking</a:t>
            </a:r>
            <a:endParaRPr sz="24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Smart Financial Planning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 system designed for efficient financial planning through tracking transactions, categorizing expenses, and generating reports.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Enables accurate tracking, categorization, and reporting of financial activities for informed decision-making.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Enhances budget forecasting by structuring financial data and improves financial management for businesses and individuals.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Provides a smart solution for precise budgeting and expense tracking, optimizing financial planning and management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Introduction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System Overview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Introducing Management Information System in financial management to streamline tracking and categorization of expenses.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Explaining how this system aids in tracking financial transactions, categorizing expenses, and generating insightful reports.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Illustrating the role of MIS in enhancing financial tracking, categorization, and reporting for effective financial management.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Highlighting the significance of MIS in financial planning and management through efficient tracking and reporting mechanisms.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Problem Statement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Challenges &amp; Solutions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Addressing challenges in financial management like tracking expenses, categorization issues, and budget forecasting limitations.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Proposing an automated system to tackle challenges by enhancing decision-making, budget planning, and financial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Highlighting the need for a structured MIS to address financial challenges and improve budget planning and financial decision-making.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Explaining how an automated system can streamline financial tracking, categorization, and budget forecasting, enhancing financial management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Objectives of the System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System Goals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Establishing objectives to efficiently track financial transactions and categorize expenses for deeper insights and analysis.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Implementing budget forecasting based on historical data to ensure accurate financial planning and cost control measures.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Generating detailed financial reports to aid in decision-making and strategic planning for improved financial management.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Developing a user-friendly system to capture, categorize, and report financial data effectively, enhancing financial visibility and control.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Key Features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Functionalities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Enabling systematic recording of financial transactions for accurate tracking and management of expenses.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Classifying expenses into multiple categories for insightful analysis and better understanding of financial patterns.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Creating detailed financial reports to provide valuable insights for decision-making and strategic planning.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Utilizing past data to predict future expenses accurately, facilitating informed decision-making and budget forecasting.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Technologies Used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Innovative Solutions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Utilizing Business Intelligence (BI) for data analytics to support financial decision-making and strategic planning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Leveraging Database Management System (DBMS) for secure storage and retrieval of financial data to ensure data integrity and accessibility.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Implementing SQL for efficient querying and manipulation of financial data to extract valuable insights for decision-making.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Incorporating advanced technologies like BI, DBMS, and SQL to enhance financial tracking, categorization, and reporting processes.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Expected Outcome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Positive Impact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46500" y="2222500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Enhancing budget planning by setting realistic financial goals and developing sustainable financial strategies for success.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Identifying areas for cost-cutting and efficient resource allocation to control expenses and optimize financial resources for growth.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Providing valuable insights for strategic planning and decision-making to achieve financial objectives and maximize financial performance.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Improving financial management processes by offering tools and insights for better budget control, expense management, and financial planning.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7145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