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1F058-2725-4E6C-ADCB-D09E98E05FA0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638E3E-CF2D-4EB7-AF4C-6538844D3251}">
      <dgm:prSet phldrT="[Text]" custT="1"/>
      <dgm:spPr/>
      <dgm:t>
        <a:bodyPr/>
        <a:lstStyle/>
        <a:p>
          <a:pPr algn="ctr">
            <a:buNone/>
          </a:pPr>
          <a:r>
            <a:rPr lang="en-IN" sz="2800" b="1" u="sng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Software</a:t>
          </a:r>
          <a:r>
            <a:rPr lang="en-IN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 </a:t>
          </a:r>
        </a:p>
        <a:p>
          <a:pPr algn="ctr">
            <a:buNone/>
          </a:pPr>
          <a:r>
            <a:rPr lang="en-IN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(Developer System)</a:t>
          </a:r>
        </a:p>
        <a:p>
          <a:pPr algn="ctr">
            <a:buNone/>
          </a:pPr>
          <a:endParaRPr lang="en-IN" sz="2800" b="1" dirty="0"/>
        </a:p>
        <a:p>
          <a:pPr algn="l"/>
          <a:r>
            <a:rPr lang="en-IN" sz="2000" dirty="0">
              <a:latin typeface="Bahnschrift" panose="020B0502040204020203" pitchFamily="34" charset="0"/>
            </a:rPr>
            <a:t>OS: Mac OS/ Windows</a:t>
          </a:r>
          <a:endParaRPr lang="en-IN" sz="2000" dirty="0"/>
        </a:p>
        <a:p>
          <a:pPr algn="l"/>
          <a:endParaRPr lang="en-IN" sz="2000" dirty="0"/>
        </a:p>
        <a:p>
          <a:pPr algn="l"/>
          <a:r>
            <a:rPr lang="en-IN" sz="2000" dirty="0">
              <a:latin typeface="Bahnschrift" panose="020B0502040204020203" pitchFamily="34" charset="0"/>
            </a:rPr>
            <a:t>Development S/W: MIT App Inventor (Front End)</a:t>
          </a:r>
        </a:p>
        <a:p>
          <a:pPr algn="l"/>
          <a:endParaRPr lang="en-IN" sz="2000" dirty="0">
            <a:latin typeface="Bahnschrift" panose="020B0502040204020203" pitchFamily="34" charset="0"/>
          </a:endParaRPr>
        </a:p>
        <a:p>
          <a:pPr algn="l"/>
          <a:r>
            <a:rPr lang="en-IN" sz="2000" dirty="0">
              <a:latin typeface="Bahnschrift" panose="020B0502040204020203" pitchFamily="34" charset="0"/>
            </a:rPr>
            <a:t>Database: Google Sheet (Back End)</a:t>
          </a:r>
          <a:endParaRPr lang="en-IN" sz="2000" dirty="0"/>
        </a:p>
      </dgm:t>
    </dgm:pt>
    <dgm:pt modelId="{4B68A44C-2674-4854-A6F8-39ABCABC76E0}" type="sibTrans" cxnId="{A6524F23-669C-4AB1-8678-6C0A67172EBB}">
      <dgm:prSet/>
      <dgm:spPr/>
      <dgm:t>
        <a:bodyPr/>
        <a:lstStyle/>
        <a:p>
          <a:endParaRPr lang="en-IN"/>
        </a:p>
      </dgm:t>
    </dgm:pt>
    <dgm:pt modelId="{BFDA69B2-B29C-43F7-9BF0-575D9DA228A9}" type="parTrans" cxnId="{A6524F23-669C-4AB1-8678-6C0A67172EBB}">
      <dgm:prSet/>
      <dgm:spPr/>
      <dgm:t>
        <a:bodyPr/>
        <a:lstStyle/>
        <a:p>
          <a:endParaRPr lang="en-IN"/>
        </a:p>
      </dgm:t>
    </dgm:pt>
    <dgm:pt modelId="{EAA25310-C09D-4B32-9848-09A139D78CBA}">
      <dgm:prSet phldrT="[Text]" custT="1"/>
      <dgm:spPr/>
      <dgm:t>
        <a:bodyPr/>
        <a:lstStyle/>
        <a:p>
          <a:pPr algn="ctr">
            <a:buNone/>
          </a:pPr>
          <a:endParaRPr lang="en-IN" sz="2400" b="1" u="sng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hnschrift" panose="020B0502040204020203" pitchFamily="34" charset="0"/>
          </a:endParaRPr>
        </a:p>
        <a:p>
          <a:pPr algn="ctr">
            <a:buNone/>
          </a:pPr>
          <a:r>
            <a:rPr lang="en-IN" sz="2400" b="1" u="sng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Software</a:t>
          </a:r>
          <a:r>
            <a:rPr lang="en-IN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 </a:t>
          </a:r>
        </a:p>
        <a:p>
          <a:pPr algn="ctr">
            <a:buNone/>
          </a:pPr>
          <a:r>
            <a:rPr lang="en-IN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(Android Device)</a:t>
          </a:r>
        </a:p>
        <a:p>
          <a:pPr algn="l">
            <a:buNone/>
          </a:pPr>
          <a:endParaRPr lang="en-IN" sz="2400" dirty="0"/>
        </a:p>
        <a:p>
          <a:pPr algn="l"/>
          <a:r>
            <a:rPr lang="en-IN" sz="2400" dirty="0">
              <a:latin typeface="Bahnschrift" panose="020B0502040204020203" pitchFamily="34" charset="0"/>
            </a:rPr>
            <a:t>OS: Android 5.0  or above.</a:t>
          </a:r>
          <a:endParaRPr lang="en-IN" sz="2400" dirty="0"/>
        </a:p>
        <a:p>
          <a:pPr algn="l"/>
          <a:endParaRPr lang="en-IN" sz="2400" dirty="0"/>
        </a:p>
        <a:p>
          <a:pPr algn="l"/>
          <a:r>
            <a:rPr lang="en-IN" sz="2400" dirty="0">
              <a:latin typeface="Bahnschrift" panose="020B0502040204020203" pitchFamily="34" charset="0"/>
            </a:rPr>
            <a:t>Standard android device specifications (Camera…etc…)</a:t>
          </a:r>
          <a:endParaRPr lang="en-IN" sz="2400" b="1" u="sng" dirty="0">
            <a:latin typeface="Bahnschrift" panose="020B0502040204020203" pitchFamily="34" charset="0"/>
          </a:endParaRPr>
        </a:p>
        <a:p>
          <a:pPr algn="l">
            <a:buNone/>
          </a:pPr>
          <a:endParaRPr lang="en-IN" sz="2400" b="1" u="sng" dirty="0">
            <a:latin typeface="Bahnschrift" panose="020B0502040204020203" pitchFamily="34" charset="0"/>
          </a:endParaRPr>
        </a:p>
      </dgm:t>
    </dgm:pt>
    <dgm:pt modelId="{72C883A2-2676-41B0-886A-8F25C0EA0DBA}" type="parTrans" cxnId="{E9059156-C1FA-481F-A417-83274D4515D6}">
      <dgm:prSet/>
      <dgm:spPr/>
      <dgm:t>
        <a:bodyPr/>
        <a:lstStyle/>
        <a:p>
          <a:endParaRPr lang="en-IN"/>
        </a:p>
      </dgm:t>
    </dgm:pt>
    <dgm:pt modelId="{3A133B9D-D64D-4767-95EC-EF89F52CAAD5}" type="sibTrans" cxnId="{E9059156-C1FA-481F-A417-83274D4515D6}">
      <dgm:prSet/>
      <dgm:spPr/>
      <dgm:t>
        <a:bodyPr/>
        <a:lstStyle/>
        <a:p>
          <a:endParaRPr lang="en-IN"/>
        </a:p>
      </dgm:t>
    </dgm:pt>
    <dgm:pt modelId="{81A7874B-1372-44D5-B172-07661B429C5A}" type="pres">
      <dgm:prSet presAssocID="{2381F058-2725-4E6C-ADCB-D09E98E05FA0}" presName="Name0" presStyleCnt="0">
        <dgm:presLayoutVars>
          <dgm:dir/>
          <dgm:resizeHandles val="exact"/>
        </dgm:presLayoutVars>
      </dgm:prSet>
      <dgm:spPr/>
    </dgm:pt>
    <dgm:pt modelId="{CD580BA5-1543-483B-A2EE-E45349160F38}" type="pres">
      <dgm:prSet presAssocID="{32638E3E-CF2D-4EB7-AF4C-6538844D3251}" presName="node" presStyleLbl="node1" presStyleIdx="0" presStyleCnt="2" custScaleX="41773" custScaleY="73294" custLinFactNeighborX="22612" custLinFactNeighborY="5312">
        <dgm:presLayoutVars>
          <dgm:bulletEnabled val="1"/>
        </dgm:presLayoutVars>
      </dgm:prSet>
      <dgm:spPr>
        <a:prstGeom prst="foldedCorner">
          <a:avLst/>
        </a:prstGeom>
      </dgm:spPr>
    </dgm:pt>
    <dgm:pt modelId="{EFDDC4F5-DAAA-4813-B7A5-9459EA8AB95A}" type="pres">
      <dgm:prSet presAssocID="{4B68A44C-2674-4854-A6F8-39ABCABC76E0}" presName="sibTrans" presStyleCnt="0"/>
      <dgm:spPr/>
    </dgm:pt>
    <dgm:pt modelId="{749B352C-E7B7-4798-B682-9C8948994741}" type="pres">
      <dgm:prSet presAssocID="{EAA25310-C09D-4B32-9848-09A139D78CBA}" presName="node" presStyleLbl="node1" presStyleIdx="1" presStyleCnt="2" custScaleX="40483" custScaleY="74261" custLinFactNeighborX="-26284" custLinFactNeighborY="-662">
        <dgm:presLayoutVars>
          <dgm:bulletEnabled val="1"/>
        </dgm:presLayoutVars>
      </dgm:prSet>
      <dgm:spPr>
        <a:prstGeom prst="foldedCorner">
          <a:avLst/>
        </a:prstGeom>
      </dgm:spPr>
    </dgm:pt>
  </dgm:ptLst>
  <dgm:cxnLst>
    <dgm:cxn modelId="{CE4BA61E-6DFC-45FE-A9CC-7E3F9658D4F3}" type="presOf" srcId="{EAA25310-C09D-4B32-9848-09A139D78CBA}" destId="{749B352C-E7B7-4798-B682-9C8948994741}" srcOrd="0" destOrd="0" presId="urn:microsoft.com/office/officeart/2005/8/layout/hList6"/>
    <dgm:cxn modelId="{A6524F23-669C-4AB1-8678-6C0A67172EBB}" srcId="{2381F058-2725-4E6C-ADCB-D09E98E05FA0}" destId="{32638E3E-CF2D-4EB7-AF4C-6538844D3251}" srcOrd="0" destOrd="0" parTransId="{BFDA69B2-B29C-43F7-9BF0-575D9DA228A9}" sibTransId="{4B68A44C-2674-4854-A6F8-39ABCABC76E0}"/>
    <dgm:cxn modelId="{24F1EC63-1FC0-4D1C-BBFF-5D1CE3EE64E9}" type="presOf" srcId="{2381F058-2725-4E6C-ADCB-D09E98E05FA0}" destId="{81A7874B-1372-44D5-B172-07661B429C5A}" srcOrd="0" destOrd="0" presId="urn:microsoft.com/office/officeart/2005/8/layout/hList6"/>
    <dgm:cxn modelId="{E9059156-C1FA-481F-A417-83274D4515D6}" srcId="{2381F058-2725-4E6C-ADCB-D09E98E05FA0}" destId="{EAA25310-C09D-4B32-9848-09A139D78CBA}" srcOrd="1" destOrd="0" parTransId="{72C883A2-2676-41B0-886A-8F25C0EA0DBA}" sibTransId="{3A133B9D-D64D-4767-95EC-EF89F52CAAD5}"/>
    <dgm:cxn modelId="{744668B9-4C21-4999-BFFE-2A632DF6DFB1}" type="presOf" srcId="{32638E3E-CF2D-4EB7-AF4C-6538844D3251}" destId="{CD580BA5-1543-483B-A2EE-E45349160F38}" srcOrd="0" destOrd="0" presId="urn:microsoft.com/office/officeart/2005/8/layout/hList6"/>
    <dgm:cxn modelId="{7DD8BECA-8FE4-4C6B-B169-49BE74BB7684}" type="presParOf" srcId="{81A7874B-1372-44D5-B172-07661B429C5A}" destId="{CD580BA5-1543-483B-A2EE-E45349160F38}" srcOrd="0" destOrd="0" presId="urn:microsoft.com/office/officeart/2005/8/layout/hList6"/>
    <dgm:cxn modelId="{1F3AD8D1-2257-43EA-BE64-A2CF228E7A61}" type="presParOf" srcId="{81A7874B-1372-44D5-B172-07661B429C5A}" destId="{EFDDC4F5-DAAA-4813-B7A5-9459EA8AB95A}" srcOrd="1" destOrd="0" presId="urn:microsoft.com/office/officeart/2005/8/layout/hList6"/>
    <dgm:cxn modelId="{4724DAFF-B8B1-4574-B042-9312941C0A43}" type="presParOf" srcId="{81A7874B-1372-44D5-B172-07661B429C5A}" destId="{749B352C-E7B7-4798-B682-9C894899474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1F058-2725-4E6C-ADCB-D09E98E05FA0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FD0B6F-F7C6-4CF2-835A-05A7C0423AFB}">
      <dgm:prSet phldrT="[Text]" custT="1"/>
      <dgm:spPr/>
      <dgm:t>
        <a:bodyPr/>
        <a:lstStyle/>
        <a:p>
          <a:pPr algn="ctr"/>
          <a:endParaRPr lang="en-IN" sz="2400" b="0" u="sng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hnschrift" panose="020B0502040204020203" pitchFamily="34" charset="0"/>
          </a:endParaRPr>
        </a:p>
        <a:p>
          <a:pPr algn="ctr"/>
          <a:r>
            <a:rPr lang="en-IN" sz="2400" b="0" u="sng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Hardware </a:t>
          </a:r>
        </a:p>
        <a:p>
          <a:pPr algn="ctr"/>
          <a:r>
            <a:rPr lang="en-IN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(Android Device)</a:t>
          </a:r>
        </a:p>
        <a:p>
          <a:pPr algn="l"/>
          <a:endParaRPr lang="en-IN" sz="2400" dirty="0"/>
        </a:p>
      </dgm:t>
    </dgm:pt>
    <dgm:pt modelId="{89CFF0FD-BF84-4706-8085-3CEC0766FC67}" type="parTrans" cxnId="{A8A9F584-E37C-4CEE-9800-05D78DCE000C}">
      <dgm:prSet/>
      <dgm:spPr/>
      <dgm:t>
        <a:bodyPr/>
        <a:lstStyle/>
        <a:p>
          <a:endParaRPr lang="en-IN"/>
        </a:p>
      </dgm:t>
    </dgm:pt>
    <dgm:pt modelId="{26C62782-1B24-4315-86DA-1BA1859AF35C}" type="sibTrans" cxnId="{A8A9F584-E37C-4CEE-9800-05D78DCE000C}">
      <dgm:prSet/>
      <dgm:spPr/>
      <dgm:t>
        <a:bodyPr/>
        <a:lstStyle/>
        <a:p>
          <a:endParaRPr lang="en-IN"/>
        </a:p>
      </dgm:t>
    </dgm:pt>
    <dgm:pt modelId="{4792DD4D-1BF8-4FE3-B3B5-C70B7A8CC085}">
      <dgm:prSet phldrT="[Text]" custT="1"/>
      <dgm:spPr/>
      <dgm:t>
        <a:bodyPr/>
        <a:lstStyle/>
        <a:p>
          <a:pPr algn="ctr">
            <a:buNone/>
          </a:pPr>
          <a:endParaRPr lang="en-IN" sz="3200" b="0" u="sng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hnschrift" panose="020B0502040204020203" pitchFamily="34" charset="0"/>
          </a:endParaRPr>
        </a:p>
        <a:p>
          <a:pPr algn="ctr">
            <a:buNone/>
          </a:pPr>
          <a:r>
            <a:rPr lang="en-IN" sz="3200" b="0" u="sng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Hardware</a:t>
          </a:r>
          <a:r>
            <a:rPr lang="en-IN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 </a:t>
          </a:r>
        </a:p>
        <a:p>
          <a:pPr algn="ctr">
            <a:buNone/>
          </a:pPr>
          <a:r>
            <a:rPr lang="en-IN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(Developer System)</a:t>
          </a:r>
        </a:p>
        <a:p>
          <a:pPr algn="l">
            <a:buNone/>
          </a:pPr>
          <a:endParaRPr lang="en-IN" sz="3200" dirty="0"/>
        </a:p>
      </dgm:t>
    </dgm:pt>
    <dgm:pt modelId="{458CF6BC-74CC-4BA8-9A65-1A449AEFEC4D}" type="sibTrans" cxnId="{4C0E97D9-04B9-4983-9C63-C9A6002DCE77}">
      <dgm:prSet/>
      <dgm:spPr/>
      <dgm:t>
        <a:bodyPr/>
        <a:lstStyle/>
        <a:p>
          <a:endParaRPr lang="en-IN"/>
        </a:p>
      </dgm:t>
    </dgm:pt>
    <dgm:pt modelId="{2C60AD88-A1DD-4D9E-A65A-1954D204AF7C}" type="parTrans" cxnId="{4C0E97D9-04B9-4983-9C63-C9A6002DCE77}">
      <dgm:prSet/>
      <dgm:spPr/>
      <dgm:t>
        <a:bodyPr/>
        <a:lstStyle/>
        <a:p>
          <a:endParaRPr lang="en-IN"/>
        </a:p>
      </dgm:t>
    </dgm:pt>
    <dgm:pt modelId="{D3B61158-6F66-484D-8E46-702EEBC05D57}">
      <dgm:prSet phldrT="[Text]" custT="1"/>
      <dgm:spPr/>
      <dgm:t>
        <a:bodyPr/>
        <a:lstStyle/>
        <a:p>
          <a:pPr algn="l"/>
          <a:r>
            <a:rPr lang="en-IN" sz="2800" dirty="0">
              <a:latin typeface="Bahnschrift" panose="020B0502040204020203" pitchFamily="34" charset="0"/>
            </a:rPr>
            <a:t>Standard PC</a:t>
          </a:r>
          <a:endParaRPr lang="en-IN" sz="2800" dirty="0"/>
        </a:p>
      </dgm:t>
    </dgm:pt>
    <dgm:pt modelId="{E112DD7D-B86E-4024-92AC-5CFF470485AF}" type="sibTrans" cxnId="{BD7B4A6C-8588-49B9-8601-044DC2850C9D}">
      <dgm:prSet/>
      <dgm:spPr/>
      <dgm:t>
        <a:bodyPr/>
        <a:lstStyle/>
        <a:p>
          <a:endParaRPr lang="en-IN"/>
        </a:p>
      </dgm:t>
    </dgm:pt>
    <dgm:pt modelId="{9F62DB62-880F-4BF9-B9B4-15C0F2D16A4F}" type="parTrans" cxnId="{BD7B4A6C-8588-49B9-8601-044DC2850C9D}">
      <dgm:prSet/>
      <dgm:spPr/>
      <dgm:t>
        <a:bodyPr/>
        <a:lstStyle/>
        <a:p>
          <a:endParaRPr lang="en-IN"/>
        </a:p>
      </dgm:t>
    </dgm:pt>
    <dgm:pt modelId="{86EF5D45-CBF0-40E6-9C4A-507485A03613}">
      <dgm:prSet custT="1"/>
      <dgm:spPr/>
      <dgm:t>
        <a:bodyPr/>
        <a:lstStyle/>
        <a:p>
          <a:pPr algn="l"/>
          <a:r>
            <a:rPr lang="en-IN" sz="2800" dirty="0">
              <a:latin typeface="Bahnschrift" panose="020B0502040204020203" pitchFamily="34" charset="0"/>
            </a:rPr>
            <a:t>Active internet connection</a:t>
          </a:r>
        </a:p>
      </dgm:t>
    </dgm:pt>
    <dgm:pt modelId="{3D7010F9-098F-4689-B689-7D2F00D28C66}" type="sibTrans" cxnId="{6EE7D2FD-85A1-4222-A4A8-0C614A7BF8BC}">
      <dgm:prSet/>
      <dgm:spPr/>
      <dgm:t>
        <a:bodyPr/>
        <a:lstStyle/>
        <a:p>
          <a:endParaRPr lang="en-IN"/>
        </a:p>
      </dgm:t>
    </dgm:pt>
    <dgm:pt modelId="{0772B0AE-70C8-4E72-B3C3-DB0917B8A9D8}" type="parTrans" cxnId="{6EE7D2FD-85A1-4222-A4A8-0C614A7BF8BC}">
      <dgm:prSet/>
      <dgm:spPr/>
      <dgm:t>
        <a:bodyPr/>
        <a:lstStyle/>
        <a:p>
          <a:endParaRPr lang="en-IN"/>
        </a:p>
      </dgm:t>
    </dgm:pt>
    <dgm:pt modelId="{B503BC25-87DA-482E-A1BF-785B2D9CA644}">
      <dgm:prSet phldrT="[Text]" custT="1"/>
      <dgm:spPr/>
      <dgm:t>
        <a:bodyPr/>
        <a:lstStyle/>
        <a:p>
          <a:pPr algn="l"/>
          <a:r>
            <a:rPr lang="en-IN" sz="2400">
              <a:latin typeface="Bahnschrift" panose="020B0502040204020203" pitchFamily="34" charset="0"/>
            </a:rPr>
            <a:t>Standard Android device.</a:t>
          </a:r>
          <a:endParaRPr lang="en-IN" sz="2400" dirty="0"/>
        </a:p>
      </dgm:t>
    </dgm:pt>
    <dgm:pt modelId="{B170E5F9-057A-493A-B07D-0407A11851BE}" type="sibTrans" cxnId="{7D036869-55F7-4908-9D80-58166BA39591}">
      <dgm:prSet/>
      <dgm:spPr/>
      <dgm:t>
        <a:bodyPr/>
        <a:lstStyle/>
        <a:p>
          <a:endParaRPr lang="en-IN"/>
        </a:p>
      </dgm:t>
    </dgm:pt>
    <dgm:pt modelId="{5F0156F9-32AD-4050-99D9-71FBC241186D}" type="parTrans" cxnId="{7D036869-55F7-4908-9D80-58166BA39591}">
      <dgm:prSet/>
      <dgm:spPr/>
      <dgm:t>
        <a:bodyPr/>
        <a:lstStyle/>
        <a:p>
          <a:endParaRPr lang="en-IN"/>
        </a:p>
      </dgm:t>
    </dgm:pt>
    <dgm:pt modelId="{53BD77B8-901B-49B5-9B1A-E0699DEDAA36}">
      <dgm:prSet custT="1"/>
      <dgm:spPr/>
      <dgm:t>
        <a:bodyPr/>
        <a:lstStyle/>
        <a:p>
          <a:pPr algn="l"/>
          <a:r>
            <a:rPr lang="en-IN" sz="2400">
              <a:latin typeface="Bahnschrift" panose="020B0502040204020203" pitchFamily="34" charset="0"/>
            </a:rPr>
            <a:t>Standard specifications (RAM, Camera)</a:t>
          </a:r>
          <a:endParaRPr lang="en-IN" sz="2400" dirty="0">
            <a:latin typeface="Bahnschrift" panose="020B0502040204020203" pitchFamily="34" charset="0"/>
          </a:endParaRPr>
        </a:p>
      </dgm:t>
    </dgm:pt>
    <dgm:pt modelId="{54E53B82-F5AF-4D6D-ADEE-DB868EDC2875}" type="sibTrans" cxnId="{A1A26922-1792-47ED-9064-E664F2A2166E}">
      <dgm:prSet/>
      <dgm:spPr/>
      <dgm:t>
        <a:bodyPr/>
        <a:lstStyle/>
        <a:p>
          <a:endParaRPr lang="en-IN"/>
        </a:p>
      </dgm:t>
    </dgm:pt>
    <dgm:pt modelId="{6342C118-22AD-42C5-8EDD-8F5C96E9C76D}" type="parTrans" cxnId="{A1A26922-1792-47ED-9064-E664F2A2166E}">
      <dgm:prSet/>
      <dgm:spPr/>
      <dgm:t>
        <a:bodyPr/>
        <a:lstStyle/>
        <a:p>
          <a:endParaRPr lang="en-IN"/>
        </a:p>
      </dgm:t>
    </dgm:pt>
    <dgm:pt modelId="{362E6E24-2E8E-4B9E-B086-8CED01982568}">
      <dgm:prSet custT="1"/>
      <dgm:spPr/>
      <dgm:t>
        <a:bodyPr/>
        <a:lstStyle/>
        <a:p>
          <a:pPr algn="l"/>
          <a:r>
            <a:rPr lang="en-IN" sz="2400">
              <a:latin typeface="Bahnschrift" panose="020B0502040204020203" pitchFamily="34" charset="0"/>
            </a:rPr>
            <a:t>Active internet connection (WiFi or Cellular)</a:t>
          </a:r>
          <a:endParaRPr lang="en-IN" sz="2400" dirty="0">
            <a:latin typeface="Bahnschrift" panose="020B0502040204020203" pitchFamily="34" charset="0"/>
          </a:endParaRPr>
        </a:p>
      </dgm:t>
    </dgm:pt>
    <dgm:pt modelId="{A8E826A9-CFA7-47C9-AB6F-A58F0BEC6772}" type="sibTrans" cxnId="{5F3BD049-C01C-41C9-A078-583485329CAB}">
      <dgm:prSet/>
      <dgm:spPr/>
      <dgm:t>
        <a:bodyPr/>
        <a:lstStyle/>
        <a:p>
          <a:endParaRPr lang="en-IN"/>
        </a:p>
      </dgm:t>
    </dgm:pt>
    <dgm:pt modelId="{80E34E43-EAA0-437A-8E5B-BE4EE683087E}" type="parTrans" cxnId="{5F3BD049-C01C-41C9-A078-583485329CAB}">
      <dgm:prSet/>
      <dgm:spPr/>
      <dgm:t>
        <a:bodyPr/>
        <a:lstStyle/>
        <a:p>
          <a:endParaRPr lang="en-IN"/>
        </a:p>
      </dgm:t>
    </dgm:pt>
    <dgm:pt modelId="{81A7874B-1372-44D5-B172-07661B429C5A}" type="pres">
      <dgm:prSet presAssocID="{2381F058-2725-4E6C-ADCB-D09E98E05FA0}" presName="Name0" presStyleCnt="0">
        <dgm:presLayoutVars>
          <dgm:dir/>
          <dgm:resizeHandles val="exact"/>
        </dgm:presLayoutVars>
      </dgm:prSet>
      <dgm:spPr/>
    </dgm:pt>
    <dgm:pt modelId="{F2F904CF-F125-42EE-B616-C6987FD96853}" type="pres">
      <dgm:prSet presAssocID="{67FD0B6F-F7C6-4CF2-835A-05A7C0423AFB}" presName="node" presStyleLbl="node1" presStyleIdx="0" presStyleCnt="2" custScaleX="45898" custScaleY="77594" custLinFactX="37554" custLinFactNeighborX="100000" custLinFactNeighborY="-163">
        <dgm:presLayoutVars>
          <dgm:bulletEnabled val="1"/>
        </dgm:presLayoutVars>
      </dgm:prSet>
      <dgm:spPr>
        <a:prstGeom prst="foldedCorner">
          <a:avLst/>
        </a:prstGeom>
      </dgm:spPr>
    </dgm:pt>
    <dgm:pt modelId="{2EB7F1D6-00DE-4210-B167-C63BAF48BA4E}" type="pres">
      <dgm:prSet presAssocID="{26C62782-1B24-4315-86DA-1BA1859AF35C}" presName="sibTrans" presStyleCnt="0"/>
      <dgm:spPr/>
    </dgm:pt>
    <dgm:pt modelId="{E73F2DF2-DF53-41DF-ADE5-FBC2976B26BF}" type="pres">
      <dgm:prSet presAssocID="{4792DD4D-1BF8-4FE3-B3B5-C70B7A8CC085}" presName="node" presStyleLbl="node1" presStyleIdx="1" presStyleCnt="2" custScaleX="39545" custScaleY="77303" custLinFactX="-45795" custLinFactNeighborX="-100000" custLinFactNeighborY="6734">
        <dgm:presLayoutVars>
          <dgm:bulletEnabled val="1"/>
        </dgm:presLayoutVars>
      </dgm:prSet>
      <dgm:spPr>
        <a:prstGeom prst="foldedCorner">
          <a:avLst/>
        </a:prstGeom>
      </dgm:spPr>
    </dgm:pt>
  </dgm:ptLst>
  <dgm:cxnLst>
    <dgm:cxn modelId="{A1A26922-1792-47ED-9064-E664F2A2166E}" srcId="{67FD0B6F-F7C6-4CF2-835A-05A7C0423AFB}" destId="{53BD77B8-901B-49B5-9B1A-E0699DEDAA36}" srcOrd="1" destOrd="0" parTransId="{6342C118-22AD-42C5-8EDD-8F5C96E9C76D}" sibTransId="{54E53B82-F5AF-4D6D-ADEE-DB868EDC2875}"/>
    <dgm:cxn modelId="{746D3B35-EB4E-4987-BD66-EBCDBBE61D49}" type="presOf" srcId="{53BD77B8-901B-49B5-9B1A-E0699DEDAA36}" destId="{F2F904CF-F125-42EE-B616-C6987FD96853}" srcOrd="0" destOrd="2" presId="urn:microsoft.com/office/officeart/2005/8/layout/hList6"/>
    <dgm:cxn modelId="{C391E536-811E-45F3-A30F-E161355F17CB}" type="presOf" srcId="{362E6E24-2E8E-4B9E-B086-8CED01982568}" destId="{F2F904CF-F125-42EE-B616-C6987FD96853}" srcOrd="0" destOrd="3" presId="urn:microsoft.com/office/officeart/2005/8/layout/hList6"/>
    <dgm:cxn modelId="{EE804F5E-F903-4423-B933-E1E78A710421}" type="presOf" srcId="{4792DD4D-1BF8-4FE3-B3B5-C70B7A8CC085}" destId="{E73F2DF2-DF53-41DF-ADE5-FBC2976B26BF}" srcOrd="0" destOrd="0" presId="urn:microsoft.com/office/officeart/2005/8/layout/hList6"/>
    <dgm:cxn modelId="{24F1EC63-1FC0-4D1C-BBFF-5D1CE3EE64E9}" type="presOf" srcId="{2381F058-2725-4E6C-ADCB-D09E98E05FA0}" destId="{81A7874B-1372-44D5-B172-07661B429C5A}" srcOrd="0" destOrd="0" presId="urn:microsoft.com/office/officeart/2005/8/layout/hList6"/>
    <dgm:cxn modelId="{7D036869-55F7-4908-9D80-58166BA39591}" srcId="{67FD0B6F-F7C6-4CF2-835A-05A7C0423AFB}" destId="{B503BC25-87DA-482E-A1BF-785B2D9CA644}" srcOrd="0" destOrd="0" parTransId="{5F0156F9-32AD-4050-99D9-71FBC241186D}" sibTransId="{B170E5F9-057A-493A-B07D-0407A11851BE}"/>
    <dgm:cxn modelId="{5F3BD049-C01C-41C9-A078-583485329CAB}" srcId="{67FD0B6F-F7C6-4CF2-835A-05A7C0423AFB}" destId="{362E6E24-2E8E-4B9E-B086-8CED01982568}" srcOrd="2" destOrd="0" parTransId="{80E34E43-EAA0-437A-8E5B-BE4EE683087E}" sibTransId="{A8E826A9-CFA7-47C9-AB6F-A58F0BEC6772}"/>
    <dgm:cxn modelId="{BD7B4A6C-8588-49B9-8601-044DC2850C9D}" srcId="{4792DD4D-1BF8-4FE3-B3B5-C70B7A8CC085}" destId="{D3B61158-6F66-484D-8E46-702EEBC05D57}" srcOrd="0" destOrd="0" parTransId="{9F62DB62-880F-4BF9-B9B4-15C0F2D16A4F}" sibTransId="{E112DD7D-B86E-4024-92AC-5CFF470485AF}"/>
    <dgm:cxn modelId="{C8A8596F-B89B-471D-A750-0A808F1D17C9}" type="presOf" srcId="{B503BC25-87DA-482E-A1BF-785B2D9CA644}" destId="{F2F904CF-F125-42EE-B616-C6987FD96853}" srcOrd="0" destOrd="1" presId="urn:microsoft.com/office/officeart/2005/8/layout/hList6"/>
    <dgm:cxn modelId="{4DF9E373-D1EE-4F43-892E-7245A259239B}" type="presOf" srcId="{86EF5D45-CBF0-40E6-9C4A-507485A03613}" destId="{E73F2DF2-DF53-41DF-ADE5-FBC2976B26BF}" srcOrd="0" destOrd="2" presId="urn:microsoft.com/office/officeart/2005/8/layout/hList6"/>
    <dgm:cxn modelId="{D573C855-1019-4394-A3A2-6BDD4F9C4F4F}" type="presOf" srcId="{D3B61158-6F66-484D-8E46-702EEBC05D57}" destId="{E73F2DF2-DF53-41DF-ADE5-FBC2976B26BF}" srcOrd="0" destOrd="1" presId="urn:microsoft.com/office/officeart/2005/8/layout/hList6"/>
    <dgm:cxn modelId="{A8A9F584-E37C-4CEE-9800-05D78DCE000C}" srcId="{2381F058-2725-4E6C-ADCB-D09E98E05FA0}" destId="{67FD0B6F-F7C6-4CF2-835A-05A7C0423AFB}" srcOrd="0" destOrd="0" parTransId="{89CFF0FD-BF84-4706-8085-3CEC0766FC67}" sibTransId="{26C62782-1B24-4315-86DA-1BA1859AF35C}"/>
    <dgm:cxn modelId="{8591D286-58F7-4B14-B3FC-F8166669AB48}" type="presOf" srcId="{67FD0B6F-F7C6-4CF2-835A-05A7C0423AFB}" destId="{F2F904CF-F125-42EE-B616-C6987FD96853}" srcOrd="0" destOrd="0" presId="urn:microsoft.com/office/officeart/2005/8/layout/hList6"/>
    <dgm:cxn modelId="{4C0E97D9-04B9-4983-9C63-C9A6002DCE77}" srcId="{2381F058-2725-4E6C-ADCB-D09E98E05FA0}" destId="{4792DD4D-1BF8-4FE3-B3B5-C70B7A8CC085}" srcOrd="1" destOrd="0" parTransId="{2C60AD88-A1DD-4D9E-A65A-1954D204AF7C}" sibTransId="{458CF6BC-74CC-4BA8-9A65-1A449AEFEC4D}"/>
    <dgm:cxn modelId="{6EE7D2FD-85A1-4222-A4A8-0C614A7BF8BC}" srcId="{4792DD4D-1BF8-4FE3-B3B5-C70B7A8CC085}" destId="{86EF5D45-CBF0-40E6-9C4A-507485A03613}" srcOrd="1" destOrd="0" parTransId="{0772B0AE-70C8-4E72-B3C3-DB0917B8A9D8}" sibTransId="{3D7010F9-098F-4689-B689-7D2F00D28C66}"/>
    <dgm:cxn modelId="{7AC3E75E-D383-4722-8351-25E3B85AFEEF}" type="presParOf" srcId="{81A7874B-1372-44D5-B172-07661B429C5A}" destId="{F2F904CF-F125-42EE-B616-C6987FD96853}" srcOrd="0" destOrd="0" presId="urn:microsoft.com/office/officeart/2005/8/layout/hList6"/>
    <dgm:cxn modelId="{5E9F7C64-9A0C-443F-BB16-A818DC7DA25A}" type="presParOf" srcId="{81A7874B-1372-44D5-B172-07661B429C5A}" destId="{2EB7F1D6-00DE-4210-B167-C63BAF48BA4E}" srcOrd="1" destOrd="0" presId="urn:microsoft.com/office/officeart/2005/8/layout/hList6"/>
    <dgm:cxn modelId="{79D3D71E-5A16-4388-AD4A-18317E42CEF9}" type="presParOf" srcId="{81A7874B-1372-44D5-B172-07661B429C5A}" destId="{E73F2DF2-DF53-41DF-ADE5-FBC2976B26BF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8C84F-E51D-4F30-A7B8-78504DB7CCC3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BC0354-375D-46F5-9744-904708F71687}">
      <dgm:prSet phldrT="[Text]"/>
      <dgm:spPr/>
      <dgm:t>
        <a:bodyPr/>
        <a:lstStyle/>
        <a:p>
          <a:r>
            <a:rPr lang="en-IN" b="1" dirty="0">
              <a:latin typeface="Bahnschrift SemiBold" panose="020B0502040204020203" pitchFamily="34" charset="0"/>
            </a:rPr>
            <a:t>Front End</a:t>
          </a:r>
        </a:p>
        <a:p>
          <a:r>
            <a:rPr lang="en-IN" b="1" dirty="0">
              <a:latin typeface="Bahnschrift SemiBold" panose="020B0502040204020203" pitchFamily="34" charset="0"/>
            </a:rPr>
            <a:t>(Check IN)</a:t>
          </a:r>
        </a:p>
      </dgm:t>
    </dgm:pt>
    <dgm:pt modelId="{3A20F1E1-8515-4DD5-8B92-E373ECE5BB6F}" type="parTrans" cxnId="{640C50BF-0C97-4036-9A56-40E0F1874330}">
      <dgm:prSet/>
      <dgm:spPr/>
      <dgm:t>
        <a:bodyPr/>
        <a:lstStyle/>
        <a:p>
          <a:endParaRPr lang="en-IN"/>
        </a:p>
      </dgm:t>
    </dgm:pt>
    <dgm:pt modelId="{F949358F-A5B7-46CD-A8CF-CF4008BE5A5D}" type="sibTrans" cxnId="{640C50BF-0C97-4036-9A56-40E0F1874330}">
      <dgm:prSet/>
      <dgm:spPr/>
      <dgm:t>
        <a:bodyPr/>
        <a:lstStyle/>
        <a:p>
          <a:endParaRPr lang="en-IN"/>
        </a:p>
      </dgm:t>
    </dgm:pt>
    <dgm:pt modelId="{4737F088-2656-4E4D-9F9D-7E6DCE171A25}">
      <dgm:prSet phldrT="[Text]" custT="1"/>
      <dgm:spPr/>
      <dgm:t>
        <a:bodyPr/>
        <a:lstStyle/>
        <a:p>
          <a:r>
            <a:rPr lang="en-IN" sz="1600" b="1" dirty="0">
              <a:latin typeface="Bahnschrift SemiBold" panose="020B0502040204020203" pitchFamily="34" charset="0"/>
            </a:rPr>
            <a:t>Scanning of QR Code</a:t>
          </a:r>
        </a:p>
      </dgm:t>
    </dgm:pt>
    <dgm:pt modelId="{6C5F48D7-012F-47EF-9FE3-CDA67CDB89B6}" type="parTrans" cxnId="{BE6E9D1D-4818-4DFF-B749-555CBF3BACA2}">
      <dgm:prSet/>
      <dgm:spPr/>
      <dgm:t>
        <a:bodyPr/>
        <a:lstStyle/>
        <a:p>
          <a:endParaRPr lang="en-IN"/>
        </a:p>
      </dgm:t>
    </dgm:pt>
    <dgm:pt modelId="{C783FDC6-76E2-4E53-9BEA-ABBCF00937C7}" type="sibTrans" cxnId="{BE6E9D1D-4818-4DFF-B749-555CBF3BACA2}">
      <dgm:prSet/>
      <dgm:spPr/>
      <dgm:t>
        <a:bodyPr/>
        <a:lstStyle/>
        <a:p>
          <a:endParaRPr lang="en-IN"/>
        </a:p>
      </dgm:t>
    </dgm:pt>
    <dgm:pt modelId="{966BAA16-0C10-4052-86BB-CA1244B428BE}">
      <dgm:prSet phldrT="[Text]"/>
      <dgm:spPr/>
      <dgm:t>
        <a:bodyPr/>
        <a:lstStyle/>
        <a:p>
          <a:r>
            <a:rPr lang="en-IN" b="1" dirty="0">
              <a:latin typeface="Bahnschrift Light" panose="020B0502040204020203" pitchFamily="34" charset="0"/>
            </a:rPr>
            <a:t>Back </a:t>
          </a:r>
        </a:p>
        <a:p>
          <a:r>
            <a:rPr lang="en-IN" b="1" dirty="0">
              <a:latin typeface="Bahnschrift Light" panose="020B0502040204020203" pitchFamily="34" charset="0"/>
            </a:rPr>
            <a:t>End</a:t>
          </a:r>
        </a:p>
      </dgm:t>
    </dgm:pt>
    <dgm:pt modelId="{2664577D-E20F-448B-AB44-07A74FB75FD1}" type="parTrans" cxnId="{14DB6C31-8E46-4AF0-89D3-428799C84D56}">
      <dgm:prSet/>
      <dgm:spPr/>
      <dgm:t>
        <a:bodyPr/>
        <a:lstStyle/>
        <a:p>
          <a:endParaRPr lang="en-IN"/>
        </a:p>
      </dgm:t>
    </dgm:pt>
    <dgm:pt modelId="{EC62848F-349E-44EE-A1A1-FFE2BFF79F29}" type="sibTrans" cxnId="{14DB6C31-8E46-4AF0-89D3-428799C84D56}">
      <dgm:prSet/>
      <dgm:spPr/>
      <dgm:t>
        <a:bodyPr/>
        <a:lstStyle/>
        <a:p>
          <a:endParaRPr lang="en-IN"/>
        </a:p>
      </dgm:t>
    </dgm:pt>
    <dgm:pt modelId="{852B5E27-7E17-4779-A202-3E4B0C4EBF83}">
      <dgm:prSet phldrT="[Text]" custT="1"/>
      <dgm:spPr/>
      <dgm:t>
        <a:bodyPr/>
        <a:lstStyle/>
        <a:p>
          <a:r>
            <a:rPr lang="en-IN" sz="1600" b="1" dirty="0">
              <a:latin typeface="Bahnschrift SemiBold" panose="020B0502040204020203" pitchFamily="34" charset="0"/>
            </a:rPr>
            <a:t>Check IN &amp; Check OUT  time are instantly added to the ‘Daily Database’ (entitled with DATE), after scanning of QR Code</a:t>
          </a:r>
        </a:p>
      </dgm:t>
    </dgm:pt>
    <dgm:pt modelId="{51B848DB-0842-41C8-81E3-CF687B2FAE1C}" type="parTrans" cxnId="{9A5555CB-F3EF-4780-BF28-F79CDCAD7176}">
      <dgm:prSet/>
      <dgm:spPr/>
      <dgm:t>
        <a:bodyPr/>
        <a:lstStyle/>
        <a:p>
          <a:endParaRPr lang="en-IN"/>
        </a:p>
      </dgm:t>
    </dgm:pt>
    <dgm:pt modelId="{1C8CA3BA-5E0A-4923-AAC9-CA390E57EB4B}" type="sibTrans" cxnId="{9A5555CB-F3EF-4780-BF28-F79CDCAD7176}">
      <dgm:prSet/>
      <dgm:spPr/>
      <dgm:t>
        <a:bodyPr/>
        <a:lstStyle/>
        <a:p>
          <a:endParaRPr lang="en-IN"/>
        </a:p>
      </dgm:t>
    </dgm:pt>
    <dgm:pt modelId="{E110866D-F7A1-4AAB-B1F4-C4C36A60F735}">
      <dgm:prSet phldrT="[Text]" custT="1"/>
      <dgm:spPr/>
      <dgm:t>
        <a:bodyPr/>
        <a:lstStyle/>
        <a:p>
          <a:r>
            <a:rPr lang="en-IN" sz="1600" b="1" dirty="0">
              <a:latin typeface="Bahnschrift SemiBold" panose="020B0502040204020203" pitchFamily="34" charset="0"/>
            </a:rPr>
            <a:t>All added data (Check IN &amp; OUT time) to the ‘Daily Database’ is cleared, on a daily basis, after being added to the ‘Monthly Database’, for re-use on the next day</a:t>
          </a:r>
        </a:p>
      </dgm:t>
    </dgm:pt>
    <dgm:pt modelId="{63327998-48D0-4CE6-A17F-655BEF2983EF}" type="parTrans" cxnId="{CE2CE877-1EA3-43B1-8059-F45A110B5DCF}">
      <dgm:prSet/>
      <dgm:spPr/>
      <dgm:t>
        <a:bodyPr/>
        <a:lstStyle/>
        <a:p>
          <a:endParaRPr lang="en-IN"/>
        </a:p>
      </dgm:t>
    </dgm:pt>
    <dgm:pt modelId="{B20E6553-7FB4-49B3-A3A1-C01B05542807}" type="sibTrans" cxnId="{CE2CE877-1EA3-43B1-8059-F45A110B5DCF}">
      <dgm:prSet/>
      <dgm:spPr/>
      <dgm:t>
        <a:bodyPr/>
        <a:lstStyle/>
        <a:p>
          <a:endParaRPr lang="en-IN"/>
        </a:p>
      </dgm:t>
    </dgm:pt>
    <dgm:pt modelId="{5109EDD6-F4B7-40EF-A314-22297A1E290B}">
      <dgm:prSet phldrT="[Text]" custT="1"/>
      <dgm:spPr/>
      <dgm:t>
        <a:bodyPr/>
        <a:lstStyle/>
        <a:p>
          <a:r>
            <a:rPr lang="en-IN" sz="1600" b="1" dirty="0">
              <a:latin typeface="Bahnschrift SemiBold" panose="020B0502040204020203" pitchFamily="34" charset="0"/>
            </a:rPr>
            <a:t>Validation of QR data (Staff ID) with ‘Daily Database’</a:t>
          </a:r>
        </a:p>
      </dgm:t>
    </dgm:pt>
    <dgm:pt modelId="{43C86EE8-A5C3-4A07-9613-986DDD6DB608}" type="parTrans" cxnId="{23441D03-4735-44CA-B29A-F97BE6030B11}">
      <dgm:prSet/>
      <dgm:spPr/>
      <dgm:t>
        <a:bodyPr/>
        <a:lstStyle/>
        <a:p>
          <a:endParaRPr lang="en-IN"/>
        </a:p>
      </dgm:t>
    </dgm:pt>
    <dgm:pt modelId="{973C51E4-5CFA-4E78-B2C0-4B16E07F789C}" type="sibTrans" cxnId="{23441D03-4735-44CA-B29A-F97BE6030B11}">
      <dgm:prSet/>
      <dgm:spPr/>
      <dgm:t>
        <a:bodyPr/>
        <a:lstStyle/>
        <a:p>
          <a:endParaRPr lang="en-IN"/>
        </a:p>
      </dgm:t>
    </dgm:pt>
    <dgm:pt modelId="{EB03A13D-B8EE-4FCF-9189-F8488CE0D83C}">
      <dgm:prSet phldrT="[Text]" custT="1"/>
      <dgm:spPr/>
      <dgm:t>
        <a:bodyPr/>
        <a:lstStyle/>
        <a:p>
          <a:r>
            <a:rPr lang="en-IN" sz="1600" b="1" dirty="0">
              <a:latin typeface="Bahnschrift SemiBold" panose="020B0502040204020203" pitchFamily="34" charset="0"/>
            </a:rPr>
            <a:t>Insertion of ‘Scan’ time as CHECK-IN time into the ‘Daily Database’</a:t>
          </a:r>
        </a:p>
      </dgm:t>
    </dgm:pt>
    <dgm:pt modelId="{A399A692-94C4-41E6-822C-8971DAA065EB}" type="parTrans" cxnId="{FB9B4998-2D73-4757-BA5A-ABD91BC8B861}">
      <dgm:prSet/>
      <dgm:spPr/>
      <dgm:t>
        <a:bodyPr/>
        <a:lstStyle/>
        <a:p>
          <a:endParaRPr lang="en-IN"/>
        </a:p>
      </dgm:t>
    </dgm:pt>
    <dgm:pt modelId="{422D51AE-7D3F-4C26-9D51-E47FBE70C648}" type="sibTrans" cxnId="{FB9B4998-2D73-4757-BA5A-ABD91BC8B861}">
      <dgm:prSet/>
      <dgm:spPr/>
      <dgm:t>
        <a:bodyPr/>
        <a:lstStyle/>
        <a:p>
          <a:endParaRPr lang="en-IN"/>
        </a:p>
      </dgm:t>
    </dgm:pt>
    <dgm:pt modelId="{1EA1E87E-6DF4-40A3-AD89-A271C27A0F47}">
      <dgm:prSet phldrT="[Text]" custT="1"/>
      <dgm:spPr/>
      <dgm:t>
        <a:bodyPr/>
        <a:lstStyle/>
        <a:p>
          <a:endParaRPr lang="en-IN" sz="1600" b="1" dirty="0">
            <a:latin typeface="Bahnschrift SemiBold" panose="020B0502040204020203" pitchFamily="34" charset="0"/>
          </a:endParaRPr>
        </a:p>
      </dgm:t>
    </dgm:pt>
    <dgm:pt modelId="{26C9C24B-162E-4AE4-ADFE-4B14377B3A0C}" type="parTrans" cxnId="{3755D025-3E1F-4D17-8817-02D457A6AA12}">
      <dgm:prSet/>
      <dgm:spPr/>
      <dgm:t>
        <a:bodyPr/>
        <a:lstStyle/>
        <a:p>
          <a:endParaRPr lang="en-IN"/>
        </a:p>
      </dgm:t>
    </dgm:pt>
    <dgm:pt modelId="{212EAA78-13BA-4686-BF30-525EEE853487}" type="sibTrans" cxnId="{3755D025-3E1F-4D17-8817-02D457A6AA12}">
      <dgm:prSet/>
      <dgm:spPr/>
      <dgm:t>
        <a:bodyPr/>
        <a:lstStyle/>
        <a:p>
          <a:endParaRPr lang="en-IN"/>
        </a:p>
      </dgm:t>
    </dgm:pt>
    <dgm:pt modelId="{CA1B203B-2C77-4E81-8897-3A176D994115}">
      <dgm:prSet/>
      <dgm:spPr/>
      <dgm:t>
        <a:bodyPr/>
        <a:lstStyle/>
        <a:p>
          <a:r>
            <a:rPr lang="en-IN" b="1" dirty="0">
              <a:latin typeface="Bahnschrift SemiBold" panose="020B0502040204020203" pitchFamily="34" charset="0"/>
            </a:rPr>
            <a:t>Front End (Check OUT)</a:t>
          </a:r>
        </a:p>
      </dgm:t>
    </dgm:pt>
    <dgm:pt modelId="{2197B04B-D366-45E9-B0B5-19EBDDC4BEE3}" type="parTrans" cxnId="{BFC81C55-20A9-4D4E-A33E-6A272003C65A}">
      <dgm:prSet/>
      <dgm:spPr/>
      <dgm:t>
        <a:bodyPr/>
        <a:lstStyle/>
        <a:p>
          <a:endParaRPr lang="en-IN"/>
        </a:p>
      </dgm:t>
    </dgm:pt>
    <dgm:pt modelId="{DCC30DDF-6D9E-4F67-AC6C-1AF2FE068EA2}" type="sibTrans" cxnId="{BFC81C55-20A9-4D4E-A33E-6A272003C65A}">
      <dgm:prSet/>
      <dgm:spPr/>
      <dgm:t>
        <a:bodyPr/>
        <a:lstStyle/>
        <a:p>
          <a:endParaRPr lang="en-IN"/>
        </a:p>
      </dgm:t>
    </dgm:pt>
    <dgm:pt modelId="{97C366E9-9E51-4659-B676-B8EF25101BDC}">
      <dgm:prSet custT="1"/>
      <dgm:spPr/>
      <dgm:t>
        <a:bodyPr/>
        <a:lstStyle/>
        <a:p>
          <a:r>
            <a:rPr lang="en-IN" sz="1600" b="1" dirty="0">
              <a:latin typeface="Bahnschrift SemiBold" panose="020B0502040204020203" pitchFamily="34" charset="0"/>
            </a:rPr>
            <a:t>Scanning of QR Code</a:t>
          </a:r>
        </a:p>
      </dgm:t>
    </dgm:pt>
    <dgm:pt modelId="{5EC9DE5B-E991-4028-AB8C-381B281FB737}" type="parTrans" cxnId="{913FFA65-FEC8-419A-82EB-5D3CF1DA16A5}">
      <dgm:prSet/>
      <dgm:spPr/>
      <dgm:t>
        <a:bodyPr/>
        <a:lstStyle/>
        <a:p>
          <a:endParaRPr lang="en-IN"/>
        </a:p>
      </dgm:t>
    </dgm:pt>
    <dgm:pt modelId="{E9B72C9B-2FF8-4DE0-9CD3-57EE32841FEF}" type="sibTrans" cxnId="{913FFA65-FEC8-419A-82EB-5D3CF1DA16A5}">
      <dgm:prSet/>
      <dgm:spPr/>
      <dgm:t>
        <a:bodyPr/>
        <a:lstStyle/>
        <a:p>
          <a:endParaRPr lang="en-IN"/>
        </a:p>
      </dgm:t>
    </dgm:pt>
    <dgm:pt modelId="{603099E7-D2CF-418E-9C3C-509BD6D08130}">
      <dgm:prSet custT="1"/>
      <dgm:spPr/>
      <dgm:t>
        <a:bodyPr/>
        <a:lstStyle/>
        <a:p>
          <a:r>
            <a:rPr lang="en-IN" sz="1600" b="1" dirty="0">
              <a:latin typeface="Bahnschrift SemiBold" panose="020B0502040204020203" pitchFamily="34" charset="0"/>
            </a:rPr>
            <a:t>Validation of QR data (Staff ID) with ‘Daily Database’</a:t>
          </a:r>
        </a:p>
      </dgm:t>
    </dgm:pt>
    <dgm:pt modelId="{F1EE1B33-80C5-4B9F-9073-02C50C86731A}" type="parTrans" cxnId="{ADF7223F-7411-48AA-A705-281DBD3337F8}">
      <dgm:prSet/>
      <dgm:spPr/>
      <dgm:t>
        <a:bodyPr/>
        <a:lstStyle/>
        <a:p>
          <a:endParaRPr lang="en-IN"/>
        </a:p>
      </dgm:t>
    </dgm:pt>
    <dgm:pt modelId="{062B934A-5D45-4CB7-8A1A-6A91D9D74892}" type="sibTrans" cxnId="{ADF7223F-7411-48AA-A705-281DBD3337F8}">
      <dgm:prSet/>
      <dgm:spPr/>
      <dgm:t>
        <a:bodyPr/>
        <a:lstStyle/>
        <a:p>
          <a:endParaRPr lang="en-IN"/>
        </a:p>
      </dgm:t>
    </dgm:pt>
    <dgm:pt modelId="{7D0DD431-DD6A-4172-865D-18BAF6BB792A}">
      <dgm:prSet custT="1"/>
      <dgm:spPr/>
      <dgm:t>
        <a:bodyPr/>
        <a:lstStyle/>
        <a:p>
          <a:r>
            <a:rPr lang="en-IN" sz="1600" b="1" dirty="0">
              <a:latin typeface="Bahnschrift SemiBold" panose="020B0502040204020203" pitchFamily="34" charset="0"/>
            </a:rPr>
            <a:t>Insertion of ‘Scan’ time as CHECK-OUT time into the ‘Daily Database’</a:t>
          </a:r>
        </a:p>
      </dgm:t>
    </dgm:pt>
    <dgm:pt modelId="{A3D7A7BF-EC64-4586-97D9-5DAF54BFEF2E}" type="parTrans" cxnId="{960600A3-C620-4A86-A28B-E7DA7DA673A8}">
      <dgm:prSet/>
      <dgm:spPr/>
      <dgm:t>
        <a:bodyPr/>
        <a:lstStyle/>
        <a:p>
          <a:endParaRPr lang="en-IN"/>
        </a:p>
      </dgm:t>
    </dgm:pt>
    <dgm:pt modelId="{38C88F6F-7E6D-465B-BC0A-48328A51923A}" type="sibTrans" cxnId="{960600A3-C620-4A86-A28B-E7DA7DA673A8}">
      <dgm:prSet/>
      <dgm:spPr/>
      <dgm:t>
        <a:bodyPr/>
        <a:lstStyle/>
        <a:p>
          <a:endParaRPr lang="en-IN"/>
        </a:p>
      </dgm:t>
    </dgm:pt>
    <dgm:pt modelId="{51C85BA8-2E7C-469C-B804-8D8D6AE61DB8}">
      <dgm:prSet phldrT="[Text]" custT="1"/>
      <dgm:spPr/>
      <dgm:t>
        <a:bodyPr/>
        <a:lstStyle/>
        <a:p>
          <a:endParaRPr lang="en-IN" sz="1600" b="1" dirty="0">
            <a:latin typeface="Bahnschrift SemiBold" panose="020B0502040204020203" pitchFamily="34" charset="0"/>
          </a:endParaRPr>
        </a:p>
      </dgm:t>
    </dgm:pt>
    <dgm:pt modelId="{BE65F5CB-DEAE-4E73-9DB4-988D97536FB6}" type="parTrans" cxnId="{2A502996-B94B-4E84-B869-797793BE0DC2}">
      <dgm:prSet/>
      <dgm:spPr/>
      <dgm:t>
        <a:bodyPr/>
        <a:lstStyle/>
        <a:p>
          <a:endParaRPr lang="en-IN"/>
        </a:p>
      </dgm:t>
    </dgm:pt>
    <dgm:pt modelId="{8C191157-082F-4E85-9BD4-F042C57AE65A}" type="sibTrans" cxnId="{2A502996-B94B-4E84-B869-797793BE0DC2}">
      <dgm:prSet/>
      <dgm:spPr/>
      <dgm:t>
        <a:bodyPr/>
        <a:lstStyle/>
        <a:p>
          <a:endParaRPr lang="en-IN"/>
        </a:p>
      </dgm:t>
    </dgm:pt>
    <dgm:pt modelId="{7681601E-1E1C-4B1E-90F4-881CC7CC54EF}">
      <dgm:prSet phldrT="[Text]" custT="1"/>
      <dgm:spPr/>
      <dgm:t>
        <a:bodyPr/>
        <a:lstStyle/>
        <a:p>
          <a:r>
            <a:rPr lang="en-IN" sz="1600" b="1" dirty="0">
              <a:latin typeface="Bahnschrift SemiBold" panose="020B0502040204020203" pitchFamily="34" charset="0"/>
            </a:rPr>
            <a:t>‘Daily Database’ is added as a new Sheet to the ‘Monthly Database’ (entitled with MONTH), on a daily basis</a:t>
          </a:r>
        </a:p>
      </dgm:t>
    </dgm:pt>
    <dgm:pt modelId="{66731F3D-A8CB-4AEC-BE35-1FBAB21620C5}" type="parTrans" cxnId="{FA767D38-E4DD-4046-AA73-F77972D3BD92}">
      <dgm:prSet/>
      <dgm:spPr/>
      <dgm:t>
        <a:bodyPr/>
        <a:lstStyle/>
        <a:p>
          <a:endParaRPr lang="en-IN"/>
        </a:p>
      </dgm:t>
    </dgm:pt>
    <dgm:pt modelId="{41FE2BF3-A826-48F1-B816-0B121732F558}" type="sibTrans" cxnId="{FA767D38-E4DD-4046-AA73-F77972D3BD92}">
      <dgm:prSet/>
      <dgm:spPr/>
      <dgm:t>
        <a:bodyPr/>
        <a:lstStyle/>
        <a:p>
          <a:endParaRPr lang="en-IN"/>
        </a:p>
      </dgm:t>
    </dgm:pt>
    <dgm:pt modelId="{FC84C346-CE9E-4558-9A16-B3BCBE0706B0}" type="pres">
      <dgm:prSet presAssocID="{E078C84F-E51D-4F30-A7B8-78504DB7CCC3}" presName="linearFlow" presStyleCnt="0">
        <dgm:presLayoutVars>
          <dgm:dir/>
          <dgm:animLvl val="lvl"/>
          <dgm:resizeHandles val="exact"/>
        </dgm:presLayoutVars>
      </dgm:prSet>
      <dgm:spPr/>
    </dgm:pt>
    <dgm:pt modelId="{4CC6D41B-93F4-4FE8-8A7B-511A4BEFC3FD}" type="pres">
      <dgm:prSet presAssocID="{8BBC0354-375D-46F5-9744-904708F71687}" presName="composite" presStyleCnt="0"/>
      <dgm:spPr/>
    </dgm:pt>
    <dgm:pt modelId="{4C9F616C-9016-4DFC-875E-ED8D3C30B7CA}" type="pres">
      <dgm:prSet presAssocID="{8BBC0354-375D-46F5-9744-904708F7168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B66ADF4-B559-4D20-A32C-4C718467176B}" type="pres">
      <dgm:prSet presAssocID="{8BBC0354-375D-46F5-9744-904708F71687}" presName="descendantText" presStyleLbl="alignAcc1" presStyleIdx="0" presStyleCnt="3" custScaleY="112247" custLinFactNeighborX="0">
        <dgm:presLayoutVars>
          <dgm:bulletEnabled val="1"/>
        </dgm:presLayoutVars>
      </dgm:prSet>
      <dgm:spPr/>
    </dgm:pt>
    <dgm:pt modelId="{5FFBCB3C-EE12-45E5-A701-7E1FB83CE771}" type="pres">
      <dgm:prSet presAssocID="{F949358F-A5B7-46CD-A8CF-CF4008BE5A5D}" presName="sp" presStyleCnt="0"/>
      <dgm:spPr/>
    </dgm:pt>
    <dgm:pt modelId="{F888BD7F-E227-4DCB-85D8-1125A117570C}" type="pres">
      <dgm:prSet presAssocID="{CA1B203B-2C77-4E81-8897-3A176D994115}" presName="composite" presStyleCnt="0"/>
      <dgm:spPr/>
    </dgm:pt>
    <dgm:pt modelId="{135B57AA-9017-4657-AF0F-9B354558ED1A}" type="pres">
      <dgm:prSet presAssocID="{CA1B203B-2C77-4E81-8897-3A176D994115}" presName="parentText" presStyleLbl="alignNode1" presStyleIdx="1" presStyleCnt="3" custLinFactNeighborY="0">
        <dgm:presLayoutVars>
          <dgm:chMax val="1"/>
          <dgm:bulletEnabled val="1"/>
        </dgm:presLayoutVars>
      </dgm:prSet>
      <dgm:spPr/>
    </dgm:pt>
    <dgm:pt modelId="{DF1C20BB-4A32-48FA-8D6D-41696C1191DA}" type="pres">
      <dgm:prSet presAssocID="{CA1B203B-2C77-4E81-8897-3A176D994115}" presName="descendantText" presStyleLbl="alignAcc1" presStyleIdx="1" presStyleCnt="3" custScaleY="134632" custLinFactNeighborX="0" custLinFactNeighborY="0">
        <dgm:presLayoutVars>
          <dgm:bulletEnabled val="1"/>
        </dgm:presLayoutVars>
      </dgm:prSet>
      <dgm:spPr/>
    </dgm:pt>
    <dgm:pt modelId="{91067E0D-3BB7-4102-B28F-AC1F3A93569B}" type="pres">
      <dgm:prSet presAssocID="{DCC30DDF-6D9E-4F67-AC6C-1AF2FE068EA2}" presName="sp" presStyleCnt="0"/>
      <dgm:spPr/>
    </dgm:pt>
    <dgm:pt modelId="{5E9EC265-7032-4451-9A37-AA0850204760}" type="pres">
      <dgm:prSet presAssocID="{966BAA16-0C10-4052-86BB-CA1244B428BE}" presName="composite" presStyleCnt="0"/>
      <dgm:spPr/>
    </dgm:pt>
    <dgm:pt modelId="{B66C9457-D7BB-4994-B252-777A10FFC01D}" type="pres">
      <dgm:prSet presAssocID="{966BAA16-0C10-4052-86BB-CA1244B428BE}" presName="parentText" presStyleLbl="alignNode1" presStyleIdx="2" presStyleCnt="3" custScaleY="126924" custLinFactNeighborX="0" custLinFactNeighborY="-6284">
        <dgm:presLayoutVars>
          <dgm:chMax val="1"/>
          <dgm:bulletEnabled val="1"/>
        </dgm:presLayoutVars>
      </dgm:prSet>
      <dgm:spPr/>
    </dgm:pt>
    <dgm:pt modelId="{6008E574-D184-4115-9DFA-ED4A1C108D49}" type="pres">
      <dgm:prSet presAssocID="{966BAA16-0C10-4052-86BB-CA1244B428BE}" presName="descendantText" presStyleLbl="alignAcc1" presStyleIdx="2" presStyleCnt="3" custScaleY="184265">
        <dgm:presLayoutVars>
          <dgm:bulletEnabled val="1"/>
        </dgm:presLayoutVars>
      </dgm:prSet>
      <dgm:spPr/>
    </dgm:pt>
  </dgm:ptLst>
  <dgm:cxnLst>
    <dgm:cxn modelId="{23441D03-4735-44CA-B29A-F97BE6030B11}" srcId="{8BBC0354-375D-46F5-9744-904708F71687}" destId="{5109EDD6-F4B7-40EF-A314-22297A1E290B}" srcOrd="1" destOrd="0" parTransId="{43C86EE8-A5C3-4A07-9613-986DDD6DB608}" sibTransId="{973C51E4-5CFA-4E78-B2C0-4B16E07F789C}"/>
    <dgm:cxn modelId="{BE6E9D1D-4818-4DFF-B749-555CBF3BACA2}" srcId="{8BBC0354-375D-46F5-9744-904708F71687}" destId="{4737F088-2656-4E4D-9F9D-7E6DCE171A25}" srcOrd="0" destOrd="0" parTransId="{6C5F48D7-012F-47EF-9FE3-CDA67CDB89B6}" sibTransId="{C783FDC6-76E2-4E53-9BEA-ABBCF00937C7}"/>
    <dgm:cxn modelId="{33D3201E-F0C1-4426-8EE1-BDD0248B8ACE}" type="presOf" srcId="{603099E7-D2CF-418E-9C3C-509BD6D08130}" destId="{DF1C20BB-4A32-48FA-8D6D-41696C1191DA}" srcOrd="0" destOrd="1" presId="urn:microsoft.com/office/officeart/2005/8/layout/chevron2"/>
    <dgm:cxn modelId="{3755D025-3E1F-4D17-8817-02D457A6AA12}" srcId="{8BBC0354-375D-46F5-9744-904708F71687}" destId="{1EA1E87E-6DF4-40A3-AD89-A271C27A0F47}" srcOrd="3" destOrd="0" parTransId="{26C9C24B-162E-4AE4-ADFE-4B14377B3A0C}" sibTransId="{212EAA78-13BA-4686-BF30-525EEE853487}"/>
    <dgm:cxn modelId="{3243BA2D-6E2C-491C-B559-975B91BC7F55}" type="presOf" srcId="{CA1B203B-2C77-4E81-8897-3A176D994115}" destId="{135B57AA-9017-4657-AF0F-9B354558ED1A}" srcOrd="0" destOrd="0" presId="urn:microsoft.com/office/officeart/2005/8/layout/chevron2"/>
    <dgm:cxn modelId="{14DB6C31-8E46-4AF0-89D3-428799C84D56}" srcId="{E078C84F-E51D-4F30-A7B8-78504DB7CCC3}" destId="{966BAA16-0C10-4052-86BB-CA1244B428BE}" srcOrd="2" destOrd="0" parTransId="{2664577D-E20F-448B-AB44-07A74FB75FD1}" sibTransId="{EC62848F-349E-44EE-A1A1-FFE2BFF79F29}"/>
    <dgm:cxn modelId="{47AB5031-06BA-4BF1-8FA5-23D1EAC41E69}" type="presOf" srcId="{5109EDD6-F4B7-40EF-A314-22297A1E290B}" destId="{8B66ADF4-B559-4D20-A32C-4C718467176B}" srcOrd="0" destOrd="1" presId="urn:microsoft.com/office/officeart/2005/8/layout/chevron2"/>
    <dgm:cxn modelId="{E6FCF132-B846-4D69-8412-8CD0AA33E43E}" type="presOf" srcId="{E110866D-F7A1-4AAB-B1F4-C4C36A60F735}" destId="{6008E574-D184-4115-9DFA-ED4A1C108D49}" srcOrd="0" destOrd="2" presId="urn:microsoft.com/office/officeart/2005/8/layout/chevron2"/>
    <dgm:cxn modelId="{C10FEF35-25D7-4DB5-81C0-D4E1CB0A6967}" type="presOf" srcId="{E078C84F-E51D-4F30-A7B8-78504DB7CCC3}" destId="{FC84C346-CE9E-4558-9A16-B3BCBE0706B0}" srcOrd="0" destOrd="0" presId="urn:microsoft.com/office/officeart/2005/8/layout/chevron2"/>
    <dgm:cxn modelId="{C1E3B436-9D8E-433E-B44D-E6077106C6C9}" type="presOf" srcId="{4737F088-2656-4E4D-9F9D-7E6DCE171A25}" destId="{8B66ADF4-B559-4D20-A32C-4C718467176B}" srcOrd="0" destOrd="0" presId="urn:microsoft.com/office/officeart/2005/8/layout/chevron2"/>
    <dgm:cxn modelId="{FA767D38-E4DD-4046-AA73-F77972D3BD92}" srcId="{966BAA16-0C10-4052-86BB-CA1244B428BE}" destId="{7681601E-1E1C-4B1E-90F4-881CC7CC54EF}" srcOrd="1" destOrd="0" parTransId="{66731F3D-A8CB-4AEC-BE35-1FBAB21620C5}" sibTransId="{41FE2BF3-A826-48F1-B816-0B121732F558}"/>
    <dgm:cxn modelId="{B81D6C39-F08C-490A-937B-64ED649B9747}" type="presOf" srcId="{7D0DD431-DD6A-4172-865D-18BAF6BB792A}" destId="{DF1C20BB-4A32-48FA-8D6D-41696C1191DA}" srcOrd="0" destOrd="2" presId="urn:microsoft.com/office/officeart/2005/8/layout/chevron2"/>
    <dgm:cxn modelId="{ADF7223F-7411-48AA-A705-281DBD3337F8}" srcId="{CA1B203B-2C77-4E81-8897-3A176D994115}" destId="{603099E7-D2CF-418E-9C3C-509BD6D08130}" srcOrd="1" destOrd="0" parTransId="{F1EE1B33-80C5-4B9F-9073-02C50C86731A}" sibTransId="{062B934A-5D45-4CB7-8A1A-6A91D9D74892}"/>
    <dgm:cxn modelId="{9B66A05B-2E7B-49FF-A2EE-53186FC2AA7D}" type="presOf" srcId="{852B5E27-7E17-4779-A202-3E4B0C4EBF83}" destId="{6008E574-D184-4115-9DFA-ED4A1C108D49}" srcOrd="0" destOrd="0" presId="urn:microsoft.com/office/officeart/2005/8/layout/chevron2"/>
    <dgm:cxn modelId="{804BCE60-60D0-4547-ACF8-A1435883A8B1}" type="presOf" srcId="{51C85BA8-2E7C-469C-B804-8D8D6AE61DB8}" destId="{6008E574-D184-4115-9DFA-ED4A1C108D49}" srcOrd="0" destOrd="3" presId="urn:microsoft.com/office/officeart/2005/8/layout/chevron2"/>
    <dgm:cxn modelId="{913FFA65-FEC8-419A-82EB-5D3CF1DA16A5}" srcId="{CA1B203B-2C77-4E81-8897-3A176D994115}" destId="{97C366E9-9E51-4659-B676-B8EF25101BDC}" srcOrd="0" destOrd="0" parTransId="{5EC9DE5B-E991-4028-AB8C-381B281FB737}" sibTransId="{E9B72C9B-2FF8-4DE0-9CD3-57EE32841FEF}"/>
    <dgm:cxn modelId="{02BF8247-5B9F-49D1-8E61-7CC51EBE3D5B}" type="presOf" srcId="{7681601E-1E1C-4B1E-90F4-881CC7CC54EF}" destId="{6008E574-D184-4115-9DFA-ED4A1C108D49}" srcOrd="0" destOrd="1" presId="urn:microsoft.com/office/officeart/2005/8/layout/chevron2"/>
    <dgm:cxn modelId="{BFC81C55-20A9-4D4E-A33E-6A272003C65A}" srcId="{E078C84F-E51D-4F30-A7B8-78504DB7CCC3}" destId="{CA1B203B-2C77-4E81-8897-3A176D994115}" srcOrd="1" destOrd="0" parTransId="{2197B04B-D366-45E9-B0B5-19EBDDC4BEE3}" sibTransId="{DCC30DDF-6D9E-4F67-AC6C-1AF2FE068EA2}"/>
    <dgm:cxn modelId="{CE2CE877-1EA3-43B1-8059-F45A110B5DCF}" srcId="{966BAA16-0C10-4052-86BB-CA1244B428BE}" destId="{E110866D-F7A1-4AAB-B1F4-C4C36A60F735}" srcOrd="2" destOrd="0" parTransId="{63327998-48D0-4CE6-A17F-655BEF2983EF}" sibTransId="{B20E6553-7FB4-49B3-A3A1-C01B05542807}"/>
    <dgm:cxn modelId="{EABA1B80-5C4E-4E3F-A798-DBCF8C43E724}" type="presOf" srcId="{966BAA16-0C10-4052-86BB-CA1244B428BE}" destId="{B66C9457-D7BB-4994-B252-777A10FFC01D}" srcOrd="0" destOrd="0" presId="urn:microsoft.com/office/officeart/2005/8/layout/chevron2"/>
    <dgm:cxn modelId="{2A502996-B94B-4E84-B869-797793BE0DC2}" srcId="{966BAA16-0C10-4052-86BB-CA1244B428BE}" destId="{51C85BA8-2E7C-469C-B804-8D8D6AE61DB8}" srcOrd="3" destOrd="0" parTransId="{BE65F5CB-DEAE-4E73-9DB4-988D97536FB6}" sibTransId="{8C191157-082F-4E85-9BD4-F042C57AE65A}"/>
    <dgm:cxn modelId="{FB9B4998-2D73-4757-BA5A-ABD91BC8B861}" srcId="{8BBC0354-375D-46F5-9744-904708F71687}" destId="{EB03A13D-B8EE-4FCF-9189-F8488CE0D83C}" srcOrd="2" destOrd="0" parTransId="{A399A692-94C4-41E6-822C-8971DAA065EB}" sibTransId="{422D51AE-7D3F-4C26-9D51-E47FBE70C648}"/>
    <dgm:cxn modelId="{DEFA2CA0-6E4C-4837-9321-4171018F0142}" type="presOf" srcId="{8BBC0354-375D-46F5-9744-904708F71687}" destId="{4C9F616C-9016-4DFC-875E-ED8D3C30B7CA}" srcOrd="0" destOrd="0" presId="urn:microsoft.com/office/officeart/2005/8/layout/chevron2"/>
    <dgm:cxn modelId="{960600A3-C620-4A86-A28B-E7DA7DA673A8}" srcId="{CA1B203B-2C77-4E81-8897-3A176D994115}" destId="{7D0DD431-DD6A-4172-865D-18BAF6BB792A}" srcOrd="2" destOrd="0" parTransId="{A3D7A7BF-EC64-4586-97D9-5DAF54BFEF2E}" sibTransId="{38C88F6F-7E6D-465B-BC0A-48328A51923A}"/>
    <dgm:cxn modelId="{9CB82CA3-6F8E-4E0E-A1D6-F63D76613A7B}" type="presOf" srcId="{1EA1E87E-6DF4-40A3-AD89-A271C27A0F47}" destId="{8B66ADF4-B559-4D20-A32C-4C718467176B}" srcOrd="0" destOrd="3" presId="urn:microsoft.com/office/officeart/2005/8/layout/chevron2"/>
    <dgm:cxn modelId="{640C50BF-0C97-4036-9A56-40E0F1874330}" srcId="{E078C84F-E51D-4F30-A7B8-78504DB7CCC3}" destId="{8BBC0354-375D-46F5-9744-904708F71687}" srcOrd="0" destOrd="0" parTransId="{3A20F1E1-8515-4DD5-8B92-E373ECE5BB6F}" sibTransId="{F949358F-A5B7-46CD-A8CF-CF4008BE5A5D}"/>
    <dgm:cxn modelId="{9EB649C6-B7BD-4366-B0ED-66C49A26FF2C}" type="presOf" srcId="{97C366E9-9E51-4659-B676-B8EF25101BDC}" destId="{DF1C20BB-4A32-48FA-8D6D-41696C1191DA}" srcOrd="0" destOrd="0" presId="urn:microsoft.com/office/officeart/2005/8/layout/chevron2"/>
    <dgm:cxn modelId="{9A5555CB-F3EF-4780-BF28-F79CDCAD7176}" srcId="{966BAA16-0C10-4052-86BB-CA1244B428BE}" destId="{852B5E27-7E17-4779-A202-3E4B0C4EBF83}" srcOrd="0" destOrd="0" parTransId="{51B848DB-0842-41C8-81E3-CF687B2FAE1C}" sibTransId="{1C8CA3BA-5E0A-4923-AAC9-CA390E57EB4B}"/>
    <dgm:cxn modelId="{8FA44BCE-D01F-46A0-842C-F89385ED77F4}" type="presOf" srcId="{EB03A13D-B8EE-4FCF-9189-F8488CE0D83C}" destId="{8B66ADF4-B559-4D20-A32C-4C718467176B}" srcOrd="0" destOrd="2" presId="urn:microsoft.com/office/officeart/2005/8/layout/chevron2"/>
    <dgm:cxn modelId="{84439A44-E24B-4A35-8F08-71C75E455C4E}" type="presParOf" srcId="{FC84C346-CE9E-4558-9A16-B3BCBE0706B0}" destId="{4CC6D41B-93F4-4FE8-8A7B-511A4BEFC3FD}" srcOrd="0" destOrd="0" presId="urn:microsoft.com/office/officeart/2005/8/layout/chevron2"/>
    <dgm:cxn modelId="{4365495A-5F98-481F-89F0-D41CAAAE9D7C}" type="presParOf" srcId="{4CC6D41B-93F4-4FE8-8A7B-511A4BEFC3FD}" destId="{4C9F616C-9016-4DFC-875E-ED8D3C30B7CA}" srcOrd="0" destOrd="0" presId="urn:microsoft.com/office/officeart/2005/8/layout/chevron2"/>
    <dgm:cxn modelId="{FBD4C721-9D0D-405C-B67E-1A27F4289368}" type="presParOf" srcId="{4CC6D41B-93F4-4FE8-8A7B-511A4BEFC3FD}" destId="{8B66ADF4-B559-4D20-A32C-4C718467176B}" srcOrd="1" destOrd="0" presId="urn:microsoft.com/office/officeart/2005/8/layout/chevron2"/>
    <dgm:cxn modelId="{A11CFCE5-33CF-4569-AAC2-A185D6FF0541}" type="presParOf" srcId="{FC84C346-CE9E-4558-9A16-B3BCBE0706B0}" destId="{5FFBCB3C-EE12-45E5-A701-7E1FB83CE771}" srcOrd="1" destOrd="0" presId="urn:microsoft.com/office/officeart/2005/8/layout/chevron2"/>
    <dgm:cxn modelId="{9FE64A5C-E7F1-4404-A133-52E526C93789}" type="presParOf" srcId="{FC84C346-CE9E-4558-9A16-B3BCBE0706B0}" destId="{F888BD7F-E227-4DCB-85D8-1125A117570C}" srcOrd="2" destOrd="0" presId="urn:microsoft.com/office/officeart/2005/8/layout/chevron2"/>
    <dgm:cxn modelId="{486D8684-5337-4096-8793-2076F68187A1}" type="presParOf" srcId="{F888BD7F-E227-4DCB-85D8-1125A117570C}" destId="{135B57AA-9017-4657-AF0F-9B354558ED1A}" srcOrd="0" destOrd="0" presId="urn:microsoft.com/office/officeart/2005/8/layout/chevron2"/>
    <dgm:cxn modelId="{E274AF7C-F072-4E50-A219-C43F0A232BC7}" type="presParOf" srcId="{F888BD7F-E227-4DCB-85D8-1125A117570C}" destId="{DF1C20BB-4A32-48FA-8D6D-41696C1191DA}" srcOrd="1" destOrd="0" presId="urn:microsoft.com/office/officeart/2005/8/layout/chevron2"/>
    <dgm:cxn modelId="{9BC950CB-7D14-4E7B-8814-ECE71FBAC54C}" type="presParOf" srcId="{FC84C346-CE9E-4558-9A16-B3BCBE0706B0}" destId="{91067E0D-3BB7-4102-B28F-AC1F3A93569B}" srcOrd="3" destOrd="0" presId="urn:microsoft.com/office/officeart/2005/8/layout/chevron2"/>
    <dgm:cxn modelId="{E112952D-1AB3-493D-9826-B6BF2794B0B4}" type="presParOf" srcId="{FC84C346-CE9E-4558-9A16-B3BCBE0706B0}" destId="{5E9EC265-7032-4451-9A37-AA0850204760}" srcOrd="4" destOrd="0" presId="urn:microsoft.com/office/officeart/2005/8/layout/chevron2"/>
    <dgm:cxn modelId="{332B56E1-9BDC-4346-87E1-104C403901DB}" type="presParOf" srcId="{5E9EC265-7032-4451-9A37-AA0850204760}" destId="{B66C9457-D7BB-4994-B252-777A10FFC01D}" srcOrd="0" destOrd="0" presId="urn:microsoft.com/office/officeart/2005/8/layout/chevron2"/>
    <dgm:cxn modelId="{DCD13D64-652B-4701-8594-C70FB4B672D8}" type="presParOf" srcId="{5E9EC265-7032-4451-9A37-AA0850204760}" destId="{6008E574-D184-4115-9DFA-ED4A1C108D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80BA5-1543-483B-A2EE-E45349160F38}">
      <dsp:nvSpPr>
        <dsp:cNvPr id="0" name=""/>
        <dsp:cNvSpPr/>
      </dsp:nvSpPr>
      <dsp:spPr>
        <a:xfrm rot="16200000">
          <a:off x="792911" y="1130169"/>
          <a:ext cx="4574846" cy="4644562"/>
        </a:xfrm>
        <a:prstGeom prst="foldedCorne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Software</a:t>
          </a:r>
          <a:r>
            <a:rPr lang="en-IN" sz="2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(Developer System)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b="1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" panose="020B0502040204020203" pitchFamily="34" charset="0"/>
            </a:rPr>
            <a:t>OS: Mac OS/ Windows</a:t>
          </a:r>
          <a:endParaRPr lang="en-IN" sz="20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" panose="020B0502040204020203" pitchFamily="34" charset="0"/>
            </a:rPr>
            <a:t>Development S/W: MIT App Inventor (Front End)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>
            <a:latin typeface="Bahnschrift" panose="020B0502040204020203" pitchFamily="34" charset="0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" panose="020B0502040204020203" pitchFamily="34" charset="0"/>
            </a:rPr>
            <a:t>Database: Google Sheet (Back End)</a:t>
          </a:r>
          <a:endParaRPr lang="en-IN" sz="2000" kern="1200" dirty="0"/>
        </a:p>
      </dsp:txBody>
      <dsp:txXfrm rot="5400000">
        <a:off x="758053" y="1165027"/>
        <a:ext cx="3882072" cy="4574846"/>
      </dsp:txXfrm>
    </dsp:sp>
    <dsp:sp modelId="{749B352C-E7B7-4798-B682-9C8948994741}">
      <dsp:nvSpPr>
        <dsp:cNvPr id="0" name=""/>
        <dsp:cNvSpPr/>
      </dsp:nvSpPr>
      <dsp:spPr>
        <a:xfrm rot="16200000">
          <a:off x="5761732" y="829000"/>
          <a:ext cx="4635204" cy="4501132"/>
        </a:xfrm>
        <a:prstGeom prst="foldedCorne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b="1" u="sng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hnschrift" panose="020B0502040204020203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u="sng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Software</a:t>
          </a:r>
          <a:r>
            <a:rPr lang="en-IN" sz="24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(Android Device)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" panose="020B0502040204020203" pitchFamily="34" charset="0"/>
            </a:rPr>
            <a:t>OS: Android 5.0  or above.</a:t>
          </a:r>
          <a:endParaRPr lang="en-I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" panose="020B0502040204020203" pitchFamily="34" charset="0"/>
            </a:rPr>
            <a:t>Standard android device specifications (Camera…etc…)</a:t>
          </a:r>
          <a:endParaRPr lang="en-IN" sz="2400" b="1" u="sng" kern="1200" dirty="0">
            <a:latin typeface="Bahnschrift" panose="020B0502040204020203" pitchFamily="34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b="1" u="sng" kern="1200" dirty="0">
            <a:latin typeface="Bahnschrift" panose="020B0502040204020203" pitchFamily="34" charset="0"/>
          </a:endParaRPr>
        </a:p>
      </dsp:txBody>
      <dsp:txXfrm rot="5400000">
        <a:off x="5828768" y="761964"/>
        <a:ext cx="3750928" cy="4635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904CF-F125-42EE-B616-C6987FD96853}">
      <dsp:nvSpPr>
        <dsp:cNvPr id="0" name=""/>
        <dsp:cNvSpPr/>
      </dsp:nvSpPr>
      <dsp:spPr>
        <a:xfrm rot="16200000">
          <a:off x="5593359" y="479857"/>
          <a:ext cx="4719848" cy="5103203"/>
        </a:xfrm>
        <a:prstGeom prst="foldedCorne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b="0" u="sng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hnschrift" panose="020B0502040204020203" pitchFamily="34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u="sng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Hardware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(Android Device)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>
              <a:latin typeface="Bahnschrift" panose="020B0502040204020203" pitchFamily="34" charset="0"/>
            </a:rPr>
            <a:t>Standard Android device.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>
              <a:latin typeface="Bahnschrift" panose="020B0502040204020203" pitchFamily="34" charset="0"/>
            </a:rPr>
            <a:t>Standard specifications (RAM, Camera)</a:t>
          </a:r>
          <a:endParaRPr lang="en-IN" sz="2400" kern="1200" dirty="0">
            <a:latin typeface="Bahnschrift" panose="020B0502040204020203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>
              <a:latin typeface="Bahnschrift" panose="020B0502040204020203" pitchFamily="34" charset="0"/>
            </a:rPr>
            <a:t>Active internet connection (WiFi or Cellular)</a:t>
          </a:r>
          <a:endParaRPr lang="en-IN" sz="2400" kern="1200" dirty="0">
            <a:latin typeface="Bahnschrift" panose="020B0502040204020203" pitchFamily="34" charset="0"/>
          </a:endParaRPr>
        </a:p>
      </dsp:txBody>
      <dsp:txXfrm rot="5400000">
        <a:off x="5401682" y="671534"/>
        <a:ext cx="4316546" cy="4719848"/>
      </dsp:txXfrm>
    </dsp:sp>
    <dsp:sp modelId="{E73F2DF2-DF53-41DF-ADE5-FBC2976B26BF}">
      <dsp:nvSpPr>
        <dsp:cNvPr id="0" name=""/>
        <dsp:cNvSpPr/>
      </dsp:nvSpPr>
      <dsp:spPr>
        <a:xfrm rot="16200000">
          <a:off x="251117" y="1252566"/>
          <a:ext cx="4702147" cy="4396840"/>
        </a:xfrm>
        <a:prstGeom prst="foldedCorne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0" u="sng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Bahnschrift" panose="020B0502040204020203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u="sng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Hardware</a:t>
          </a:r>
          <a:r>
            <a:rPr lang="en-IN" sz="32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pitchFamily="34" charset="0"/>
            </a:rPr>
            <a:t>(Developer System)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latin typeface="Bahnschrift" panose="020B0502040204020203" pitchFamily="34" charset="0"/>
            </a:rPr>
            <a:t>Standard PC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latin typeface="Bahnschrift" panose="020B0502040204020203" pitchFamily="34" charset="0"/>
            </a:rPr>
            <a:t>Active internet connection</a:t>
          </a:r>
        </a:p>
      </dsp:txBody>
      <dsp:txXfrm rot="5400000">
        <a:off x="403770" y="1099912"/>
        <a:ext cx="3664019" cy="4702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F616C-9016-4DFC-875E-ED8D3C30B7CA}">
      <dsp:nvSpPr>
        <dsp:cNvPr id="0" name=""/>
        <dsp:cNvSpPr/>
      </dsp:nvSpPr>
      <dsp:spPr>
        <a:xfrm rot="5400000">
          <a:off x="-254710" y="329525"/>
          <a:ext cx="1698071" cy="118865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ahnschrift SemiBold" panose="020B0502040204020203" pitchFamily="34" charset="0"/>
            </a:rPr>
            <a:t>Front End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ahnschrift SemiBold" panose="020B0502040204020203" pitchFamily="34" charset="0"/>
            </a:rPr>
            <a:t>(Check IN)</a:t>
          </a:r>
        </a:p>
      </dsp:txBody>
      <dsp:txXfrm rot="-5400000">
        <a:off x="1" y="669139"/>
        <a:ext cx="1188650" cy="509421"/>
      </dsp:txXfrm>
    </dsp:sp>
    <dsp:sp modelId="{8B66ADF4-B559-4D20-A32C-4C718467176B}">
      <dsp:nvSpPr>
        <dsp:cNvPr id="0" name=""/>
        <dsp:cNvSpPr/>
      </dsp:nvSpPr>
      <dsp:spPr>
        <a:xfrm rot="5400000">
          <a:off x="5414881" y="-4219004"/>
          <a:ext cx="1238922" cy="96913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latin typeface="Bahnschrift SemiBold" panose="020B0502040204020203" pitchFamily="34" charset="0"/>
            </a:rPr>
            <a:t>Scanning of QR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latin typeface="Bahnschrift SemiBold" panose="020B0502040204020203" pitchFamily="34" charset="0"/>
            </a:rPr>
            <a:t>Validation of QR data (Staff ID) with ‘Daily Database’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latin typeface="Bahnschrift SemiBold" panose="020B0502040204020203" pitchFamily="34" charset="0"/>
            </a:rPr>
            <a:t>Insertion of ‘Scan’ time as CHECK-IN time into the ‘Daily Database’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b="1" kern="1200" dirty="0">
            <a:latin typeface="Bahnschrift SemiBold" panose="020B0502040204020203" pitchFamily="34" charset="0"/>
          </a:endParaRPr>
        </a:p>
      </dsp:txBody>
      <dsp:txXfrm rot="-5400000">
        <a:off x="1188651" y="67705"/>
        <a:ext cx="9630905" cy="1117964"/>
      </dsp:txXfrm>
    </dsp:sp>
    <dsp:sp modelId="{135B57AA-9017-4657-AF0F-9B354558ED1A}">
      <dsp:nvSpPr>
        <dsp:cNvPr id="0" name=""/>
        <dsp:cNvSpPr/>
      </dsp:nvSpPr>
      <dsp:spPr>
        <a:xfrm rot="5400000">
          <a:off x="-254710" y="2060369"/>
          <a:ext cx="1698071" cy="118865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ahnschrift SemiBold" panose="020B0502040204020203" pitchFamily="34" charset="0"/>
            </a:rPr>
            <a:t>Front End (Check OUT)</a:t>
          </a:r>
        </a:p>
      </dsp:txBody>
      <dsp:txXfrm rot="-5400000">
        <a:off x="1" y="2399983"/>
        <a:ext cx="1188650" cy="509421"/>
      </dsp:txXfrm>
    </dsp:sp>
    <dsp:sp modelId="{DF1C20BB-4A32-48FA-8D6D-41696C1191DA}">
      <dsp:nvSpPr>
        <dsp:cNvPr id="0" name=""/>
        <dsp:cNvSpPr/>
      </dsp:nvSpPr>
      <dsp:spPr>
        <a:xfrm rot="5400000">
          <a:off x="5291344" y="-2488159"/>
          <a:ext cx="1485996" cy="96913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latin typeface="Bahnschrift SemiBold" panose="020B0502040204020203" pitchFamily="34" charset="0"/>
            </a:rPr>
            <a:t>Scanning of QR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latin typeface="Bahnschrift SemiBold" panose="020B0502040204020203" pitchFamily="34" charset="0"/>
            </a:rPr>
            <a:t>Validation of QR data (Staff ID) with ‘Daily Database’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latin typeface="Bahnschrift SemiBold" panose="020B0502040204020203" pitchFamily="34" charset="0"/>
            </a:rPr>
            <a:t>Insertion of ‘Scan’ time as CHECK-OUT time into the ‘Daily Database’</a:t>
          </a:r>
        </a:p>
      </dsp:txBody>
      <dsp:txXfrm rot="-5400000">
        <a:off x="1188650" y="1687075"/>
        <a:ext cx="9618844" cy="1340916"/>
      </dsp:txXfrm>
    </dsp:sp>
    <dsp:sp modelId="{B66C9457-D7BB-4994-B252-777A10FFC01D}">
      <dsp:nvSpPr>
        <dsp:cNvPr id="0" name=""/>
        <dsp:cNvSpPr/>
      </dsp:nvSpPr>
      <dsp:spPr>
        <a:xfrm rot="5400000">
          <a:off x="-483305" y="3958418"/>
          <a:ext cx="2155260" cy="118865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ahnschrift Light" panose="020B0502040204020203" pitchFamily="34" charset="0"/>
            </a:rPr>
            <a:t>Back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ahnschrift Light" panose="020B0502040204020203" pitchFamily="34" charset="0"/>
            </a:rPr>
            <a:t>End</a:t>
          </a:r>
        </a:p>
      </dsp:txBody>
      <dsp:txXfrm rot="-5400000">
        <a:off x="0" y="4069438"/>
        <a:ext cx="1188650" cy="966610"/>
      </dsp:txXfrm>
    </dsp:sp>
    <dsp:sp modelId="{6008E574-D184-4115-9DFA-ED4A1C108D49}">
      <dsp:nvSpPr>
        <dsp:cNvPr id="0" name=""/>
        <dsp:cNvSpPr/>
      </dsp:nvSpPr>
      <dsp:spPr>
        <a:xfrm rot="5400000">
          <a:off x="5017433" y="-483403"/>
          <a:ext cx="2033818" cy="96913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latin typeface="Bahnschrift SemiBold" panose="020B0502040204020203" pitchFamily="34" charset="0"/>
            </a:rPr>
            <a:t>Check IN &amp; Check OUT  time are instantly added to the ‘Daily Database’ (entitled with DATE), after scanning of QR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latin typeface="Bahnschrift SemiBold" panose="020B0502040204020203" pitchFamily="34" charset="0"/>
            </a:rPr>
            <a:t>‘Daily Database’ is added as a new Sheet to the ‘Monthly Database’ (entitled with MONTH), on a daily basis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latin typeface="Bahnschrift SemiBold" panose="020B0502040204020203" pitchFamily="34" charset="0"/>
            </a:rPr>
            <a:t>All added data (Check IN &amp; OUT time) to the ‘Daily Database’ is cleared, on a daily basis, after being added to the ‘Monthly Database’, for re-use on the next day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b="1" kern="1200" dirty="0">
            <a:latin typeface="Bahnschrift SemiBold" panose="020B0502040204020203" pitchFamily="34" charset="0"/>
          </a:endParaRPr>
        </a:p>
      </dsp:txBody>
      <dsp:txXfrm rot="-5400000">
        <a:off x="1188651" y="3444662"/>
        <a:ext cx="9592101" cy="1835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3956281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6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9" y="744471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7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2" y="624156"/>
            <a:ext cx="1565767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1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2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9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3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3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1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6001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9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5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5" y="3305209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2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5" y="6453386"/>
            <a:ext cx="628083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7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38" indent="-384038" algn="l" defTabSz="914377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377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566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754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943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131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320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509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697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6912" userDrawn="1">
          <p15:clr>
            <a:srgbClr val="F26B43"/>
          </p15:clr>
        </p15:guide>
        <p15:guide id="10" pos="936" userDrawn="1">
          <p15:clr>
            <a:srgbClr val="F26B43"/>
          </p15:clr>
        </p15:guide>
        <p15:guide id="11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D228-B8EA-4E17-A89A-E7416051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117" y="2068701"/>
            <a:ext cx="9289775" cy="1203224"/>
          </a:xfrm>
        </p:spPr>
        <p:txBody>
          <a:bodyPr/>
          <a:lstStyle/>
          <a:p>
            <a:r>
              <a:rPr lang="en-IN" sz="3200" b="1" u="sng" dirty="0">
                <a:solidFill>
                  <a:srgbClr val="FF0000"/>
                </a:solidFill>
                <a:latin typeface="Bahnschrift" panose="020B0502040204020203" pitchFamily="34" charset="0"/>
              </a:rPr>
              <a:t>Project   TITLE: </a:t>
            </a:r>
            <a:br>
              <a:rPr lang="en-IN" sz="3200" b="1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br>
              <a:rPr lang="en-IN" sz="3200" b="1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r>
              <a:rPr lang="en-IN" sz="3200" cap="none" dirty="0">
                <a:solidFill>
                  <a:srgbClr val="FF0000"/>
                </a:solidFill>
                <a:latin typeface="Bahnschrift" panose="020B0502040204020203" pitchFamily="34" charset="0"/>
              </a:rPr>
              <a:t>Online Staff Attendance System, Using QR Code</a:t>
            </a:r>
            <a:br>
              <a:rPr lang="en-IN" sz="3200" cap="none" dirty="0">
                <a:solidFill>
                  <a:srgbClr val="FF0000"/>
                </a:solidFill>
                <a:latin typeface="Bahnschrift" panose="020B0502040204020203" pitchFamily="34" charset="0"/>
              </a:rPr>
            </a:br>
            <a:endParaRPr lang="en-IN" sz="32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4690E-FF72-414B-829E-D9F45D1F3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52" y="4041913"/>
            <a:ext cx="3230048" cy="1557195"/>
          </a:xfrm>
        </p:spPr>
        <p:txBody>
          <a:bodyPr>
            <a:normAutofit lnSpcReduction="10000"/>
          </a:bodyPr>
          <a:lstStyle/>
          <a:p>
            <a:pPr algn="r"/>
            <a:r>
              <a:rPr lang="en-IN" sz="1800" b="1" u="sng" dirty="0">
                <a:solidFill>
                  <a:schemeClr val="tx1"/>
                </a:solidFill>
                <a:latin typeface="Bahnschrift" panose="020B0502040204020203" pitchFamily="34" charset="0"/>
              </a:rPr>
              <a:t>Done By:</a:t>
            </a:r>
            <a:endParaRPr lang="en-IN" sz="1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r"/>
            <a:endParaRPr lang="en-IN" sz="18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IN" sz="1800" dirty="0">
                <a:solidFill>
                  <a:schemeClr val="tx1"/>
                </a:solidFill>
                <a:latin typeface="Bahnschrift" panose="020B0502040204020203" pitchFamily="34" charset="0"/>
              </a:rPr>
              <a:t>Bharath Gopakumar</a:t>
            </a:r>
          </a:p>
          <a:p>
            <a:pPr algn="r"/>
            <a:r>
              <a:rPr lang="en-IN" sz="1800" dirty="0">
                <a:solidFill>
                  <a:schemeClr val="tx1"/>
                </a:solidFill>
                <a:latin typeface="Bahnschrift" panose="020B0502040204020203" pitchFamily="34" charset="0"/>
              </a:rPr>
              <a:t>16MSS009</a:t>
            </a:r>
          </a:p>
          <a:p>
            <a:pPr algn="r"/>
            <a:r>
              <a:rPr lang="en-IN" sz="1800" dirty="0">
                <a:solidFill>
                  <a:schemeClr val="tx1"/>
                </a:solidFill>
                <a:latin typeface="Bahnschrift" panose="020B0502040204020203" pitchFamily="34" charset="0"/>
              </a:rPr>
              <a:t>M.Sc. – Software Systems (III)</a:t>
            </a:r>
          </a:p>
          <a:p>
            <a:pPr algn="r"/>
            <a:endParaRPr lang="en-IN" sz="1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FFD70C-E20C-4D25-A6DF-2A89B0B608A0}"/>
              </a:ext>
            </a:extLst>
          </p:cNvPr>
          <p:cNvSpPr txBox="1">
            <a:spLocks/>
          </p:cNvSpPr>
          <p:nvPr/>
        </p:nvSpPr>
        <p:spPr>
          <a:xfrm>
            <a:off x="1328701" y="4041913"/>
            <a:ext cx="3230048" cy="1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800" i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F689CE-F4E4-4FCA-A582-8065FF79D117}"/>
              </a:ext>
            </a:extLst>
          </p:cNvPr>
          <p:cNvSpPr txBox="1">
            <a:spLocks/>
          </p:cNvSpPr>
          <p:nvPr/>
        </p:nvSpPr>
        <p:spPr>
          <a:xfrm>
            <a:off x="1232453" y="4041914"/>
            <a:ext cx="2040835" cy="1411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u="sng" dirty="0">
                <a:solidFill>
                  <a:schemeClr val="tx1"/>
                </a:solidFill>
                <a:latin typeface="Bahnschrift" panose="020B0502040204020203" pitchFamily="34" charset="0"/>
              </a:rPr>
              <a:t>S/W Used:</a:t>
            </a:r>
          </a:p>
          <a:p>
            <a:pPr algn="l"/>
            <a:endParaRPr lang="en-IN" sz="18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  <a:latin typeface="Bahnschrift" panose="020B0502040204020203" pitchFamily="34" charset="0"/>
              </a:rPr>
              <a:t>MIT App Inventor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       &amp;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  <a:latin typeface="Bahnschrift" panose="020B0502040204020203" pitchFamily="34" charset="0"/>
              </a:rPr>
              <a:t>Google App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8BC25-1971-4995-8CD8-276347B71D48}"/>
              </a:ext>
            </a:extLst>
          </p:cNvPr>
          <p:cNvSpPr txBox="1"/>
          <p:nvPr/>
        </p:nvSpPr>
        <p:spPr>
          <a:xfrm>
            <a:off x="3551581" y="4041914"/>
            <a:ext cx="384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Bahnschrift" panose="020B0502040204020203" pitchFamily="34" charset="0"/>
              </a:rPr>
              <a:t>Guided By:</a:t>
            </a:r>
          </a:p>
          <a:p>
            <a:pPr algn="ctr"/>
            <a:endParaRPr lang="en-IN" dirty="0">
              <a:latin typeface="Bahnschrift" panose="020B0502040204020203" pitchFamily="34" charset="0"/>
            </a:endParaRPr>
          </a:p>
          <a:p>
            <a:pPr algn="ctr"/>
            <a:r>
              <a:rPr lang="en-IN">
                <a:latin typeface="Bahnschrift" panose="020B0502040204020203" pitchFamily="34" charset="0"/>
              </a:rPr>
              <a:t>Prof</a:t>
            </a:r>
            <a:r>
              <a:rPr lang="en-IN" dirty="0">
                <a:latin typeface="Bahnschrift" panose="020B0502040204020203" pitchFamily="34" charset="0"/>
              </a:rPr>
              <a:t>. Dr. Rajdeepa B.</a:t>
            </a:r>
          </a:p>
          <a:p>
            <a:pPr algn="ctr"/>
            <a:endParaRPr lang="en-IN" dirty="0">
              <a:latin typeface="Bahnschrift" panose="020B0502040204020203" pitchFamily="34" charset="0"/>
            </a:endParaRPr>
          </a:p>
          <a:p>
            <a:pPr algn="ctr"/>
            <a:endParaRPr lang="en-IN" u="sng" dirty="0">
              <a:latin typeface="Bahnschrift" panose="020B0502040204020203" pitchFamily="34" charset="0"/>
            </a:endParaRPr>
          </a:p>
          <a:p>
            <a:pPr algn="ctr"/>
            <a:r>
              <a:rPr lang="en-IN" u="sng" dirty="0">
                <a:latin typeface="Bahnschrift" panose="020B0502040204020203" pitchFamily="34" charset="0"/>
              </a:rPr>
              <a:t>.                                                                                   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DB69-8266-474C-893C-86B6AE98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95" y="247654"/>
            <a:ext cx="9601200" cy="839028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latin typeface="Bahnschrift" panose="020B0502040204020203" pitchFamily="34" charset="0"/>
              </a:rPr>
              <a:t>Abstract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DB38-67C4-4DF7-8DF4-BB90959B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90261"/>
            <a:ext cx="10247243" cy="43069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The motive of the project was  to develop an Android application to be used as “Staff Attendance System” using QR Code (Online)”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The Android app scans the QR Code, that contains the Employee ID of the staff, and marks their “CHECK IN” time &amp; “CHECK OUT” time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The “CHECK IN” time &amp; “CHECK OUT” time are instantly added &amp; stored into a Google Sheet (Online Database) , on a daily basis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Bahnschrift" panose="020B0502040204020203" pitchFamily="34" charset="0"/>
              </a:rPr>
              <a:t>By the end of each day, the data sheet of the day, will be saved as a Sheet (entitled with the date) into a new Google Sheet, entitled by the corresponding month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F43E2E-841A-462E-B845-04B287457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114218"/>
              </p:ext>
            </p:extLst>
          </p:nvPr>
        </p:nvGraphicFramePr>
        <p:xfrm>
          <a:off x="872162" y="308112"/>
          <a:ext cx="11118575" cy="62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1">
            <a:extLst>
              <a:ext uri="{FF2B5EF4-FFF2-40B4-BE49-F238E27FC236}">
                <a16:creationId xmlns:a16="http://schemas.microsoft.com/office/drawing/2014/main" id="{92CD3079-FB91-40C6-984E-78B0810F8FE5}"/>
              </a:ext>
            </a:extLst>
          </p:cNvPr>
          <p:cNvSpPr txBox="1">
            <a:spLocks/>
          </p:cNvSpPr>
          <p:nvPr/>
        </p:nvSpPr>
        <p:spPr>
          <a:xfrm>
            <a:off x="872162" y="308113"/>
            <a:ext cx="9601200" cy="10966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u="sng" dirty="0">
                <a:solidFill>
                  <a:srgbClr val="FF0000"/>
                </a:solidFill>
                <a:latin typeface="Bahnschrift Light" panose="020B0502040204020203" pitchFamily="34" charset="0"/>
              </a:rPr>
              <a:t>Software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951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F43E2E-841A-462E-B845-04B287457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93078"/>
              </p:ext>
            </p:extLst>
          </p:nvPr>
        </p:nvGraphicFramePr>
        <p:xfrm>
          <a:off x="872162" y="397564"/>
          <a:ext cx="11118575" cy="608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1">
            <a:extLst>
              <a:ext uri="{FF2B5EF4-FFF2-40B4-BE49-F238E27FC236}">
                <a16:creationId xmlns:a16="http://schemas.microsoft.com/office/drawing/2014/main" id="{2A021886-90FB-422E-ABBF-871A70986B0B}"/>
              </a:ext>
            </a:extLst>
          </p:cNvPr>
          <p:cNvSpPr txBox="1">
            <a:spLocks/>
          </p:cNvSpPr>
          <p:nvPr/>
        </p:nvSpPr>
        <p:spPr>
          <a:xfrm>
            <a:off x="872162" y="270842"/>
            <a:ext cx="9601200" cy="12266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u="sng" dirty="0">
                <a:solidFill>
                  <a:srgbClr val="FF0000"/>
                </a:solidFill>
                <a:latin typeface="Bahnschrift Light" panose="020B0502040204020203" pitchFamily="34" charset="0"/>
              </a:rPr>
              <a:t>Hardware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64535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CBCD-0706-439E-8DAC-5CABB8DE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4" y="3826"/>
            <a:ext cx="9601200" cy="867508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latin typeface="Bahnschrift Light" panose="020B0502040204020203" pitchFamily="34" charset="0"/>
              </a:rPr>
              <a:t>Modules</a:t>
            </a:r>
            <a:r>
              <a:rPr lang="en-IN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7AF8262-90C2-4F2D-80F6-719E22481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186574"/>
              </p:ext>
            </p:extLst>
          </p:nvPr>
        </p:nvGraphicFramePr>
        <p:xfrm>
          <a:off x="1007165" y="871334"/>
          <a:ext cx="10880035" cy="5744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0453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Felix Titling"/>
        <a:ea typeface=""/>
        <a:cs typeface=""/>
      </a:majorFont>
      <a:minorFont>
        <a:latin typeface="Bahnschrift SemiBold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518</TotalTime>
  <Words>429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Bahnschrift</vt:lpstr>
      <vt:lpstr>Bahnschrift Light</vt:lpstr>
      <vt:lpstr>Bahnschrift SemiBold</vt:lpstr>
      <vt:lpstr>Felix Titling</vt:lpstr>
      <vt:lpstr>Franklin Gothic Book</vt:lpstr>
      <vt:lpstr>Wingdings</vt:lpstr>
      <vt:lpstr>Crop</vt:lpstr>
      <vt:lpstr>Project   TITLE:   Online Staff Attendance System, Using QR Code </vt:lpstr>
      <vt:lpstr>Abstract:</vt:lpstr>
      <vt:lpstr>PowerPoint Presentation</vt:lpstr>
      <vt:lpstr>PowerPoint Presentation</vt:lpstr>
      <vt:lpstr>Modules: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 TITLE:   Online Staff Attendance System, Using QR Code</dc:title>
  <dc:creator>Bharath Gopakumar</dc:creator>
  <cp:lastModifiedBy>Bharath Gopakumar</cp:lastModifiedBy>
  <cp:revision>27</cp:revision>
  <dcterms:created xsi:type="dcterms:W3CDTF">2018-07-07T08:10:37Z</dcterms:created>
  <dcterms:modified xsi:type="dcterms:W3CDTF">2018-07-27T12:37:05Z</dcterms:modified>
</cp:coreProperties>
</file>