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sldIdLst>
    <p:sldId id="256" r:id="rId2"/>
    <p:sldId id="257" r:id="rId3"/>
    <p:sldId id="258" r:id="rId4"/>
    <p:sldId id="262" r:id="rId5"/>
    <p:sldId id="259" r:id="rId6"/>
    <p:sldId id="260"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96EDB-35EB-0353-8283-88471EF0F687}" v="3" dt="2021-05-10T11:45:57.216"/>
    <p1510:client id="{3FF9A496-619C-5F28-9F29-581EBF6955C6}" v="81" dt="2021-05-10T11:26:47.098"/>
    <p1510:client id="{4BC59CA6-AB26-4373-98E2-3772AFAADF5D}" v="106" dt="2021-05-07T16:10:53.063"/>
    <p1510:client id="{64B33304-8BCC-0FE7-DBB4-D3AB79C4FCD5}" v="1" dt="2021-05-10T11:46:17.008"/>
    <p1510:client id="{6D38C69F-001F-0000-9234-5149C1A1FC6D}" v="10" dt="2021-05-09T13:49:40.885"/>
    <p1510:client id="{8F5723E0-7466-846B-D8D1-2287BC5AEC56}" v="17" dt="2021-05-10T11:45:31.971"/>
    <p1510:client id="{90B7D160-8CC6-93E8-D3D8-A28D19B19923}" v="120" dt="2021-05-10T11:40:30.529"/>
    <p1510:client id="{9588E61D-0068-7E89-1D52-385FD78324F5}" v="115" dt="2021-05-10T12:07:13.364"/>
    <p1510:client id="{9A0C1230-07DA-4618-90EA-8E436B13107B}" v="239" dt="2021-05-07T11:22:08.096"/>
    <p1510:client id="{A495C69F-0076-0000-9234-56415278F3D9}" v="24" dt="2021-05-10T16:56:59.200"/>
    <p1510:client id="{D8CF0A07-A514-0A81-2898-4EA595F39775}" v="302" dt="2021-05-07T12:59:20.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482E0-8001-49FD-B64C-B69C0A215B4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C0CAB94-45C2-487D-9058-A28F6963B413}">
      <dgm:prSet/>
      <dgm:spPr/>
      <dgm:t>
        <a:bodyPr/>
        <a:lstStyle/>
        <a:p>
          <a:r>
            <a:rPr lang="en-US"/>
            <a:t>Waterfall approach was first SDLC Model to be used widely in Software Engineering to ensure success of the project. It is also referred to as a linear-sequential life cycle model.</a:t>
          </a:r>
        </a:p>
      </dgm:t>
    </dgm:pt>
    <dgm:pt modelId="{4D712C52-43EE-4737-B2DA-DF08D64D28FC}" type="parTrans" cxnId="{220434E6-7ACF-42FE-87AA-033ABD224849}">
      <dgm:prSet/>
      <dgm:spPr/>
      <dgm:t>
        <a:bodyPr/>
        <a:lstStyle/>
        <a:p>
          <a:endParaRPr lang="en-US"/>
        </a:p>
      </dgm:t>
    </dgm:pt>
    <dgm:pt modelId="{33A1486E-7B84-44A6-9F58-C2709685CD93}" type="sibTrans" cxnId="{220434E6-7ACF-42FE-87AA-033ABD224849}">
      <dgm:prSet/>
      <dgm:spPr/>
      <dgm:t>
        <a:bodyPr/>
        <a:lstStyle/>
        <a:p>
          <a:endParaRPr lang="en-US"/>
        </a:p>
      </dgm:t>
    </dgm:pt>
    <dgm:pt modelId="{A4EE20D9-AE49-4DB3-B65C-76FA1D309EEB}">
      <dgm:prSet/>
      <dgm:spPr/>
      <dgm:t>
        <a:bodyPr/>
        <a:lstStyle/>
        <a:p>
          <a:r>
            <a:rPr lang="en-US"/>
            <a:t>In this Waterfall model, typically, the outcome of one phase acts as the input for the next phase sequentially.</a:t>
          </a:r>
        </a:p>
      </dgm:t>
    </dgm:pt>
    <dgm:pt modelId="{7D510F6C-B746-4C3A-A9BB-E9F4143A8405}" type="parTrans" cxnId="{8C93748B-367E-4478-9DA1-358CFE568A99}">
      <dgm:prSet/>
      <dgm:spPr/>
      <dgm:t>
        <a:bodyPr/>
        <a:lstStyle/>
        <a:p>
          <a:endParaRPr lang="en-US"/>
        </a:p>
      </dgm:t>
    </dgm:pt>
    <dgm:pt modelId="{13D21CBC-37BF-461E-BA94-C2B38835C0F3}" type="sibTrans" cxnId="{8C93748B-367E-4478-9DA1-358CFE568A99}">
      <dgm:prSet/>
      <dgm:spPr/>
      <dgm:t>
        <a:bodyPr/>
        <a:lstStyle/>
        <a:p>
          <a:endParaRPr lang="en-US"/>
        </a:p>
      </dgm:t>
    </dgm:pt>
    <dgm:pt modelId="{0C4C3A2E-A1EA-42B0-A6CE-88B875A1FBA5}">
      <dgm:prSet/>
      <dgm:spPr/>
      <dgm:t>
        <a:bodyPr/>
        <a:lstStyle/>
        <a:p>
          <a:r>
            <a:rPr lang="en-US"/>
            <a:t>It was introduced in 1970 by Winston Royce.</a:t>
          </a:r>
        </a:p>
      </dgm:t>
    </dgm:pt>
    <dgm:pt modelId="{12239E64-576A-4A9F-908A-D617768B5D79}" type="parTrans" cxnId="{88426F17-9C7E-44A9-A654-200EAFF67003}">
      <dgm:prSet/>
      <dgm:spPr/>
      <dgm:t>
        <a:bodyPr/>
        <a:lstStyle/>
        <a:p>
          <a:endParaRPr lang="en-US"/>
        </a:p>
      </dgm:t>
    </dgm:pt>
    <dgm:pt modelId="{D87510C4-2053-4AF2-9B4F-A024C3E813EE}" type="sibTrans" cxnId="{88426F17-9C7E-44A9-A654-200EAFF67003}">
      <dgm:prSet/>
      <dgm:spPr/>
      <dgm:t>
        <a:bodyPr/>
        <a:lstStyle/>
        <a:p>
          <a:endParaRPr lang="en-US"/>
        </a:p>
      </dgm:t>
    </dgm:pt>
    <dgm:pt modelId="{F4F43094-7F5D-485D-BFA6-00FADF769AB7}" type="pres">
      <dgm:prSet presAssocID="{72F482E0-8001-49FD-B64C-B69C0A215B4E}" presName="linear" presStyleCnt="0">
        <dgm:presLayoutVars>
          <dgm:animLvl val="lvl"/>
          <dgm:resizeHandles val="exact"/>
        </dgm:presLayoutVars>
      </dgm:prSet>
      <dgm:spPr/>
    </dgm:pt>
    <dgm:pt modelId="{DB9B82E7-8D95-4E8E-8FE1-3DF7261CACC5}" type="pres">
      <dgm:prSet presAssocID="{2C0CAB94-45C2-487D-9058-A28F6963B413}" presName="parentText" presStyleLbl="node1" presStyleIdx="0" presStyleCnt="3">
        <dgm:presLayoutVars>
          <dgm:chMax val="0"/>
          <dgm:bulletEnabled val="1"/>
        </dgm:presLayoutVars>
      </dgm:prSet>
      <dgm:spPr/>
    </dgm:pt>
    <dgm:pt modelId="{F3CA5732-78E9-4FC6-B0C7-50414988A4BA}" type="pres">
      <dgm:prSet presAssocID="{33A1486E-7B84-44A6-9F58-C2709685CD93}" presName="spacer" presStyleCnt="0"/>
      <dgm:spPr/>
    </dgm:pt>
    <dgm:pt modelId="{9571A511-71F1-47EC-98D8-75DC906AB55D}" type="pres">
      <dgm:prSet presAssocID="{A4EE20D9-AE49-4DB3-B65C-76FA1D309EEB}" presName="parentText" presStyleLbl="node1" presStyleIdx="1" presStyleCnt="3">
        <dgm:presLayoutVars>
          <dgm:chMax val="0"/>
          <dgm:bulletEnabled val="1"/>
        </dgm:presLayoutVars>
      </dgm:prSet>
      <dgm:spPr/>
    </dgm:pt>
    <dgm:pt modelId="{F6F5F62A-9F8C-4BE5-B086-98812974678F}" type="pres">
      <dgm:prSet presAssocID="{13D21CBC-37BF-461E-BA94-C2B38835C0F3}" presName="spacer" presStyleCnt="0"/>
      <dgm:spPr/>
    </dgm:pt>
    <dgm:pt modelId="{66C1CC77-8C23-4404-9615-94E482D38AFA}" type="pres">
      <dgm:prSet presAssocID="{0C4C3A2E-A1EA-42B0-A6CE-88B875A1FBA5}" presName="parentText" presStyleLbl="node1" presStyleIdx="2" presStyleCnt="3">
        <dgm:presLayoutVars>
          <dgm:chMax val="0"/>
          <dgm:bulletEnabled val="1"/>
        </dgm:presLayoutVars>
      </dgm:prSet>
      <dgm:spPr/>
    </dgm:pt>
  </dgm:ptLst>
  <dgm:cxnLst>
    <dgm:cxn modelId="{88426F17-9C7E-44A9-A654-200EAFF67003}" srcId="{72F482E0-8001-49FD-B64C-B69C0A215B4E}" destId="{0C4C3A2E-A1EA-42B0-A6CE-88B875A1FBA5}" srcOrd="2" destOrd="0" parTransId="{12239E64-576A-4A9F-908A-D617768B5D79}" sibTransId="{D87510C4-2053-4AF2-9B4F-A024C3E813EE}"/>
    <dgm:cxn modelId="{F3636724-078C-463F-AC13-B188C5C3693E}" type="presOf" srcId="{0C4C3A2E-A1EA-42B0-A6CE-88B875A1FBA5}" destId="{66C1CC77-8C23-4404-9615-94E482D38AFA}" srcOrd="0" destOrd="0" presId="urn:microsoft.com/office/officeart/2005/8/layout/vList2"/>
    <dgm:cxn modelId="{3DBD012B-D34D-454B-B0FD-DE813D51F976}" type="presOf" srcId="{2C0CAB94-45C2-487D-9058-A28F6963B413}" destId="{DB9B82E7-8D95-4E8E-8FE1-3DF7261CACC5}" srcOrd="0" destOrd="0" presId="urn:microsoft.com/office/officeart/2005/8/layout/vList2"/>
    <dgm:cxn modelId="{8C93748B-367E-4478-9DA1-358CFE568A99}" srcId="{72F482E0-8001-49FD-B64C-B69C0A215B4E}" destId="{A4EE20D9-AE49-4DB3-B65C-76FA1D309EEB}" srcOrd="1" destOrd="0" parTransId="{7D510F6C-B746-4C3A-A9BB-E9F4143A8405}" sibTransId="{13D21CBC-37BF-461E-BA94-C2B38835C0F3}"/>
    <dgm:cxn modelId="{DEC5B5AF-96D1-40EA-B746-328B1A7E319A}" type="presOf" srcId="{A4EE20D9-AE49-4DB3-B65C-76FA1D309EEB}" destId="{9571A511-71F1-47EC-98D8-75DC906AB55D}" srcOrd="0" destOrd="0" presId="urn:microsoft.com/office/officeart/2005/8/layout/vList2"/>
    <dgm:cxn modelId="{220434E6-7ACF-42FE-87AA-033ABD224849}" srcId="{72F482E0-8001-49FD-B64C-B69C0A215B4E}" destId="{2C0CAB94-45C2-487D-9058-A28F6963B413}" srcOrd="0" destOrd="0" parTransId="{4D712C52-43EE-4737-B2DA-DF08D64D28FC}" sibTransId="{33A1486E-7B84-44A6-9F58-C2709685CD93}"/>
    <dgm:cxn modelId="{7A4FAFEF-DBB0-40F6-87DB-3D1674354707}" type="presOf" srcId="{72F482E0-8001-49FD-B64C-B69C0A215B4E}" destId="{F4F43094-7F5D-485D-BFA6-00FADF769AB7}" srcOrd="0" destOrd="0" presId="urn:microsoft.com/office/officeart/2005/8/layout/vList2"/>
    <dgm:cxn modelId="{70403B77-ABC8-4FD9-ABB1-0D9AE074CF00}" type="presParOf" srcId="{F4F43094-7F5D-485D-BFA6-00FADF769AB7}" destId="{DB9B82E7-8D95-4E8E-8FE1-3DF7261CACC5}" srcOrd="0" destOrd="0" presId="urn:microsoft.com/office/officeart/2005/8/layout/vList2"/>
    <dgm:cxn modelId="{2853998D-9734-45F1-99DB-0A54CD23408A}" type="presParOf" srcId="{F4F43094-7F5D-485D-BFA6-00FADF769AB7}" destId="{F3CA5732-78E9-4FC6-B0C7-50414988A4BA}" srcOrd="1" destOrd="0" presId="urn:microsoft.com/office/officeart/2005/8/layout/vList2"/>
    <dgm:cxn modelId="{46A4B2B2-CA1E-4BA5-95C1-BEA924C2299D}" type="presParOf" srcId="{F4F43094-7F5D-485D-BFA6-00FADF769AB7}" destId="{9571A511-71F1-47EC-98D8-75DC906AB55D}" srcOrd="2" destOrd="0" presId="urn:microsoft.com/office/officeart/2005/8/layout/vList2"/>
    <dgm:cxn modelId="{2BDE7B78-55FC-439E-8309-B0F980097831}" type="presParOf" srcId="{F4F43094-7F5D-485D-BFA6-00FADF769AB7}" destId="{F6F5F62A-9F8C-4BE5-B086-98812974678F}" srcOrd="3" destOrd="0" presId="urn:microsoft.com/office/officeart/2005/8/layout/vList2"/>
    <dgm:cxn modelId="{158069D5-A17C-4863-AA8C-37C19A92F080}" type="presParOf" srcId="{F4F43094-7F5D-485D-BFA6-00FADF769AB7}" destId="{66C1CC77-8C23-4404-9615-94E482D38AF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234954-9B79-44E7-BE03-C53C57A036D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4DB898-1EC2-4F4C-95DA-7CC39F000322}">
      <dgm:prSet/>
      <dgm:spPr/>
      <dgm:t>
        <a:bodyPr/>
        <a:lstStyle/>
        <a:p>
          <a:r>
            <a:rPr lang="en-US"/>
            <a:t>Simple and Easy To Understand and Use.</a:t>
          </a:r>
        </a:p>
      </dgm:t>
    </dgm:pt>
    <dgm:pt modelId="{CDCAEC95-6C6D-4B98-B602-A0E392418E76}" type="parTrans" cxnId="{3A2930D7-F3EB-4C92-A03C-5943E4A63AFB}">
      <dgm:prSet/>
      <dgm:spPr/>
      <dgm:t>
        <a:bodyPr/>
        <a:lstStyle/>
        <a:p>
          <a:endParaRPr lang="en-US"/>
        </a:p>
      </dgm:t>
    </dgm:pt>
    <dgm:pt modelId="{BA68FBA8-BBA0-4F41-ADEC-B39819F1955D}" type="sibTrans" cxnId="{3A2930D7-F3EB-4C92-A03C-5943E4A63AFB}">
      <dgm:prSet/>
      <dgm:spPr/>
      <dgm:t>
        <a:bodyPr/>
        <a:lstStyle/>
        <a:p>
          <a:endParaRPr lang="en-US"/>
        </a:p>
      </dgm:t>
    </dgm:pt>
    <dgm:pt modelId="{07391A60-8F3C-46E9-ACC0-5E6B3F052422}">
      <dgm:prSet/>
      <dgm:spPr/>
      <dgm:t>
        <a:bodyPr/>
        <a:lstStyle/>
        <a:p>
          <a:r>
            <a:rPr lang="en-US"/>
            <a:t>Before the next phase of development, each phase must be completed.</a:t>
          </a:r>
        </a:p>
      </dgm:t>
    </dgm:pt>
    <dgm:pt modelId="{C89FB7B0-A72C-4B17-9F9F-592E41F57932}" type="parTrans" cxnId="{B3D7C8F3-655A-4884-949E-1B627644E0CF}">
      <dgm:prSet/>
      <dgm:spPr/>
      <dgm:t>
        <a:bodyPr/>
        <a:lstStyle/>
        <a:p>
          <a:endParaRPr lang="en-US"/>
        </a:p>
      </dgm:t>
    </dgm:pt>
    <dgm:pt modelId="{B53109A5-BC1D-4F94-9F93-8621148B4199}" type="sibTrans" cxnId="{B3D7C8F3-655A-4884-949E-1B627644E0CF}">
      <dgm:prSet/>
      <dgm:spPr/>
      <dgm:t>
        <a:bodyPr/>
        <a:lstStyle/>
        <a:p>
          <a:endParaRPr lang="en-US"/>
        </a:p>
      </dgm:t>
    </dgm:pt>
    <dgm:pt modelId="{82742347-D3BC-4EC0-9E81-AAB0BA550278}">
      <dgm:prSet/>
      <dgm:spPr/>
      <dgm:t>
        <a:bodyPr/>
        <a:lstStyle/>
        <a:p>
          <a:r>
            <a:rPr lang="en-US"/>
            <a:t>Suited for smaller projects.</a:t>
          </a:r>
        </a:p>
      </dgm:t>
    </dgm:pt>
    <dgm:pt modelId="{9512C6D8-EEBC-418B-9F5C-50379CE5B63B}" type="parTrans" cxnId="{917D0BF0-1198-417B-BB1E-33D851B27F2D}">
      <dgm:prSet/>
      <dgm:spPr/>
      <dgm:t>
        <a:bodyPr/>
        <a:lstStyle/>
        <a:p>
          <a:endParaRPr lang="en-US"/>
        </a:p>
      </dgm:t>
    </dgm:pt>
    <dgm:pt modelId="{3F3D0B11-CBD8-4C4C-AACA-D4A1877EF5C1}" type="sibTrans" cxnId="{917D0BF0-1198-417B-BB1E-33D851B27F2D}">
      <dgm:prSet/>
      <dgm:spPr/>
      <dgm:t>
        <a:bodyPr/>
        <a:lstStyle/>
        <a:p>
          <a:endParaRPr lang="en-US"/>
        </a:p>
      </dgm:t>
    </dgm:pt>
    <dgm:pt modelId="{8563E188-C395-40C7-A9BA-0F9180D62CC0}">
      <dgm:prSet/>
      <dgm:spPr/>
      <dgm:t>
        <a:bodyPr/>
        <a:lstStyle/>
        <a:p>
          <a:r>
            <a:rPr lang="en-US"/>
            <a:t>This model is less costly compared to others</a:t>
          </a:r>
        </a:p>
      </dgm:t>
    </dgm:pt>
    <dgm:pt modelId="{04A9BFC7-1689-4AE3-A6B3-1F0A1A799EB1}" type="parTrans" cxnId="{34613CD7-69E2-4469-8746-90DC9868FD9E}">
      <dgm:prSet/>
      <dgm:spPr/>
      <dgm:t>
        <a:bodyPr/>
        <a:lstStyle/>
        <a:p>
          <a:endParaRPr lang="en-US"/>
        </a:p>
      </dgm:t>
    </dgm:pt>
    <dgm:pt modelId="{CFF1F234-8EE3-4CD5-B2EA-8F802A6BCCAC}" type="sibTrans" cxnId="{34613CD7-69E2-4469-8746-90DC9868FD9E}">
      <dgm:prSet/>
      <dgm:spPr/>
      <dgm:t>
        <a:bodyPr/>
        <a:lstStyle/>
        <a:p>
          <a:endParaRPr lang="en-US"/>
        </a:p>
      </dgm:t>
    </dgm:pt>
    <dgm:pt modelId="{10D27444-8C53-4541-8989-A821AB93B359}" type="pres">
      <dgm:prSet presAssocID="{78234954-9B79-44E7-BE03-C53C57A036DA}" presName="root" presStyleCnt="0">
        <dgm:presLayoutVars>
          <dgm:dir/>
          <dgm:resizeHandles val="exact"/>
        </dgm:presLayoutVars>
      </dgm:prSet>
      <dgm:spPr/>
    </dgm:pt>
    <dgm:pt modelId="{E66CCCA8-DC50-4920-AF94-8A89FA678235}" type="pres">
      <dgm:prSet presAssocID="{9B4DB898-1EC2-4F4C-95DA-7CC39F000322}" presName="compNode" presStyleCnt="0"/>
      <dgm:spPr/>
    </dgm:pt>
    <dgm:pt modelId="{DEC2F03D-0FE8-4F01-9108-11A2559823F9}" type="pres">
      <dgm:prSet presAssocID="{9B4DB898-1EC2-4F4C-95DA-7CC39F000322}" presName="bgRect" presStyleLbl="bgShp" presStyleIdx="0" presStyleCnt="4"/>
      <dgm:spPr/>
    </dgm:pt>
    <dgm:pt modelId="{F8FD4314-22E9-4CA9-86D1-95CFEA3C5E56}" type="pres">
      <dgm:prSet presAssocID="{9B4DB898-1EC2-4F4C-95DA-7CC39F00032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0A94270-6771-4CD2-B24E-E75B5E5851C4}" type="pres">
      <dgm:prSet presAssocID="{9B4DB898-1EC2-4F4C-95DA-7CC39F000322}" presName="spaceRect" presStyleCnt="0"/>
      <dgm:spPr/>
    </dgm:pt>
    <dgm:pt modelId="{82847B30-45BD-43CB-B0A7-7C9AF59ABAF8}" type="pres">
      <dgm:prSet presAssocID="{9B4DB898-1EC2-4F4C-95DA-7CC39F000322}" presName="parTx" presStyleLbl="revTx" presStyleIdx="0" presStyleCnt="4">
        <dgm:presLayoutVars>
          <dgm:chMax val="0"/>
          <dgm:chPref val="0"/>
        </dgm:presLayoutVars>
      </dgm:prSet>
      <dgm:spPr/>
    </dgm:pt>
    <dgm:pt modelId="{23EAC812-25FC-450B-9E1C-88D0FB466441}" type="pres">
      <dgm:prSet presAssocID="{BA68FBA8-BBA0-4F41-ADEC-B39819F1955D}" presName="sibTrans" presStyleCnt="0"/>
      <dgm:spPr/>
    </dgm:pt>
    <dgm:pt modelId="{9FE84517-5D02-49FE-B1C0-D24BB72B663E}" type="pres">
      <dgm:prSet presAssocID="{07391A60-8F3C-46E9-ACC0-5E6B3F052422}" presName="compNode" presStyleCnt="0"/>
      <dgm:spPr/>
    </dgm:pt>
    <dgm:pt modelId="{0CF552E5-2044-4128-8054-52AA13E3032E}" type="pres">
      <dgm:prSet presAssocID="{07391A60-8F3C-46E9-ACC0-5E6B3F052422}" presName="bgRect" presStyleLbl="bgShp" presStyleIdx="1" presStyleCnt="4"/>
      <dgm:spPr/>
    </dgm:pt>
    <dgm:pt modelId="{AF00F138-020C-40C4-8B9F-9FC8B5534E1E}" type="pres">
      <dgm:prSet presAssocID="{07391A60-8F3C-46E9-ACC0-5E6B3F0524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75FA8DB7-5229-4D36-A7A3-733711C05B3A}" type="pres">
      <dgm:prSet presAssocID="{07391A60-8F3C-46E9-ACC0-5E6B3F052422}" presName="spaceRect" presStyleCnt="0"/>
      <dgm:spPr/>
    </dgm:pt>
    <dgm:pt modelId="{84213FCB-4CB1-41FF-801A-9F3CF23C99FE}" type="pres">
      <dgm:prSet presAssocID="{07391A60-8F3C-46E9-ACC0-5E6B3F052422}" presName="parTx" presStyleLbl="revTx" presStyleIdx="1" presStyleCnt="4">
        <dgm:presLayoutVars>
          <dgm:chMax val="0"/>
          <dgm:chPref val="0"/>
        </dgm:presLayoutVars>
      </dgm:prSet>
      <dgm:spPr/>
    </dgm:pt>
    <dgm:pt modelId="{0B9974E0-EAEF-4722-967A-D8177DB6A0B7}" type="pres">
      <dgm:prSet presAssocID="{B53109A5-BC1D-4F94-9F93-8621148B4199}" presName="sibTrans" presStyleCnt="0"/>
      <dgm:spPr/>
    </dgm:pt>
    <dgm:pt modelId="{F1110F9B-6A71-4E1D-9206-5853E05C6738}" type="pres">
      <dgm:prSet presAssocID="{82742347-D3BC-4EC0-9E81-AAB0BA550278}" presName="compNode" presStyleCnt="0"/>
      <dgm:spPr/>
    </dgm:pt>
    <dgm:pt modelId="{70FCBB48-DEB9-444A-A16C-27A9BCC7B893}" type="pres">
      <dgm:prSet presAssocID="{82742347-D3BC-4EC0-9E81-AAB0BA550278}" presName="bgRect" presStyleLbl="bgShp" presStyleIdx="2" presStyleCnt="4"/>
      <dgm:spPr/>
    </dgm:pt>
    <dgm:pt modelId="{3EAC064F-C50C-4D8C-8795-1966D89047C3}" type="pres">
      <dgm:prSet presAssocID="{82742347-D3BC-4EC0-9E81-AAB0BA5502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6CC5E43E-8DCD-4621-82DD-0E0BDF0FD32C}" type="pres">
      <dgm:prSet presAssocID="{82742347-D3BC-4EC0-9E81-AAB0BA550278}" presName="spaceRect" presStyleCnt="0"/>
      <dgm:spPr/>
    </dgm:pt>
    <dgm:pt modelId="{FBF16DCB-5AF6-4804-8E51-C9C5C0614B55}" type="pres">
      <dgm:prSet presAssocID="{82742347-D3BC-4EC0-9E81-AAB0BA550278}" presName="parTx" presStyleLbl="revTx" presStyleIdx="2" presStyleCnt="4">
        <dgm:presLayoutVars>
          <dgm:chMax val="0"/>
          <dgm:chPref val="0"/>
        </dgm:presLayoutVars>
      </dgm:prSet>
      <dgm:spPr/>
    </dgm:pt>
    <dgm:pt modelId="{8FDE41B2-6720-4E21-808D-1F0249CBC42F}" type="pres">
      <dgm:prSet presAssocID="{3F3D0B11-CBD8-4C4C-AACA-D4A1877EF5C1}" presName="sibTrans" presStyleCnt="0"/>
      <dgm:spPr/>
    </dgm:pt>
    <dgm:pt modelId="{C4736BAB-BDB9-47D6-A2DD-228EC18D732E}" type="pres">
      <dgm:prSet presAssocID="{8563E188-C395-40C7-A9BA-0F9180D62CC0}" presName="compNode" presStyleCnt="0"/>
      <dgm:spPr/>
    </dgm:pt>
    <dgm:pt modelId="{22AE88A8-D789-44F8-97EF-CD82C7D81989}" type="pres">
      <dgm:prSet presAssocID="{8563E188-C395-40C7-A9BA-0F9180D62CC0}" presName="bgRect" presStyleLbl="bgShp" presStyleIdx="3" presStyleCnt="4"/>
      <dgm:spPr/>
    </dgm:pt>
    <dgm:pt modelId="{E7B8E22B-4C5B-475D-9360-820476E0D8FC}" type="pres">
      <dgm:prSet presAssocID="{8563E188-C395-40C7-A9BA-0F9180D62C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2E3D1EB3-9F15-4B70-80C2-149869E66C5B}" type="pres">
      <dgm:prSet presAssocID="{8563E188-C395-40C7-A9BA-0F9180D62CC0}" presName="spaceRect" presStyleCnt="0"/>
      <dgm:spPr/>
    </dgm:pt>
    <dgm:pt modelId="{ECA0848A-D0DF-4484-BC23-775A023E9B03}" type="pres">
      <dgm:prSet presAssocID="{8563E188-C395-40C7-A9BA-0F9180D62CC0}" presName="parTx" presStyleLbl="revTx" presStyleIdx="3" presStyleCnt="4">
        <dgm:presLayoutVars>
          <dgm:chMax val="0"/>
          <dgm:chPref val="0"/>
        </dgm:presLayoutVars>
      </dgm:prSet>
      <dgm:spPr/>
    </dgm:pt>
  </dgm:ptLst>
  <dgm:cxnLst>
    <dgm:cxn modelId="{DB08D692-5E76-44D8-B8A0-A8028ACC702E}" type="presOf" srcId="{82742347-D3BC-4EC0-9E81-AAB0BA550278}" destId="{FBF16DCB-5AF6-4804-8E51-C9C5C0614B55}" srcOrd="0" destOrd="0" presId="urn:microsoft.com/office/officeart/2018/2/layout/IconVerticalSolidList"/>
    <dgm:cxn modelId="{3AEC04AC-8772-41FF-A06F-48AE1B5A2346}" type="presOf" srcId="{78234954-9B79-44E7-BE03-C53C57A036DA}" destId="{10D27444-8C53-4541-8989-A821AB93B359}" srcOrd="0" destOrd="0" presId="urn:microsoft.com/office/officeart/2018/2/layout/IconVerticalSolidList"/>
    <dgm:cxn modelId="{4FD482B3-AA6A-439E-B0D9-B1B7BF7F6F76}" type="presOf" srcId="{07391A60-8F3C-46E9-ACC0-5E6B3F052422}" destId="{84213FCB-4CB1-41FF-801A-9F3CF23C99FE}" srcOrd="0" destOrd="0" presId="urn:microsoft.com/office/officeart/2018/2/layout/IconVerticalSolidList"/>
    <dgm:cxn modelId="{00562DC3-B417-43A0-A94B-3FD50278E24F}" type="presOf" srcId="{9B4DB898-1EC2-4F4C-95DA-7CC39F000322}" destId="{82847B30-45BD-43CB-B0A7-7C9AF59ABAF8}" srcOrd="0" destOrd="0" presId="urn:microsoft.com/office/officeart/2018/2/layout/IconVerticalSolidList"/>
    <dgm:cxn modelId="{A70F83C4-69BE-4A67-A6BA-7FA307EAF94C}" type="presOf" srcId="{8563E188-C395-40C7-A9BA-0F9180D62CC0}" destId="{ECA0848A-D0DF-4484-BC23-775A023E9B03}" srcOrd="0" destOrd="0" presId="urn:microsoft.com/office/officeart/2018/2/layout/IconVerticalSolidList"/>
    <dgm:cxn modelId="{3A2930D7-F3EB-4C92-A03C-5943E4A63AFB}" srcId="{78234954-9B79-44E7-BE03-C53C57A036DA}" destId="{9B4DB898-1EC2-4F4C-95DA-7CC39F000322}" srcOrd="0" destOrd="0" parTransId="{CDCAEC95-6C6D-4B98-B602-A0E392418E76}" sibTransId="{BA68FBA8-BBA0-4F41-ADEC-B39819F1955D}"/>
    <dgm:cxn modelId="{34613CD7-69E2-4469-8746-90DC9868FD9E}" srcId="{78234954-9B79-44E7-BE03-C53C57A036DA}" destId="{8563E188-C395-40C7-A9BA-0F9180D62CC0}" srcOrd="3" destOrd="0" parTransId="{04A9BFC7-1689-4AE3-A6B3-1F0A1A799EB1}" sibTransId="{CFF1F234-8EE3-4CD5-B2EA-8F802A6BCCAC}"/>
    <dgm:cxn modelId="{917D0BF0-1198-417B-BB1E-33D851B27F2D}" srcId="{78234954-9B79-44E7-BE03-C53C57A036DA}" destId="{82742347-D3BC-4EC0-9E81-AAB0BA550278}" srcOrd="2" destOrd="0" parTransId="{9512C6D8-EEBC-418B-9F5C-50379CE5B63B}" sibTransId="{3F3D0B11-CBD8-4C4C-AACA-D4A1877EF5C1}"/>
    <dgm:cxn modelId="{B3D7C8F3-655A-4884-949E-1B627644E0CF}" srcId="{78234954-9B79-44E7-BE03-C53C57A036DA}" destId="{07391A60-8F3C-46E9-ACC0-5E6B3F052422}" srcOrd="1" destOrd="0" parTransId="{C89FB7B0-A72C-4B17-9F9F-592E41F57932}" sibTransId="{B53109A5-BC1D-4F94-9F93-8621148B4199}"/>
    <dgm:cxn modelId="{5F7654F0-1F0E-4DC6-8A65-E060B3D84976}" type="presParOf" srcId="{10D27444-8C53-4541-8989-A821AB93B359}" destId="{E66CCCA8-DC50-4920-AF94-8A89FA678235}" srcOrd="0" destOrd="0" presId="urn:microsoft.com/office/officeart/2018/2/layout/IconVerticalSolidList"/>
    <dgm:cxn modelId="{04E2B0FA-F453-479A-A12A-CB3038B39D4E}" type="presParOf" srcId="{E66CCCA8-DC50-4920-AF94-8A89FA678235}" destId="{DEC2F03D-0FE8-4F01-9108-11A2559823F9}" srcOrd="0" destOrd="0" presId="urn:microsoft.com/office/officeart/2018/2/layout/IconVerticalSolidList"/>
    <dgm:cxn modelId="{39451C27-D1A9-4EBB-8620-3068DEEB5BF1}" type="presParOf" srcId="{E66CCCA8-DC50-4920-AF94-8A89FA678235}" destId="{F8FD4314-22E9-4CA9-86D1-95CFEA3C5E56}" srcOrd="1" destOrd="0" presId="urn:microsoft.com/office/officeart/2018/2/layout/IconVerticalSolidList"/>
    <dgm:cxn modelId="{E2C81E05-537C-4CA3-B2DD-D4A5CF70D2B5}" type="presParOf" srcId="{E66CCCA8-DC50-4920-AF94-8A89FA678235}" destId="{90A94270-6771-4CD2-B24E-E75B5E5851C4}" srcOrd="2" destOrd="0" presId="urn:microsoft.com/office/officeart/2018/2/layout/IconVerticalSolidList"/>
    <dgm:cxn modelId="{BA13AB70-2466-4229-87EA-6DA1B3E7BD00}" type="presParOf" srcId="{E66CCCA8-DC50-4920-AF94-8A89FA678235}" destId="{82847B30-45BD-43CB-B0A7-7C9AF59ABAF8}" srcOrd="3" destOrd="0" presId="urn:microsoft.com/office/officeart/2018/2/layout/IconVerticalSolidList"/>
    <dgm:cxn modelId="{1B22B40B-7548-4F17-8F03-921A90A226D2}" type="presParOf" srcId="{10D27444-8C53-4541-8989-A821AB93B359}" destId="{23EAC812-25FC-450B-9E1C-88D0FB466441}" srcOrd="1" destOrd="0" presId="urn:microsoft.com/office/officeart/2018/2/layout/IconVerticalSolidList"/>
    <dgm:cxn modelId="{700943A1-6347-4D79-B12D-F2AC50C09D51}" type="presParOf" srcId="{10D27444-8C53-4541-8989-A821AB93B359}" destId="{9FE84517-5D02-49FE-B1C0-D24BB72B663E}" srcOrd="2" destOrd="0" presId="urn:microsoft.com/office/officeart/2018/2/layout/IconVerticalSolidList"/>
    <dgm:cxn modelId="{37FAD3B0-1A6E-47B9-B8E0-83CB2305335D}" type="presParOf" srcId="{9FE84517-5D02-49FE-B1C0-D24BB72B663E}" destId="{0CF552E5-2044-4128-8054-52AA13E3032E}" srcOrd="0" destOrd="0" presId="urn:microsoft.com/office/officeart/2018/2/layout/IconVerticalSolidList"/>
    <dgm:cxn modelId="{7CB00A76-8955-4E39-B548-1CC2CE55C5D9}" type="presParOf" srcId="{9FE84517-5D02-49FE-B1C0-D24BB72B663E}" destId="{AF00F138-020C-40C4-8B9F-9FC8B5534E1E}" srcOrd="1" destOrd="0" presId="urn:microsoft.com/office/officeart/2018/2/layout/IconVerticalSolidList"/>
    <dgm:cxn modelId="{E95FD137-6CC1-415D-B055-D12009CF13F4}" type="presParOf" srcId="{9FE84517-5D02-49FE-B1C0-D24BB72B663E}" destId="{75FA8DB7-5229-4D36-A7A3-733711C05B3A}" srcOrd="2" destOrd="0" presId="urn:microsoft.com/office/officeart/2018/2/layout/IconVerticalSolidList"/>
    <dgm:cxn modelId="{F10BD15D-CCEA-485D-B590-8C2E3A2244B5}" type="presParOf" srcId="{9FE84517-5D02-49FE-B1C0-D24BB72B663E}" destId="{84213FCB-4CB1-41FF-801A-9F3CF23C99FE}" srcOrd="3" destOrd="0" presId="urn:microsoft.com/office/officeart/2018/2/layout/IconVerticalSolidList"/>
    <dgm:cxn modelId="{92A48E39-4290-4FAE-A433-74B4EFDF6E99}" type="presParOf" srcId="{10D27444-8C53-4541-8989-A821AB93B359}" destId="{0B9974E0-EAEF-4722-967A-D8177DB6A0B7}" srcOrd="3" destOrd="0" presId="urn:microsoft.com/office/officeart/2018/2/layout/IconVerticalSolidList"/>
    <dgm:cxn modelId="{AA205944-480B-45C4-9304-7876CADAD672}" type="presParOf" srcId="{10D27444-8C53-4541-8989-A821AB93B359}" destId="{F1110F9B-6A71-4E1D-9206-5853E05C6738}" srcOrd="4" destOrd="0" presId="urn:microsoft.com/office/officeart/2018/2/layout/IconVerticalSolidList"/>
    <dgm:cxn modelId="{E5DC6884-D0DE-4320-B5AB-B56DD6504772}" type="presParOf" srcId="{F1110F9B-6A71-4E1D-9206-5853E05C6738}" destId="{70FCBB48-DEB9-444A-A16C-27A9BCC7B893}" srcOrd="0" destOrd="0" presId="urn:microsoft.com/office/officeart/2018/2/layout/IconVerticalSolidList"/>
    <dgm:cxn modelId="{8DB9E58E-C26A-40DF-99D2-99D5F547CF47}" type="presParOf" srcId="{F1110F9B-6A71-4E1D-9206-5853E05C6738}" destId="{3EAC064F-C50C-4D8C-8795-1966D89047C3}" srcOrd="1" destOrd="0" presId="urn:microsoft.com/office/officeart/2018/2/layout/IconVerticalSolidList"/>
    <dgm:cxn modelId="{672B4709-B1C5-4163-94A8-79706475A413}" type="presParOf" srcId="{F1110F9B-6A71-4E1D-9206-5853E05C6738}" destId="{6CC5E43E-8DCD-4621-82DD-0E0BDF0FD32C}" srcOrd="2" destOrd="0" presId="urn:microsoft.com/office/officeart/2018/2/layout/IconVerticalSolidList"/>
    <dgm:cxn modelId="{87D8875C-4FCB-4F14-AEB0-2845A27B840D}" type="presParOf" srcId="{F1110F9B-6A71-4E1D-9206-5853E05C6738}" destId="{FBF16DCB-5AF6-4804-8E51-C9C5C0614B55}" srcOrd="3" destOrd="0" presId="urn:microsoft.com/office/officeart/2018/2/layout/IconVerticalSolidList"/>
    <dgm:cxn modelId="{F629CCE7-E8F2-48D5-B5E7-502A5F198106}" type="presParOf" srcId="{10D27444-8C53-4541-8989-A821AB93B359}" destId="{8FDE41B2-6720-4E21-808D-1F0249CBC42F}" srcOrd="5" destOrd="0" presId="urn:microsoft.com/office/officeart/2018/2/layout/IconVerticalSolidList"/>
    <dgm:cxn modelId="{0635DEF2-547F-4D62-9789-5F187876E12D}" type="presParOf" srcId="{10D27444-8C53-4541-8989-A821AB93B359}" destId="{C4736BAB-BDB9-47D6-A2DD-228EC18D732E}" srcOrd="6" destOrd="0" presId="urn:microsoft.com/office/officeart/2018/2/layout/IconVerticalSolidList"/>
    <dgm:cxn modelId="{CF6B8107-CB95-4449-9EBF-C6E16DDFF3AC}" type="presParOf" srcId="{C4736BAB-BDB9-47D6-A2DD-228EC18D732E}" destId="{22AE88A8-D789-44F8-97EF-CD82C7D81989}" srcOrd="0" destOrd="0" presId="urn:microsoft.com/office/officeart/2018/2/layout/IconVerticalSolidList"/>
    <dgm:cxn modelId="{50F0F4F1-EFCD-4163-97EE-DE987493CBB5}" type="presParOf" srcId="{C4736BAB-BDB9-47D6-A2DD-228EC18D732E}" destId="{E7B8E22B-4C5B-475D-9360-820476E0D8FC}" srcOrd="1" destOrd="0" presId="urn:microsoft.com/office/officeart/2018/2/layout/IconVerticalSolidList"/>
    <dgm:cxn modelId="{DDA41233-F881-4F4F-90DF-93D1474836EB}" type="presParOf" srcId="{C4736BAB-BDB9-47D6-A2DD-228EC18D732E}" destId="{2E3D1EB3-9F15-4B70-80C2-149869E66C5B}" srcOrd="2" destOrd="0" presId="urn:microsoft.com/office/officeart/2018/2/layout/IconVerticalSolidList"/>
    <dgm:cxn modelId="{56C08B36-35B4-4DC0-A64C-C9B61936DCFC}" type="presParOf" srcId="{C4736BAB-BDB9-47D6-A2DD-228EC18D732E}" destId="{ECA0848A-D0DF-4484-BC23-775A023E9B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763568-B0AB-427B-8C49-6C41C2483BC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53635D-6FD7-487C-8FA7-1855B2B9B25A}">
      <dgm:prSet/>
      <dgm:spPr/>
      <dgm:t>
        <a:bodyPr/>
        <a:lstStyle/>
        <a:p>
          <a:r>
            <a:rPr lang="en-US" dirty="0"/>
            <a:t>Changes in Requirement are not Allowed</a:t>
          </a:r>
        </a:p>
      </dgm:t>
    </dgm:pt>
    <dgm:pt modelId="{A371DD0E-B8BC-45E5-BBB2-A6DA6F3B7A70}" type="parTrans" cxnId="{3DD4CB49-9CCD-426A-A2E1-EC033A30D4CB}">
      <dgm:prSet/>
      <dgm:spPr/>
      <dgm:t>
        <a:bodyPr/>
        <a:lstStyle/>
        <a:p>
          <a:endParaRPr lang="en-US"/>
        </a:p>
      </dgm:t>
    </dgm:pt>
    <dgm:pt modelId="{C10D68B6-D342-4A92-ACB1-B6E9EA41A556}" type="sibTrans" cxnId="{3DD4CB49-9CCD-426A-A2E1-EC033A30D4CB}">
      <dgm:prSet/>
      <dgm:spPr/>
      <dgm:t>
        <a:bodyPr/>
        <a:lstStyle/>
        <a:p>
          <a:endParaRPr lang="en-US"/>
        </a:p>
      </dgm:t>
    </dgm:pt>
    <dgm:pt modelId="{69D0D51A-6D12-4288-8978-9873AF090D92}">
      <dgm:prSet/>
      <dgm:spPr/>
      <dgm:t>
        <a:bodyPr/>
        <a:lstStyle/>
        <a:p>
          <a:pPr rtl="0"/>
          <a:r>
            <a:rPr lang="en-US" dirty="0">
              <a:latin typeface="Neue Haas Grotesk Text Pro"/>
            </a:rPr>
            <a:t>Back Tracking</a:t>
          </a:r>
          <a:r>
            <a:rPr lang="en-US" dirty="0"/>
            <a:t> is Not Possible</a:t>
          </a:r>
        </a:p>
      </dgm:t>
    </dgm:pt>
    <dgm:pt modelId="{3F576208-D7F0-4F32-A98C-1E36C302652B}" type="parTrans" cxnId="{C9084123-92CB-4E05-8214-23E04BFAFD94}">
      <dgm:prSet/>
      <dgm:spPr/>
      <dgm:t>
        <a:bodyPr/>
        <a:lstStyle/>
        <a:p>
          <a:endParaRPr lang="en-US"/>
        </a:p>
      </dgm:t>
    </dgm:pt>
    <dgm:pt modelId="{48319493-BAB1-4A37-9FF2-0FEF32ECEDD5}" type="sibTrans" cxnId="{C9084123-92CB-4E05-8214-23E04BFAFD94}">
      <dgm:prSet/>
      <dgm:spPr/>
      <dgm:t>
        <a:bodyPr/>
        <a:lstStyle/>
        <a:p>
          <a:endParaRPr lang="en-US"/>
        </a:p>
      </dgm:t>
    </dgm:pt>
    <dgm:pt modelId="{B01E3433-1C65-4D13-9AC2-1ABD2862C613}">
      <dgm:prSet/>
      <dgm:spPr/>
      <dgm:t>
        <a:bodyPr/>
        <a:lstStyle/>
        <a:p>
          <a:pPr rtl="0"/>
          <a:r>
            <a:rPr lang="en-US" dirty="0"/>
            <a:t>There is </a:t>
          </a:r>
          <a:r>
            <a:rPr lang="en-US" dirty="0">
              <a:latin typeface="Neue Haas Grotesk Text Pro"/>
            </a:rPr>
            <a:t>less Frequent</a:t>
          </a:r>
          <a:r>
            <a:rPr lang="en-US" dirty="0"/>
            <a:t> Interaction Between Customers And Company</a:t>
          </a:r>
        </a:p>
      </dgm:t>
    </dgm:pt>
    <dgm:pt modelId="{F172DA0A-7DAC-4E71-BC5C-4DB9ED231F80}" type="parTrans" cxnId="{EAA939B4-AEFA-4F67-8C2F-077FA49CEBEA}">
      <dgm:prSet/>
      <dgm:spPr/>
      <dgm:t>
        <a:bodyPr/>
        <a:lstStyle/>
        <a:p>
          <a:endParaRPr lang="en-US"/>
        </a:p>
      </dgm:t>
    </dgm:pt>
    <dgm:pt modelId="{0D85548D-A486-4F9F-A162-1CB13C792472}" type="sibTrans" cxnId="{EAA939B4-AEFA-4F67-8C2F-077FA49CEBEA}">
      <dgm:prSet/>
      <dgm:spPr/>
      <dgm:t>
        <a:bodyPr/>
        <a:lstStyle/>
        <a:p>
          <a:endParaRPr lang="en-US"/>
        </a:p>
      </dgm:t>
    </dgm:pt>
    <dgm:pt modelId="{D9C6CD3D-50D4-45E9-A826-C46D6EAEDC53}" type="pres">
      <dgm:prSet presAssocID="{AD763568-B0AB-427B-8C49-6C41C2483BC8}" presName="root" presStyleCnt="0">
        <dgm:presLayoutVars>
          <dgm:dir/>
          <dgm:resizeHandles val="exact"/>
        </dgm:presLayoutVars>
      </dgm:prSet>
      <dgm:spPr/>
    </dgm:pt>
    <dgm:pt modelId="{5AD1638F-76D2-4BCE-B1F2-02DE8D588F62}" type="pres">
      <dgm:prSet presAssocID="{6E53635D-6FD7-487C-8FA7-1855B2B9B25A}" presName="compNode" presStyleCnt="0"/>
      <dgm:spPr/>
    </dgm:pt>
    <dgm:pt modelId="{3CB45299-42BB-4F3B-9528-102830EB11A2}" type="pres">
      <dgm:prSet presAssocID="{6E53635D-6FD7-487C-8FA7-1855B2B9B25A}" presName="bgRect" presStyleLbl="bgShp" presStyleIdx="0" presStyleCnt="3"/>
      <dgm:spPr/>
    </dgm:pt>
    <dgm:pt modelId="{76CD044C-CBBD-460F-8A17-AC9CEB4F1556}" type="pres">
      <dgm:prSet presAssocID="{6E53635D-6FD7-487C-8FA7-1855B2B9B2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ign"/>
        </a:ext>
      </dgm:extLst>
    </dgm:pt>
    <dgm:pt modelId="{2DD3242A-5D36-4D39-B870-E54209FC515F}" type="pres">
      <dgm:prSet presAssocID="{6E53635D-6FD7-487C-8FA7-1855B2B9B25A}" presName="spaceRect" presStyleCnt="0"/>
      <dgm:spPr/>
    </dgm:pt>
    <dgm:pt modelId="{96C66BC4-A248-4D6B-AA68-1678A77E515D}" type="pres">
      <dgm:prSet presAssocID="{6E53635D-6FD7-487C-8FA7-1855B2B9B25A}" presName="parTx" presStyleLbl="revTx" presStyleIdx="0" presStyleCnt="3">
        <dgm:presLayoutVars>
          <dgm:chMax val="0"/>
          <dgm:chPref val="0"/>
        </dgm:presLayoutVars>
      </dgm:prSet>
      <dgm:spPr/>
    </dgm:pt>
    <dgm:pt modelId="{6C9099F7-7D0E-4491-9362-DE1814A2A4F0}" type="pres">
      <dgm:prSet presAssocID="{C10D68B6-D342-4A92-ACB1-B6E9EA41A556}" presName="sibTrans" presStyleCnt="0"/>
      <dgm:spPr/>
    </dgm:pt>
    <dgm:pt modelId="{0137C9C2-78D9-4D1D-8A41-1B0B6AE46777}" type="pres">
      <dgm:prSet presAssocID="{69D0D51A-6D12-4288-8978-9873AF090D92}" presName="compNode" presStyleCnt="0"/>
      <dgm:spPr/>
    </dgm:pt>
    <dgm:pt modelId="{75FAD6C0-13D2-4617-B31C-0CD73ACD7309}" type="pres">
      <dgm:prSet presAssocID="{69D0D51A-6D12-4288-8978-9873AF090D92}" presName="bgRect" presStyleLbl="bgShp" presStyleIdx="1" presStyleCnt="3"/>
      <dgm:spPr/>
    </dgm:pt>
    <dgm:pt modelId="{D501642F-7631-48F9-93A4-6A464743B9EB}" type="pres">
      <dgm:prSet presAssocID="{69D0D51A-6D12-4288-8978-9873AF090D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695D68C7-55E0-4636-BFE4-6C8436BE86E2}" type="pres">
      <dgm:prSet presAssocID="{69D0D51A-6D12-4288-8978-9873AF090D92}" presName="spaceRect" presStyleCnt="0"/>
      <dgm:spPr/>
    </dgm:pt>
    <dgm:pt modelId="{F5BF63D8-2327-4620-8027-A763032EAA34}" type="pres">
      <dgm:prSet presAssocID="{69D0D51A-6D12-4288-8978-9873AF090D92}" presName="parTx" presStyleLbl="revTx" presStyleIdx="1" presStyleCnt="3">
        <dgm:presLayoutVars>
          <dgm:chMax val="0"/>
          <dgm:chPref val="0"/>
        </dgm:presLayoutVars>
      </dgm:prSet>
      <dgm:spPr/>
    </dgm:pt>
    <dgm:pt modelId="{440314F7-AE74-4E67-88EF-6D5F02040972}" type="pres">
      <dgm:prSet presAssocID="{48319493-BAB1-4A37-9FF2-0FEF32ECEDD5}" presName="sibTrans" presStyleCnt="0"/>
      <dgm:spPr/>
    </dgm:pt>
    <dgm:pt modelId="{F4C4CE02-F47D-4512-A80E-F147C3E14117}" type="pres">
      <dgm:prSet presAssocID="{B01E3433-1C65-4D13-9AC2-1ABD2862C613}" presName="compNode" presStyleCnt="0"/>
      <dgm:spPr/>
    </dgm:pt>
    <dgm:pt modelId="{630FFF9B-4441-4B2B-B4C2-CA14B8354317}" type="pres">
      <dgm:prSet presAssocID="{B01E3433-1C65-4D13-9AC2-1ABD2862C613}" presName="bgRect" presStyleLbl="bgShp" presStyleIdx="2" presStyleCnt="3"/>
      <dgm:spPr/>
    </dgm:pt>
    <dgm:pt modelId="{D0D0CF4C-895F-4E2F-9039-0101EF14F1F6}" type="pres">
      <dgm:prSet presAssocID="{B01E3433-1C65-4D13-9AC2-1ABD2862C6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d Face with No Fill"/>
        </a:ext>
      </dgm:extLst>
    </dgm:pt>
    <dgm:pt modelId="{542470F0-66D4-45B4-A376-D9D9A1306952}" type="pres">
      <dgm:prSet presAssocID="{B01E3433-1C65-4D13-9AC2-1ABD2862C613}" presName="spaceRect" presStyleCnt="0"/>
      <dgm:spPr/>
    </dgm:pt>
    <dgm:pt modelId="{892E76C5-E17E-475C-BC94-D47079FF5AFE}" type="pres">
      <dgm:prSet presAssocID="{B01E3433-1C65-4D13-9AC2-1ABD2862C613}" presName="parTx" presStyleLbl="revTx" presStyleIdx="2" presStyleCnt="3">
        <dgm:presLayoutVars>
          <dgm:chMax val="0"/>
          <dgm:chPref val="0"/>
        </dgm:presLayoutVars>
      </dgm:prSet>
      <dgm:spPr/>
    </dgm:pt>
  </dgm:ptLst>
  <dgm:cxnLst>
    <dgm:cxn modelId="{C9084123-92CB-4E05-8214-23E04BFAFD94}" srcId="{AD763568-B0AB-427B-8C49-6C41C2483BC8}" destId="{69D0D51A-6D12-4288-8978-9873AF090D92}" srcOrd="1" destOrd="0" parTransId="{3F576208-D7F0-4F32-A98C-1E36C302652B}" sibTransId="{48319493-BAB1-4A37-9FF2-0FEF32ECEDD5}"/>
    <dgm:cxn modelId="{3DD4CB49-9CCD-426A-A2E1-EC033A30D4CB}" srcId="{AD763568-B0AB-427B-8C49-6C41C2483BC8}" destId="{6E53635D-6FD7-487C-8FA7-1855B2B9B25A}" srcOrd="0" destOrd="0" parTransId="{A371DD0E-B8BC-45E5-BBB2-A6DA6F3B7A70}" sibTransId="{C10D68B6-D342-4A92-ACB1-B6E9EA41A556}"/>
    <dgm:cxn modelId="{A3638A71-39FE-463E-9FA6-AA33E8A352F2}" type="presOf" srcId="{6E53635D-6FD7-487C-8FA7-1855B2B9B25A}" destId="{96C66BC4-A248-4D6B-AA68-1678A77E515D}" srcOrd="0" destOrd="0" presId="urn:microsoft.com/office/officeart/2018/2/layout/IconVerticalSolidList"/>
    <dgm:cxn modelId="{A61C9CA1-3850-4A98-894D-4063532167AF}" type="presOf" srcId="{B01E3433-1C65-4D13-9AC2-1ABD2862C613}" destId="{892E76C5-E17E-475C-BC94-D47079FF5AFE}" srcOrd="0" destOrd="0" presId="urn:microsoft.com/office/officeart/2018/2/layout/IconVerticalSolidList"/>
    <dgm:cxn modelId="{077EEAA1-5152-40DD-9435-E8CD9F71DE87}" type="presOf" srcId="{AD763568-B0AB-427B-8C49-6C41C2483BC8}" destId="{D9C6CD3D-50D4-45E9-A826-C46D6EAEDC53}" srcOrd="0" destOrd="0" presId="urn:microsoft.com/office/officeart/2018/2/layout/IconVerticalSolidList"/>
    <dgm:cxn modelId="{EAA939B4-AEFA-4F67-8C2F-077FA49CEBEA}" srcId="{AD763568-B0AB-427B-8C49-6C41C2483BC8}" destId="{B01E3433-1C65-4D13-9AC2-1ABD2862C613}" srcOrd="2" destOrd="0" parTransId="{F172DA0A-7DAC-4E71-BC5C-4DB9ED231F80}" sibTransId="{0D85548D-A486-4F9F-A162-1CB13C792472}"/>
    <dgm:cxn modelId="{2636DAB6-EC68-4C58-8679-B07CC8735AE4}" type="presOf" srcId="{69D0D51A-6D12-4288-8978-9873AF090D92}" destId="{F5BF63D8-2327-4620-8027-A763032EAA34}" srcOrd="0" destOrd="0" presId="urn:microsoft.com/office/officeart/2018/2/layout/IconVerticalSolidList"/>
    <dgm:cxn modelId="{31555630-9C87-4835-99AF-0D28F608880B}" type="presParOf" srcId="{D9C6CD3D-50D4-45E9-A826-C46D6EAEDC53}" destId="{5AD1638F-76D2-4BCE-B1F2-02DE8D588F62}" srcOrd="0" destOrd="0" presId="urn:microsoft.com/office/officeart/2018/2/layout/IconVerticalSolidList"/>
    <dgm:cxn modelId="{724DF50F-54FC-4A27-988C-FFE3A16B8D8D}" type="presParOf" srcId="{5AD1638F-76D2-4BCE-B1F2-02DE8D588F62}" destId="{3CB45299-42BB-4F3B-9528-102830EB11A2}" srcOrd="0" destOrd="0" presId="urn:microsoft.com/office/officeart/2018/2/layout/IconVerticalSolidList"/>
    <dgm:cxn modelId="{FB9A20F1-7E3D-4261-85E0-11B24DC8FAB9}" type="presParOf" srcId="{5AD1638F-76D2-4BCE-B1F2-02DE8D588F62}" destId="{76CD044C-CBBD-460F-8A17-AC9CEB4F1556}" srcOrd="1" destOrd="0" presId="urn:microsoft.com/office/officeart/2018/2/layout/IconVerticalSolidList"/>
    <dgm:cxn modelId="{DF30CFEC-0539-43A0-A8FA-F8BB03E606CC}" type="presParOf" srcId="{5AD1638F-76D2-4BCE-B1F2-02DE8D588F62}" destId="{2DD3242A-5D36-4D39-B870-E54209FC515F}" srcOrd="2" destOrd="0" presId="urn:microsoft.com/office/officeart/2018/2/layout/IconVerticalSolidList"/>
    <dgm:cxn modelId="{EB609E3B-D5D1-459C-A564-1DD3EBACE074}" type="presParOf" srcId="{5AD1638F-76D2-4BCE-B1F2-02DE8D588F62}" destId="{96C66BC4-A248-4D6B-AA68-1678A77E515D}" srcOrd="3" destOrd="0" presId="urn:microsoft.com/office/officeart/2018/2/layout/IconVerticalSolidList"/>
    <dgm:cxn modelId="{A6AD91C4-3679-4EA1-8397-CA808F914F66}" type="presParOf" srcId="{D9C6CD3D-50D4-45E9-A826-C46D6EAEDC53}" destId="{6C9099F7-7D0E-4491-9362-DE1814A2A4F0}" srcOrd="1" destOrd="0" presId="urn:microsoft.com/office/officeart/2018/2/layout/IconVerticalSolidList"/>
    <dgm:cxn modelId="{98602FD9-100F-48EF-BED6-8AA58DEE31F2}" type="presParOf" srcId="{D9C6CD3D-50D4-45E9-A826-C46D6EAEDC53}" destId="{0137C9C2-78D9-4D1D-8A41-1B0B6AE46777}" srcOrd="2" destOrd="0" presId="urn:microsoft.com/office/officeart/2018/2/layout/IconVerticalSolidList"/>
    <dgm:cxn modelId="{098219A0-424A-4497-A571-87A3424B6AE6}" type="presParOf" srcId="{0137C9C2-78D9-4D1D-8A41-1B0B6AE46777}" destId="{75FAD6C0-13D2-4617-B31C-0CD73ACD7309}" srcOrd="0" destOrd="0" presId="urn:microsoft.com/office/officeart/2018/2/layout/IconVerticalSolidList"/>
    <dgm:cxn modelId="{65E3C95A-5C61-4207-BA85-7577EB586644}" type="presParOf" srcId="{0137C9C2-78D9-4D1D-8A41-1B0B6AE46777}" destId="{D501642F-7631-48F9-93A4-6A464743B9EB}" srcOrd="1" destOrd="0" presId="urn:microsoft.com/office/officeart/2018/2/layout/IconVerticalSolidList"/>
    <dgm:cxn modelId="{A1AA4BE7-44CB-4961-8450-7B02EE6DD5C3}" type="presParOf" srcId="{0137C9C2-78D9-4D1D-8A41-1B0B6AE46777}" destId="{695D68C7-55E0-4636-BFE4-6C8436BE86E2}" srcOrd="2" destOrd="0" presId="urn:microsoft.com/office/officeart/2018/2/layout/IconVerticalSolidList"/>
    <dgm:cxn modelId="{F279D63C-818D-431A-B9E3-06888E58B00B}" type="presParOf" srcId="{0137C9C2-78D9-4D1D-8A41-1B0B6AE46777}" destId="{F5BF63D8-2327-4620-8027-A763032EAA34}" srcOrd="3" destOrd="0" presId="urn:microsoft.com/office/officeart/2018/2/layout/IconVerticalSolidList"/>
    <dgm:cxn modelId="{D17FC9B1-37A1-4731-945E-6012346805F3}" type="presParOf" srcId="{D9C6CD3D-50D4-45E9-A826-C46D6EAEDC53}" destId="{440314F7-AE74-4E67-88EF-6D5F02040972}" srcOrd="3" destOrd="0" presId="urn:microsoft.com/office/officeart/2018/2/layout/IconVerticalSolidList"/>
    <dgm:cxn modelId="{62D8B6C2-04BA-449A-9038-20EDD87E6FD3}" type="presParOf" srcId="{D9C6CD3D-50D4-45E9-A826-C46D6EAEDC53}" destId="{F4C4CE02-F47D-4512-A80E-F147C3E14117}" srcOrd="4" destOrd="0" presId="urn:microsoft.com/office/officeart/2018/2/layout/IconVerticalSolidList"/>
    <dgm:cxn modelId="{76E85B69-05F3-438F-BB27-8016800F6807}" type="presParOf" srcId="{F4C4CE02-F47D-4512-A80E-F147C3E14117}" destId="{630FFF9B-4441-4B2B-B4C2-CA14B8354317}" srcOrd="0" destOrd="0" presId="urn:microsoft.com/office/officeart/2018/2/layout/IconVerticalSolidList"/>
    <dgm:cxn modelId="{9009CB75-1C7A-4406-98A1-F62333F0433D}" type="presParOf" srcId="{F4C4CE02-F47D-4512-A80E-F147C3E14117}" destId="{D0D0CF4C-895F-4E2F-9039-0101EF14F1F6}" srcOrd="1" destOrd="0" presId="urn:microsoft.com/office/officeart/2018/2/layout/IconVerticalSolidList"/>
    <dgm:cxn modelId="{CBF4B169-1016-4548-8447-D124E3CA7893}" type="presParOf" srcId="{F4C4CE02-F47D-4512-A80E-F147C3E14117}" destId="{542470F0-66D4-45B4-A376-D9D9A1306952}" srcOrd="2" destOrd="0" presId="urn:microsoft.com/office/officeart/2018/2/layout/IconVerticalSolidList"/>
    <dgm:cxn modelId="{8B04075E-C74E-4FD8-8D24-968067BB15EE}" type="presParOf" srcId="{F4C4CE02-F47D-4512-A80E-F147C3E14117}" destId="{892E76C5-E17E-475C-BC94-D47079FF5A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B82E7-8D95-4E8E-8FE1-3DF7261CACC5}">
      <dsp:nvSpPr>
        <dsp:cNvPr id="0" name=""/>
        <dsp:cNvSpPr/>
      </dsp:nvSpPr>
      <dsp:spPr>
        <a:xfrm>
          <a:off x="0" y="448281"/>
          <a:ext cx="6364224" cy="14987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Waterfall approach was first SDLC Model to be used widely in Software Engineering to ensure success of the project. It is also referred to as a linear-sequential life cycle model.</a:t>
          </a:r>
        </a:p>
      </dsp:txBody>
      <dsp:txXfrm>
        <a:off x="73164" y="521445"/>
        <a:ext cx="6217896" cy="1352442"/>
      </dsp:txXfrm>
    </dsp:sp>
    <dsp:sp modelId="{9571A511-71F1-47EC-98D8-75DC906AB55D}">
      <dsp:nvSpPr>
        <dsp:cNvPr id="0" name=""/>
        <dsp:cNvSpPr/>
      </dsp:nvSpPr>
      <dsp:spPr>
        <a:xfrm>
          <a:off x="0" y="2007531"/>
          <a:ext cx="6364224" cy="1498770"/>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this Waterfall model, typically, the outcome of one phase acts as the input for the next phase sequentially.</a:t>
          </a:r>
        </a:p>
      </dsp:txBody>
      <dsp:txXfrm>
        <a:off x="73164" y="2080695"/>
        <a:ext cx="6217896" cy="1352442"/>
      </dsp:txXfrm>
    </dsp:sp>
    <dsp:sp modelId="{66C1CC77-8C23-4404-9615-94E482D38AFA}">
      <dsp:nvSpPr>
        <dsp:cNvPr id="0" name=""/>
        <dsp:cNvSpPr/>
      </dsp:nvSpPr>
      <dsp:spPr>
        <a:xfrm>
          <a:off x="0" y="3566781"/>
          <a:ext cx="6364224" cy="149877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It was introduced in 1970 by Winston Royce.</a:t>
          </a:r>
        </a:p>
      </dsp:txBody>
      <dsp:txXfrm>
        <a:off x="73164" y="3639945"/>
        <a:ext cx="6217896" cy="1352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2F03D-0FE8-4F01-9108-11A2559823F9}">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D4314-22E9-4CA9-86D1-95CFEA3C5E56}">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847B30-45BD-43CB-B0A7-7C9AF59ABAF8}">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Simple and Easy To Understand and Use.</a:t>
          </a:r>
        </a:p>
      </dsp:txBody>
      <dsp:txXfrm>
        <a:off x="1339618" y="2288"/>
        <a:ext cx="5024605" cy="1159843"/>
      </dsp:txXfrm>
    </dsp:sp>
    <dsp:sp modelId="{0CF552E5-2044-4128-8054-52AA13E3032E}">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00F138-020C-40C4-8B9F-9FC8B5534E1E}">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213FCB-4CB1-41FF-801A-9F3CF23C99FE}">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Before the next phase of development, each phase must be completed.</a:t>
          </a:r>
        </a:p>
      </dsp:txBody>
      <dsp:txXfrm>
        <a:off x="1339618" y="1452092"/>
        <a:ext cx="5024605" cy="1159843"/>
      </dsp:txXfrm>
    </dsp:sp>
    <dsp:sp modelId="{70FCBB48-DEB9-444A-A16C-27A9BCC7B893}">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AC064F-C50C-4D8C-8795-1966D89047C3}">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F16DCB-5AF6-4804-8E51-C9C5C0614B55}">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Suited for smaller projects.</a:t>
          </a:r>
        </a:p>
      </dsp:txBody>
      <dsp:txXfrm>
        <a:off x="1339618" y="2901896"/>
        <a:ext cx="5024605" cy="1159843"/>
      </dsp:txXfrm>
    </dsp:sp>
    <dsp:sp modelId="{22AE88A8-D789-44F8-97EF-CD82C7D81989}">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8E22B-4C5B-475D-9360-820476E0D8FC}">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A0848A-D0DF-4484-BC23-775A023E9B03}">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This model is less costly compared to others</a:t>
          </a:r>
        </a:p>
      </dsp:txBody>
      <dsp:txXfrm>
        <a:off x="1339618" y="4351700"/>
        <a:ext cx="5024605" cy="11598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45299-42BB-4F3B-9528-102830EB11A2}">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CD044C-CBBD-460F-8A17-AC9CEB4F1556}">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C66BC4-A248-4D6B-AA68-1678A77E515D}">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dirty="0"/>
            <a:t>Changes in Requirement are not Allowed</a:t>
          </a:r>
        </a:p>
      </dsp:txBody>
      <dsp:txXfrm>
        <a:off x="1819120" y="673"/>
        <a:ext cx="4545103" cy="1574995"/>
      </dsp:txXfrm>
    </dsp:sp>
    <dsp:sp modelId="{75FAD6C0-13D2-4617-B31C-0CD73ACD7309}">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1642F-7631-48F9-93A4-6A464743B9EB}">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BF63D8-2327-4620-8027-A763032EAA34}">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rtl="0">
            <a:lnSpc>
              <a:spcPct val="90000"/>
            </a:lnSpc>
            <a:spcBef>
              <a:spcPct val="0"/>
            </a:spcBef>
            <a:spcAft>
              <a:spcPct val="35000"/>
            </a:spcAft>
            <a:buNone/>
          </a:pPr>
          <a:r>
            <a:rPr lang="en-US" sz="2500" kern="1200" dirty="0">
              <a:latin typeface="Neue Haas Grotesk Text Pro"/>
            </a:rPr>
            <a:t>Back Tracking</a:t>
          </a:r>
          <a:r>
            <a:rPr lang="en-US" sz="2500" kern="1200" dirty="0"/>
            <a:t> is Not Possible</a:t>
          </a:r>
        </a:p>
      </dsp:txBody>
      <dsp:txXfrm>
        <a:off x="1819120" y="1969418"/>
        <a:ext cx="4545103" cy="1574995"/>
      </dsp:txXfrm>
    </dsp:sp>
    <dsp:sp modelId="{630FFF9B-4441-4B2B-B4C2-CA14B8354317}">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0CF4C-895F-4E2F-9039-0101EF14F1F6}">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2E76C5-E17E-475C-BC94-D47079FF5AFE}">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rtl="0">
            <a:lnSpc>
              <a:spcPct val="90000"/>
            </a:lnSpc>
            <a:spcBef>
              <a:spcPct val="0"/>
            </a:spcBef>
            <a:spcAft>
              <a:spcPct val="35000"/>
            </a:spcAft>
            <a:buNone/>
          </a:pPr>
          <a:r>
            <a:rPr lang="en-US" sz="2500" kern="1200" dirty="0"/>
            <a:t>There is </a:t>
          </a:r>
          <a:r>
            <a:rPr lang="en-US" sz="2500" kern="1200" dirty="0">
              <a:latin typeface="Neue Haas Grotesk Text Pro"/>
            </a:rPr>
            <a:t>less Frequent</a:t>
          </a:r>
          <a:r>
            <a:rPr lang="en-US" sz="2500" kern="1200" dirty="0"/>
            <a:t> Interaction Between Customers And Company</a:t>
          </a:r>
        </a:p>
      </dsp:txBody>
      <dsp:txXfrm>
        <a:off x="1819120" y="3938162"/>
        <a:ext cx="4545103" cy="15749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5/15/2021</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3291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5/15/2021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3255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5/15/2021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8123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5/15/2021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157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5/15/2021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9258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5/15/2021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271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5/15/2021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262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5/15/2021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8028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5/15/2021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29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5/15/2021</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3044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5/15/2021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0545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5/15/2021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50017954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descr="Smooth blue abstract background">
            <a:extLst>
              <a:ext uri="{FF2B5EF4-FFF2-40B4-BE49-F238E27FC236}">
                <a16:creationId xmlns:a16="http://schemas.microsoft.com/office/drawing/2014/main" id="{1F9B22D6-42DB-4B71-8892-45DEA01AD942}"/>
              </a:ext>
            </a:extLst>
          </p:cNvPr>
          <p:cNvPicPr>
            <a:picLocks noChangeAspect="1"/>
          </p:cNvPicPr>
          <p:nvPr/>
        </p:nvPicPr>
        <p:blipFill rotWithShape="1">
          <a:blip r:embed="rId2"/>
          <a:srcRect l="15628" r="-1" b="-1"/>
          <a:stretch/>
        </p:blipFill>
        <p:spPr>
          <a:xfrm>
            <a:off x="4627890" y="5761"/>
            <a:ext cx="7566543" cy="6857990"/>
          </a:xfrm>
          <a:prstGeom prst="rect">
            <a:avLst/>
          </a:prstGeom>
        </p:spPr>
      </p:pic>
      <p:sp>
        <p:nvSpPr>
          <p:cNvPr id="23" name="Rectangle 2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2341563"/>
            <a:ext cx="4023360" cy="1984934"/>
          </a:xfrm>
        </p:spPr>
        <p:txBody>
          <a:bodyPr anchor="b">
            <a:normAutofit/>
          </a:bodyPr>
          <a:lstStyle/>
          <a:p>
            <a:r>
              <a:rPr lang="en-US" sz="4400"/>
              <a:t>WATERFALL MODEL</a:t>
            </a:r>
          </a:p>
        </p:txBody>
      </p:sp>
      <p:sp>
        <p:nvSpPr>
          <p:cNvPr id="25"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Text&#10;&#10;Description automatically generated">
            <a:extLst>
              <a:ext uri="{FF2B5EF4-FFF2-40B4-BE49-F238E27FC236}">
                <a16:creationId xmlns:a16="http://schemas.microsoft.com/office/drawing/2014/main" id="{85FC6C4C-D508-497B-8D53-7CD3CDB8FD94}"/>
              </a:ext>
            </a:extLst>
          </p:cNvPr>
          <p:cNvPicPr>
            <a:picLocks noChangeAspect="1"/>
          </p:cNvPicPr>
          <p:nvPr/>
        </p:nvPicPr>
        <p:blipFill>
          <a:blip r:embed="rId3"/>
          <a:stretch>
            <a:fillRect/>
          </a:stretch>
        </p:blipFill>
        <p:spPr>
          <a:xfrm>
            <a:off x="1094997" y="170351"/>
            <a:ext cx="4122360" cy="605700"/>
          </a:xfrm>
          <a:prstGeom prst="rect">
            <a:avLst/>
          </a:prstGeom>
        </p:spPr>
      </p:pic>
      <p:pic>
        <p:nvPicPr>
          <p:cNvPr id="5" name="Picture 5" descr="Logo&#10;&#10;Description automatically generated">
            <a:extLst>
              <a:ext uri="{FF2B5EF4-FFF2-40B4-BE49-F238E27FC236}">
                <a16:creationId xmlns:a16="http://schemas.microsoft.com/office/drawing/2014/main" id="{62F4E295-A677-4A55-A1EF-59887E8B4F3A}"/>
              </a:ext>
            </a:extLst>
          </p:cNvPr>
          <p:cNvPicPr>
            <a:picLocks noChangeAspect="1"/>
          </p:cNvPicPr>
          <p:nvPr/>
        </p:nvPicPr>
        <p:blipFill>
          <a:blip r:embed="rId4"/>
          <a:stretch>
            <a:fillRect/>
          </a:stretch>
        </p:blipFill>
        <p:spPr>
          <a:xfrm>
            <a:off x="9083545" y="173435"/>
            <a:ext cx="2989000" cy="516381"/>
          </a:xfrm>
          <a:prstGeom prst="rect">
            <a:avLst/>
          </a:prstGeom>
        </p:spPr>
      </p:pic>
      <p:sp>
        <p:nvSpPr>
          <p:cNvPr id="6" name="TextBox 5">
            <a:extLst>
              <a:ext uri="{FF2B5EF4-FFF2-40B4-BE49-F238E27FC236}">
                <a16:creationId xmlns:a16="http://schemas.microsoft.com/office/drawing/2014/main" id="{03FBCAD5-37F0-42CA-8D62-8A488F639C6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62262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85">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1" name="Freeform: Shape 87">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2" name="Freeform: Shape 89">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47E488-F66C-4648-8BBD-FD29407F29D9}"/>
              </a:ext>
            </a:extLst>
          </p:cNvPr>
          <p:cNvSpPr>
            <a:spLocks noGrp="1"/>
          </p:cNvSpPr>
          <p:nvPr>
            <p:ph type="title"/>
          </p:nvPr>
        </p:nvSpPr>
        <p:spPr>
          <a:xfrm>
            <a:off x="621792" y="1161288"/>
            <a:ext cx="3602736" cy="4526280"/>
          </a:xfrm>
        </p:spPr>
        <p:txBody>
          <a:bodyPr>
            <a:normAutofit/>
          </a:bodyPr>
          <a:lstStyle/>
          <a:p>
            <a:r>
              <a:rPr lang="en-US" dirty="0"/>
              <a:t>What is Waterfall Model </a:t>
            </a:r>
            <a:endParaRPr lang="en-US"/>
          </a:p>
        </p:txBody>
      </p:sp>
      <p:sp>
        <p:nvSpPr>
          <p:cNvPr id="103" name="Rectangle 91">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4" name="Content Placeholder 2">
            <a:extLst>
              <a:ext uri="{FF2B5EF4-FFF2-40B4-BE49-F238E27FC236}">
                <a16:creationId xmlns:a16="http://schemas.microsoft.com/office/drawing/2014/main" id="{BDF657BB-FD98-4528-8832-838216548450}"/>
              </a:ext>
            </a:extLst>
          </p:cNvPr>
          <p:cNvGraphicFramePr>
            <a:graphicFrameLocks noGrp="1"/>
          </p:cNvGraphicFramePr>
          <p:nvPr>
            <p:ph idx="1"/>
            <p:extLst>
              <p:ext uri="{D42A27DB-BD31-4B8C-83A1-F6EECF244321}">
                <p14:modId xmlns:p14="http://schemas.microsoft.com/office/powerpoint/2010/main" val="125029400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365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5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5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 name="Rectangle 57">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Freeform: Shape 59">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4" name="Freeform: Shape 6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958839-05BA-4D48-B6FD-8F8BAB01B6D5}"/>
              </a:ext>
            </a:extLst>
          </p:cNvPr>
          <p:cNvSpPr>
            <a:spLocks noGrp="1"/>
          </p:cNvSpPr>
          <p:nvPr>
            <p:ph type="title"/>
          </p:nvPr>
        </p:nvSpPr>
        <p:spPr>
          <a:xfrm>
            <a:off x="477981" y="1079231"/>
            <a:ext cx="4023360" cy="3204134"/>
          </a:xfrm>
        </p:spPr>
        <p:txBody>
          <a:bodyPr vert="horz" lIns="91440" tIns="45720" rIns="91440" bIns="45720" rtlCol="0" anchor="b">
            <a:normAutofit/>
          </a:bodyPr>
          <a:lstStyle/>
          <a:p>
            <a:r>
              <a:rPr lang="en-US" sz="4800" dirty="0"/>
              <a:t>Different Phases of Waterfall Model</a:t>
            </a:r>
          </a:p>
        </p:txBody>
      </p:sp>
      <p:sp>
        <p:nvSpPr>
          <p:cNvPr id="85" name="Rectangle 6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6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Diagram&#10;&#10;Description automatically generated">
            <a:extLst>
              <a:ext uri="{FF2B5EF4-FFF2-40B4-BE49-F238E27FC236}">
                <a16:creationId xmlns:a16="http://schemas.microsoft.com/office/drawing/2014/main" id="{2C874C64-76EC-40DF-9AB8-90B1F0996B86}"/>
              </a:ext>
            </a:extLst>
          </p:cNvPr>
          <p:cNvPicPr>
            <a:picLocks noGrp="1" noChangeAspect="1"/>
          </p:cNvPicPr>
          <p:nvPr>
            <p:ph idx="1"/>
          </p:nvPr>
        </p:nvPicPr>
        <p:blipFill>
          <a:blip r:embed="rId2"/>
          <a:stretch>
            <a:fillRect/>
          </a:stretch>
        </p:blipFill>
        <p:spPr>
          <a:xfrm>
            <a:off x="5414356" y="789840"/>
            <a:ext cx="6408836" cy="5127068"/>
          </a:xfrm>
          <a:prstGeom prst="rect">
            <a:avLst/>
          </a:prstGeom>
        </p:spPr>
      </p:pic>
    </p:spTree>
    <p:extLst>
      <p:ext uri="{BB962C8B-B14F-4D97-AF65-F5344CB8AC3E}">
        <p14:creationId xmlns:p14="http://schemas.microsoft.com/office/powerpoint/2010/main" val="303214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Shape 3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3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BD06BE-B173-454B-938B-8A06B35A4A0C}"/>
              </a:ext>
            </a:extLst>
          </p:cNvPr>
          <p:cNvSpPr>
            <a:spLocks noGrp="1"/>
          </p:cNvSpPr>
          <p:nvPr>
            <p:ph type="title"/>
          </p:nvPr>
        </p:nvSpPr>
        <p:spPr>
          <a:xfrm>
            <a:off x="621792" y="1161288"/>
            <a:ext cx="3602736" cy="4526280"/>
          </a:xfrm>
        </p:spPr>
        <p:txBody>
          <a:bodyPr>
            <a:normAutofit/>
          </a:bodyPr>
          <a:lstStyle/>
          <a:p>
            <a:r>
              <a:rPr lang="en-US" dirty="0"/>
              <a:t>When To Go For Waterfall Model</a:t>
            </a:r>
          </a:p>
        </p:txBody>
      </p:sp>
      <p:sp>
        <p:nvSpPr>
          <p:cNvPr id="42" name="Rectangle 3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EE74CBF-2E19-405D-8BDC-8FC91E8C44F4}"/>
              </a:ext>
            </a:extLst>
          </p:cNvPr>
          <p:cNvSpPr>
            <a:spLocks noGrp="1"/>
          </p:cNvSpPr>
          <p:nvPr>
            <p:ph idx="1"/>
          </p:nvPr>
        </p:nvSpPr>
        <p:spPr>
          <a:xfrm>
            <a:off x="5434149" y="932688"/>
            <a:ext cx="5916603" cy="4992624"/>
          </a:xfrm>
        </p:spPr>
        <p:txBody>
          <a:bodyPr vert="horz" lIns="91440" tIns="45720" rIns="91440" bIns="45720" rtlCol="0" anchor="ctr">
            <a:normAutofit/>
          </a:bodyPr>
          <a:lstStyle/>
          <a:p>
            <a:endParaRPr lang="en-US" sz="2800" dirty="0">
              <a:ea typeface="+mn-lt"/>
              <a:cs typeface="+mn-lt"/>
            </a:endParaRPr>
          </a:p>
          <a:p>
            <a:endParaRPr lang="en-US" sz="2800" dirty="0">
              <a:ea typeface="+mn-lt"/>
              <a:cs typeface="+mn-lt"/>
            </a:endParaRPr>
          </a:p>
          <a:p>
            <a:endParaRPr lang="en-US" sz="2800" dirty="0">
              <a:ea typeface="+mn-lt"/>
              <a:cs typeface="+mn-lt"/>
            </a:endParaRPr>
          </a:p>
          <a:p>
            <a:r>
              <a:rPr lang="en-US" sz="2800" dirty="0">
                <a:ea typeface="+mn-lt"/>
                <a:cs typeface="+mn-lt"/>
              </a:rPr>
              <a:t>This </a:t>
            </a:r>
            <a:r>
              <a:rPr lang="en-US" sz="2800" b="1" dirty="0">
                <a:ea typeface="+mn-lt"/>
                <a:cs typeface="+mn-lt"/>
              </a:rPr>
              <a:t>model</a:t>
            </a:r>
            <a:r>
              <a:rPr lang="en-US" sz="2800" dirty="0">
                <a:ea typeface="+mn-lt"/>
                <a:cs typeface="+mn-lt"/>
              </a:rPr>
              <a:t> is used only when the requirements are very well known, clear and fixed.  </a:t>
            </a:r>
            <a:endParaRPr lang="en-US"/>
          </a:p>
          <a:p>
            <a:r>
              <a:rPr lang="en-US" sz="2800" dirty="0">
                <a:ea typeface="+mn-lt"/>
                <a:cs typeface="+mn-lt"/>
              </a:rPr>
              <a:t>The project is short.</a:t>
            </a:r>
          </a:p>
          <a:p>
            <a:r>
              <a:rPr lang="en-US" sz="2800" dirty="0">
                <a:ea typeface="+mn-lt"/>
                <a:cs typeface="+mn-lt"/>
              </a:rPr>
              <a:t>The tools and techniques used is stable.</a:t>
            </a:r>
          </a:p>
          <a:p>
            <a:pPr marL="0" indent="0">
              <a:buNone/>
            </a:pPr>
            <a:endParaRPr lang="en-US" sz="2800" dirty="0"/>
          </a:p>
          <a:p>
            <a:endParaRPr lang="en-US" sz="2000" dirty="0"/>
          </a:p>
          <a:p>
            <a:endParaRPr lang="en-US" sz="2000" dirty="0"/>
          </a:p>
          <a:p>
            <a:endParaRPr lang="en-US" sz="2000" dirty="0"/>
          </a:p>
        </p:txBody>
      </p:sp>
    </p:spTree>
    <p:extLst>
      <p:ext uri="{BB962C8B-B14F-4D97-AF65-F5344CB8AC3E}">
        <p14:creationId xmlns:p14="http://schemas.microsoft.com/office/powerpoint/2010/main" val="52125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4CD7F7-E32D-4E8B-8838-798D4EFBFBC7}"/>
              </a:ext>
            </a:extLst>
          </p:cNvPr>
          <p:cNvSpPr>
            <a:spLocks noGrp="1"/>
          </p:cNvSpPr>
          <p:nvPr>
            <p:ph type="title"/>
          </p:nvPr>
        </p:nvSpPr>
        <p:spPr>
          <a:xfrm>
            <a:off x="621792" y="1161288"/>
            <a:ext cx="3602736" cy="4526280"/>
          </a:xfrm>
        </p:spPr>
        <p:txBody>
          <a:bodyPr>
            <a:normAutofit/>
          </a:bodyPr>
          <a:lstStyle/>
          <a:p>
            <a:r>
              <a:rPr lang="en-US" dirty="0"/>
              <a:t>Advantages of Waterfall Model</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22E1598-FB6A-488F-95BC-08B98EABCEBA}"/>
              </a:ext>
            </a:extLst>
          </p:cNvPr>
          <p:cNvGraphicFramePr>
            <a:graphicFrameLocks noGrp="1"/>
          </p:cNvGraphicFramePr>
          <p:nvPr>
            <p:ph idx="1"/>
            <p:extLst>
              <p:ext uri="{D42A27DB-BD31-4B8C-83A1-F6EECF244321}">
                <p14:modId xmlns:p14="http://schemas.microsoft.com/office/powerpoint/2010/main" val="167166444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467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A60577-793D-4414-A5D3-8C71E823CEB1}"/>
              </a:ext>
            </a:extLst>
          </p:cNvPr>
          <p:cNvSpPr>
            <a:spLocks noGrp="1"/>
          </p:cNvSpPr>
          <p:nvPr>
            <p:ph type="title"/>
          </p:nvPr>
        </p:nvSpPr>
        <p:spPr>
          <a:xfrm>
            <a:off x="621792" y="1161288"/>
            <a:ext cx="3602736" cy="4526280"/>
          </a:xfrm>
        </p:spPr>
        <p:txBody>
          <a:bodyPr>
            <a:normAutofit/>
          </a:bodyPr>
          <a:lstStyle/>
          <a:p>
            <a:r>
              <a:rPr lang="en-US" sz="3700" dirty="0"/>
              <a:t>Disadvantages Of Waterfall Model</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292BF8D-675A-4512-8217-3032359635C3}"/>
              </a:ext>
            </a:extLst>
          </p:cNvPr>
          <p:cNvGraphicFramePr>
            <a:graphicFrameLocks noGrp="1"/>
          </p:cNvGraphicFramePr>
          <p:nvPr>
            <p:ph idx="1"/>
            <p:extLst>
              <p:ext uri="{D42A27DB-BD31-4B8C-83A1-F6EECF244321}">
                <p14:modId xmlns:p14="http://schemas.microsoft.com/office/powerpoint/2010/main" val="268703649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188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77E26F-7026-48B7-92ED-1772DCF180EC}"/>
              </a:ext>
            </a:extLst>
          </p:cNvPr>
          <p:cNvSpPr>
            <a:spLocks noGrp="1"/>
          </p:cNvSpPr>
          <p:nvPr>
            <p:ph type="title"/>
          </p:nvPr>
        </p:nvSpPr>
        <p:spPr>
          <a:xfrm>
            <a:off x="838200" y="253397"/>
            <a:ext cx="10515600" cy="1273233"/>
          </a:xfrm>
        </p:spPr>
        <p:txBody>
          <a:bodyPr>
            <a:normAutofit/>
          </a:bodyPr>
          <a:lstStyle/>
          <a:p>
            <a:r>
              <a:rPr lang="en-US" dirty="0"/>
              <a:t>Conclusion: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1BB4EC-0CBA-477C-A40A-702022D6C628}"/>
              </a:ext>
            </a:extLst>
          </p:cNvPr>
          <p:cNvSpPr>
            <a:spLocks noGrp="1"/>
          </p:cNvSpPr>
          <p:nvPr>
            <p:ph idx="1"/>
          </p:nvPr>
        </p:nvSpPr>
        <p:spPr>
          <a:xfrm>
            <a:off x="838200" y="2478024"/>
            <a:ext cx="10515600" cy="3694176"/>
          </a:xfrm>
        </p:spPr>
        <p:txBody>
          <a:bodyPr vert="horz" lIns="91440" tIns="45720" rIns="91440" bIns="45720" rtlCol="0" anchor="t">
            <a:normAutofit/>
          </a:bodyPr>
          <a:lstStyle/>
          <a:p>
            <a:r>
              <a:rPr lang="en-US" sz="2800" dirty="0">
                <a:ea typeface="+mn-lt"/>
                <a:cs typeface="+mn-lt"/>
              </a:rPr>
              <a:t>In the waterfall model, it is very important to take the sign off  of the deliverables of each phase. As of today most of the projects are moving with Agile and Prototype models, Waterfall model still holds good for smaller projects. If requirements are straightforward and testable, Waterfall model will yield the best results.</a:t>
            </a:r>
            <a:endParaRPr lang="en-US" sz="2800" dirty="0"/>
          </a:p>
        </p:txBody>
      </p:sp>
    </p:spTree>
    <p:extLst>
      <p:ext uri="{BB962C8B-B14F-4D97-AF65-F5344CB8AC3E}">
        <p14:creationId xmlns:p14="http://schemas.microsoft.com/office/powerpoint/2010/main" val="254908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Rectangle 4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46">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CF8CAA-4E5A-415C-B485-6DBBF72F0F8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Thank you..!</a:t>
            </a:r>
          </a:p>
        </p:txBody>
      </p:sp>
      <p:sp>
        <p:nvSpPr>
          <p:cNvPr id="52" name="Rectangle 4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245354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AccentBoxVTI</vt:lpstr>
      <vt:lpstr>WATERFALL MODEL</vt:lpstr>
      <vt:lpstr>What is Waterfall Model </vt:lpstr>
      <vt:lpstr>Different Phases of Waterfall Model</vt:lpstr>
      <vt:lpstr>When To Go For Waterfall Model</vt:lpstr>
      <vt:lpstr>Advantages of Waterfall Model</vt:lpstr>
      <vt:lpstr>Disadvantages Of Waterfall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134</cp:revision>
  <dcterms:created xsi:type="dcterms:W3CDTF">2021-05-07T10:14:40Z</dcterms:created>
  <dcterms:modified xsi:type="dcterms:W3CDTF">2021-05-15T17:42:00Z</dcterms:modified>
</cp:coreProperties>
</file>