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9" r:id="rId7"/>
    <p:sldId id="271" r:id="rId8"/>
    <p:sldId id="272" r:id="rId9"/>
    <p:sldId id="273" r:id="rId10"/>
    <p:sldId id="274" r:id="rId11"/>
    <p:sldId id="275" r:id="rId12"/>
    <p:sldId id="276" r:id="rId13"/>
    <p:sldId id="277" r:id="rId14"/>
    <p:sldId id="278" r:id="rId15"/>
    <p:sldId id="261" r:id="rId16"/>
    <p:sldId id="266" r:id="rId17"/>
    <p:sldId id="267" r:id="rId18"/>
    <p:sldId id="268"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48"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Gowda.B" userId="cf8fca4a568f0645" providerId="LiveId" clId="{ACDCF9B0-F645-4CA4-8BB0-60577DDB2177}"/>
    <pc:docChg chg="modSld">
      <pc:chgData name="Bharath Gowda.B" userId="cf8fca4a568f0645" providerId="LiveId" clId="{ACDCF9B0-F645-4CA4-8BB0-60577DDB2177}" dt="2022-01-29T04:00:43.504" v="9"/>
      <pc:docMkLst>
        <pc:docMk/>
      </pc:docMkLst>
      <pc:sldChg chg="modTransition">
        <pc:chgData name="Bharath Gowda.B" userId="cf8fca4a568f0645" providerId="LiveId" clId="{ACDCF9B0-F645-4CA4-8BB0-60577DDB2177}" dt="2022-01-29T04:00:43.504" v="9"/>
        <pc:sldMkLst>
          <pc:docMk/>
          <pc:sldMk cId="0" sldId="256"/>
        </pc:sldMkLst>
      </pc:sldChg>
      <pc:sldChg chg="modTransition">
        <pc:chgData name="Bharath Gowda.B" userId="cf8fca4a568f0645" providerId="LiveId" clId="{ACDCF9B0-F645-4CA4-8BB0-60577DDB2177}" dt="2022-01-29T04:00:43.504" v="9"/>
        <pc:sldMkLst>
          <pc:docMk/>
          <pc:sldMk cId="0" sldId="257"/>
        </pc:sldMkLst>
      </pc:sldChg>
      <pc:sldChg chg="modTransition modAnim">
        <pc:chgData name="Bharath Gowda.B" userId="cf8fca4a568f0645" providerId="LiveId" clId="{ACDCF9B0-F645-4CA4-8BB0-60577DDB2177}" dt="2022-01-29T04:00:43.504" v="9"/>
        <pc:sldMkLst>
          <pc:docMk/>
          <pc:sldMk cId="0" sldId="258"/>
        </pc:sldMkLst>
      </pc:sldChg>
      <pc:sldChg chg="modTransition">
        <pc:chgData name="Bharath Gowda.B" userId="cf8fca4a568f0645" providerId="LiveId" clId="{ACDCF9B0-F645-4CA4-8BB0-60577DDB2177}" dt="2022-01-29T04:00:43.504" v="9"/>
        <pc:sldMkLst>
          <pc:docMk/>
          <pc:sldMk cId="0" sldId="259"/>
        </pc:sldMkLst>
      </pc:sldChg>
      <pc:sldChg chg="modTransition">
        <pc:chgData name="Bharath Gowda.B" userId="cf8fca4a568f0645" providerId="LiveId" clId="{ACDCF9B0-F645-4CA4-8BB0-60577DDB2177}" dt="2022-01-29T04:00:43.504" v="9"/>
        <pc:sldMkLst>
          <pc:docMk/>
          <pc:sldMk cId="0" sldId="260"/>
        </pc:sldMkLst>
      </pc:sldChg>
      <pc:sldChg chg="modTransition">
        <pc:chgData name="Bharath Gowda.B" userId="cf8fca4a568f0645" providerId="LiveId" clId="{ACDCF9B0-F645-4CA4-8BB0-60577DDB2177}" dt="2022-01-29T04:00:43.504" v="9"/>
        <pc:sldMkLst>
          <pc:docMk/>
          <pc:sldMk cId="0" sldId="261"/>
        </pc:sldMkLst>
      </pc:sldChg>
      <pc:sldChg chg="modTransition">
        <pc:chgData name="Bharath Gowda.B" userId="cf8fca4a568f0645" providerId="LiveId" clId="{ACDCF9B0-F645-4CA4-8BB0-60577DDB2177}" dt="2022-01-29T04:00:43.504" v="9"/>
        <pc:sldMkLst>
          <pc:docMk/>
          <pc:sldMk cId="0" sldId="266"/>
        </pc:sldMkLst>
      </pc:sldChg>
      <pc:sldChg chg="modTransition">
        <pc:chgData name="Bharath Gowda.B" userId="cf8fca4a568f0645" providerId="LiveId" clId="{ACDCF9B0-F645-4CA4-8BB0-60577DDB2177}" dt="2022-01-29T04:00:43.504" v="9"/>
        <pc:sldMkLst>
          <pc:docMk/>
          <pc:sldMk cId="0" sldId="267"/>
        </pc:sldMkLst>
      </pc:sldChg>
      <pc:sldChg chg="modTransition">
        <pc:chgData name="Bharath Gowda.B" userId="cf8fca4a568f0645" providerId="LiveId" clId="{ACDCF9B0-F645-4CA4-8BB0-60577DDB2177}" dt="2022-01-29T04:00:43.504" v="9"/>
        <pc:sldMkLst>
          <pc:docMk/>
          <pc:sldMk cId="0" sldId="268"/>
        </pc:sldMkLst>
      </pc:sldChg>
      <pc:sldChg chg="modTransition">
        <pc:chgData name="Bharath Gowda.B" userId="cf8fca4a568f0645" providerId="LiveId" clId="{ACDCF9B0-F645-4CA4-8BB0-60577DDB2177}" dt="2022-01-29T04:00:43.504" v="9"/>
        <pc:sldMkLst>
          <pc:docMk/>
          <pc:sldMk cId="0" sldId="269"/>
        </pc:sldMkLst>
      </pc:sldChg>
      <pc:sldChg chg="modTransition">
        <pc:chgData name="Bharath Gowda.B" userId="cf8fca4a568f0645" providerId="LiveId" clId="{ACDCF9B0-F645-4CA4-8BB0-60577DDB2177}" dt="2022-01-29T04:00:43.504" v="9"/>
        <pc:sldMkLst>
          <pc:docMk/>
          <pc:sldMk cId="3430862189" sldId="271"/>
        </pc:sldMkLst>
      </pc:sldChg>
      <pc:sldChg chg="modTransition">
        <pc:chgData name="Bharath Gowda.B" userId="cf8fca4a568f0645" providerId="LiveId" clId="{ACDCF9B0-F645-4CA4-8BB0-60577DDB2177}" dt="2022-01-29T04:00:43.504" v="9"/>
        <pc:sldMkLst>
          <pc:docMk/>
          <pc:sldMk cId="199813604" sldId="272"/>
        </pc:sldMkLst>
      </pc:sldChg>
      <pc:sldChg chg="modTransition">
        <pc:chgData name="Bharath Gowda.B" userId="cf8fca4a568f0645" providerId="LiveId" clId="{ACDCF9B0-F645-4CA4-8BB0-60577DDB2177}" dt="2022-01-29T04:00:43.504" v="9"/>
        <pc:sldMkLst>
          <pc:docMk/>
          <pc:sldMk cId="4246476078" sldId="273"/>
        </pc:sldMkLst>
      </pc:sldChg>
      <pc:sldChg chg="modTransition">
        <pc:chgData name="Bharath Gowda.B" userId="cf8fca4a568f0645" providerId="LiveId" clId="{ACDCF9B0-F645-4CA4-8BB0-60577DDB2177}" dt="2022-01-29T04:00:43.504" v="9"/>
        <pc:sldMkLst>
          <pc:docMk/>
          <pc:sldMk cId="2721613889" sldId="274"/>
        </pc:sldMkLst>
      </pc:sldChg>
      <pc:sldChg chg="modTransition">
        <pc:chgData name="Bharath Gowda.B" userId="cf8fca4a568f0645" providerId="LiveId" clId="{ACDCF9B0-F645-4CA4-8BB0-60577DDB2177}" dt="2022-01-29T04:00:43.504" v="9"/>
        <pc:sldMkLst>
          <pc:docMk/>
          <pc:sldMk cId="1097745658" sldId="275"/>
        </pc:sldMkLst>
      </pc:sldChg>
      <pc:sldChg chg="modTransition">
        <pc:chgData name="Bharath Gowda.B" userId="cf8fca4a568f0645" providerId="LiveId" clId="{ACDCF9B0-F645-4CA4-8BB0-60577DDB2177}" dt="2022-01-29T04:00:43.504" v="9"/>
        <pc:sldMkLst>
          <pc:docMk/>
          <pc:sldMk cId="2300462134" sldId="276"/>
        </pc:sldMkLst>
      </pc:sldChg>
      <pc:sldChg chg="modTransition">
        <pc:chgData name="Bharath Gowda.B" userId="cf8fca4a568f0645" providerId="LiveId" clId="{ACDCF9B0-F645-4CA4-8BB0-60577DDB2177}" dt="2022-01-29T04:00:43.504" v="9"/>
        <pc:sldMkLst>
          <pc:docMk/>
          <pc:sldMk cId="1215358685" sldId="277"/>
        </pc:sldMkLst>
      </pc:sldChg>
      <pc:sldChg chg="modTransition">
        <pc:chgData name="Bharath Gowda.B" userId="cf8fca4a568f0645" providerId="LiveId" clId="{ACDCF9B0-F645-4CA4-8BB0-60577DDB2177}" dt="2022-01-29T04:00:43.504" v="9"/>
        <pc:sldMkLst>
          <pc:docMk/>
          <pc:sldMk cId="2491146742" sldId="2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E5BB8-5B8E-4ED3-BDC0-84CE5F023468}"/>
              </a:ext>
            </a:extLst>
          </p:cNvPr>
          <p:cNvSpPr txBox="1">
            <a:spLocks noGrp="1"/>
          </p:cNvSpPr>
          <p:nvPr>
            <p:ph type="hdr" sz="quarter"/>
          </p:nvPr>
        </p:nvSpPr>
        <p:spPr>
          <a:xfrm>
            <a:off x="0" y="0"/>
            <a:ext cx="2976563" cy="457200"/>
          </a:xfrm>
          <a:prstGeom prst="rect">
            <a:avLst/>
          </a:prstGeom>
          <a:noFill/>
          <a:ln>
            <a:noFill/>
          </a:ln>
        </p:spPr>
        <p:txBody>
          <a:bodyPr vert="horz" wrap="square" lIns="80768" tIns="40379" rIns="80768" bIns="40379" anchor="t" anchorCtr="0" compatLnSpc="0"/>
          <a:lstStyle>
            <a:lvl1pPr eaLnBrk="1" fontAlgn="auto" hangingPunct="0">
              <a:spcBef>
                <a:spcPts val="0"/>
              </a:spcBef>
              <a:spcAft>
                <a:spcPts val="0"/>
              </a:spcAft>
              <a:defRPr sz="1400" kern="0">
                <a:solidFill>
                  <a:srgbClr val="000000"/>
                </a:solidFill>
                <a:latin typeface="Liberation Sans" pitchFamily="18"/>
                <a:ea typeface="DejaVu Sans" pitchFamily="2"/>
                <a:cs typeface="Lohit Hindi" pitchFamily="2"/>
              </a:defRPr>
            </a:lvl1pPr>
          </a:lstStyle>
          <a:p>
            <a:pPr>
              <a:defRPr sz="1400" b="0" i="0" u="none" strike="noStrike" kern="0" cap="none" spc="0" baseline="0">
                <a:solidFill>
                  <a:srgbClr val="000000"/>
                </a:solidFill>
                <a:uFillTx/>
              </a:defRPr>
            </a:pPr>
            <a:endParaRPr lang="en-US"/>
          </a:p>
        </p:txBody>
      </p:sp>
      <p:sp>
        <p:nvSpPr>
          <p:cNvPr id="3" name="Date Placeholder 2">
            <a:extLst>
              <a:ext uri="{FF2B5EF4-FFF2-40B4-BE49-F238E27FC236}">
                <a16:creationId xmlns:a16="http://schemas.microsoft.com/office/drawing/2014/main" id="{66119C35-D514-4129-9518-9CF89993E10C}"/>
              </a:ext>
            </a:extLst>
          </p:cNvPr>
          <p:cNvSpPr txBox="1">
            <a:spLocks noGrp="1"/>
          </p:cNvSpPr>
          <p:nvPr>
            <p:ph type="dt" sz="quarter" idx="1"/>
          </p:nvPr>
        </p:nvSpPr>
        <p:spPr>
          <a:xfrm>
            <a:off x="3881438" y="0"/>
            <a:ext cx="2976562" cy="457200"/>
          </a:xfrm>
          <a:prstGeom prst="rect">
            <a:avLst/>
          </a:prstGeom>
          <a:noFill/>
          <a:ln>
            <a:noFill/>
          </a:ln>
        </p:spPr>
        <p:txBody>
          <a:bodyPr vert="horz" wrap="square" lIns="80768" tIns="40379" rIns="80768" bIns="40379" anchor="t" anchorCtr="0" compatLnSpc="0"/>
          <a:lstStyle>
            <a:lvl1pPr algn="r" eaLnBrk="1" fontAlgn="auto" hangingPunct="0">
              <a:spcBef>
                <a:spcPts val="0"/>
              </a:spcBef>
              <a:spcAft>
                <a:spcPts val="0"/>
              </a:spcAft>
              <a:defRPr sz="1400" kern="0">
                <a:solidFill>
                  <a:srgbClr val="000000"/>
                </a:solidFill>
                <a:latin typeface="Liberation Sans" pitchFamily="18"/>
                <a:ea typeface="DejaVu Sans" pitchFamily="2"/>
                <a:cs typeface="Lohit Hindi" pitchFamily="2"/>
              </a:defRPr>
            </a:lvl1pPr>
          </a:lstStyle>
          <a:p>
            <a:pPr>
              <a:defRPr sz="1400" b="0" i="0" u="none" strike="noStrike" kern="0" cap="none" spc="0" baseline="0">
                <a:solidFill>
                  <a:srgbClr val="000000"/>
                </a:solidFill>
                <a:uFillTx/>
              </a:defRPr>
            </a:pPr>
            <a:endParaRPr lang="en-US"/>
          </a:p>
        </p:txBody>
      </p:sp>
      <p:sp>
        <p:nvSpPr>
          <p:cNvPr id="4" name="Footer Placeholder 3">
            <a:extLst>
              <a:ext uri="{FF2B5EF4-FFF2-40B4-BE49-F238E27FC236}">
                <a16:creationId xmlns:a16="http://schemas.microsoft.com/office/drawing/2014/main" id="{42ADB1C4-EF9B-4C2A-BE87-AA3BFAFD8783}"/>
              </a:ext>
            </a:extLst>
          </p:cNvPr>
          <p:cNvSpPr txBox="1">
            <a:spLocks noGrp="1"/>
          </p:cNvSpPr>
          <p:nvPr>
            <p:ph type="ftr" sz="quarter" idx="2"/>
          </p:nvPr>
        </p:nvSpPr>
        <p:spPr>
          <a:xfrm>
            <a:off x="0" y="8686800"/>
            <a:ext cx="2976563" cy="457200"/>
          </a:xfrm>
          <a:prstGeom prst="rect">
            <a:avLst/>
          </a:prstGeom>
          <a:noFill/>
          <a:ln>
            <a:noFill/>
          </a:ln>
        </p:spPr>
        <p:txBody>
          <a:bodyPr vert="horz" wrap="square" lIns="80768" tIns="40379" rIns="80768" bIns="40379" anchor="b" anchorCtr="0" compatLnSpc="0"/>
          <a:lstStyle>
            <a:lvl1pPr eaLnBrk="1" fontAlgn="auto" hangingPunct="0">
              <a:spcBef>
                <a:spcPts val="0"/>
              </a:spcBef>
              <a:spcAft>
                <a:spcPts val="0"/>
              </a:spcAft>
              <a:defRPr sz="1400" kern="0">
                <a:solidFill>
                  <a:srgbClr val="000000"/>
                </a:solidFill>
                <a:latin typeface="Liberation Sans" pitchFamily="18"/>
                <a:ea typeface="DejaVu Sans" pitchFamily="2"/>
                <a:cs typeface="Lohit Hindi" pitchFamily="2"/>
              </a:defRPr>
            </a:lvl1pPr>
          </a:lstStyle>
          <a:p>
            <a:pPr>
              <a:defRPr sz="1400" b="0" i="0" u="none" strike="noStrike" kern="0" cap="none" spc="0" baseline="0">
                <a:solidFill>
                  <a:srgbClr val="000000"/>
                </a:solidFill>
                <a:uFillTx/>
              </a:defRPr>
            </a:pPr>
            <a:endParaRPr lang="en-US"/>
          </a:p>
        </p:txBody>
      </p:sp>
      <p:sp>
        <p:nvSpPr>
          <p:cNvPr id="5" name="Slide Number Placeholder 4">
            <a:extLst>
              <a:ext uri="{FF2B5EF4-FFF2-40B4-BE49-F238E27FC236}">
                <a16:creationId xmlns:a16="http://schemas.microsoft.com/office/drawing/2014/main" id="{98545BFB-602C-40FA-8D0A-E03F49DABCA9}"/>
              </a:ext>
            </a:extLst>
          </p:cNvPr>
          <p:cNvSpPr txBox="1">
            <a:spLocks noGrp="1"/>
          </p:cNvSpPr>
          <p:nvPr>
            <p:ph type="sldNum" sz="quarter" idx="3"/>
          </p:nvPr>
        </p:nvSpPr>
        <p:spPr>
          <a:xfrm>
            <a:off x="3881438" y="8686800"/>
            <a:ext cx="2976562" cy="457200"/>
          </a:xfrm>
          <a:prstGeom prst="rect">
            <a:avLst/>
          </a:prstGeom>
          <a:noFill/>
          <a:ln>
            <a:noFill/>
          </a:ln>
        </p:spPr>
        <p:txBody>
          <a:bodyPr vert="horz" wrap="square" lIns="80768" tIns="40379" rIns="80768" bIns="40379" numCol="1" anchor="b" anchorCtr="0" compatLnSpc="1">
            <a:prstTxWarp prst="textNoShape">
              <a:avLst/>
            </a:prstTxWarp>
          </a:bodyPr>
          <a:lstStyle>
            <a:lvl1pPr algn="r" eaLnBrk="1" hangingPunct="0">
              <a:defRPr sz="1300" smtClean="0">
                <a:solidFill>
                  <a:srgbClr val="000000"/>
                </a:solidFill>
                <a:latin typeface="Liberation Sans"/>
                <a:ea typeface="DejaVu Sans"/>
                <a:cs typeface="Lohit Hindi"/>
              </a:defRPr>
            </a:lvl1pPr>
          </a:lstStyle>
          <a:p>
            <a:pPr>
              <a:defRPr/>
            </a:pPr>
            <a:fld id="{9696CCF7-F01A-4BA9-845D-6CD93683007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C1F8AB2-8CF0-4BAB-8020-1C56B4E72EEF}"/>
              </a:ext>
            </a:extLst>
          </p:cNvPr>
          <p:cNvSpPr>
            <a:spLocks noGrp="1" noRot="1" noChangeAspect="1"/>
          </p:cNvSpPr>
          <p:nvPr>
            <p:ph type="sldImg" idx="2"/>
          </p:nvPr>
        </p:nvSpPr>
        <p:spPr bwMode="auto">
          <a:xfrm>
            <a:off x="1371600" y="763588"/>
            <a:ext cx="50292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a:extLst>
              <a:ext uri="{FF2B5EF4-FFF2-40B4-BE49-F238E27FC236}">
                <a16:creationId xmlns:a16="http://schemas.microsoft.com/office/drawing/2014/main" id="{964B0152-F0C3-458C-AE7C-B1E721FC5773}"/>
              </a:ext>
            </a:extLst>
          </p:cNvPr>
          <p:cNvSpPr txBox="1">
            <a:spLocks noGrp="1"/>
          </p:cNvSpPr>
          <p:nvPr>
            <p:ph type="body" sz="quarter" idx="3"/>
          </p:nvPr>
        </p:nvSpPr>
        <p:spPr>
          <a:xfrm>
            <a:off x="777875" y="4776788"/>
            <a:ext cx="6216650" cy="4525962"/>
          </a:xfrm>
          <a:prstGeom prst="rect">
            <a:avLst/>
          </a:prstGeom>
          <a:noFill/>
          <a:ln>
            <a:noFill/>
          </a:ln>
        </p:spPr>
        <p:txBody>
          <a:bodyPr vert="horz" wrap="square" lIns="0" tIns="0" rIns="0" bIns="0" anchor="t" anchorCtr="0" compatLnSpc="1"/>
          <a:lstStyle/>
          <a:p>
            <a:pPr lvl="0"/>
            <a:endParaRPr lang="en-US" noProof="0"/>
          </a:p>
        </p:txBody>
      </p:sp>
      <p:sp>
        <p:nvSpPr>
          <p:cNvPr id="4" name="Header Placeholder 3">
            <a:extLst>
              <a:ext uri="{FF2B5EF4-FFF2-40B4-BE49-F238E27FC236}">
                <a16:creationId xmlns:a16="http://schemas.microsoft.com/office/drawing/2014/main" id="{BC1C24D2-AD98-4ADB-ACDB-0B6C33419D80}"/>
              </a:ext>
            </a:extLst>
          </p:cNvPr>
          <p:cNvSpPr txBox="1">
            <a:spLocks noGrp="1"/>
          </p:cNvSpPr>
          <p:nvPr>
            <p:ph type="hdr" sz="quarter"/>
          </p:nvPr>
        </p:nvSpPr>
        <p:spPr>
          <a:xfrm>
            <a:off x="0" y="0"/>
            <a:ext cx="3373438" cy="503238"/>
          </a:xfrm>
          <a:prstGeom prst="rect">
            <a:avLst/>
          </a:prstGeom>
          <a:noFill/>
          <a:ln>
            <a:noFill/>
          </a:ln>
        </p:spPr>
        <p:txBody>
          <a:bodyPr vert="horz" wrap="square" lIns="0" tIns="0" rIns="0" bIns="0" anchor="t" anchorCtr="0" compatLnSpc="1"/>
          <a:lstStyle>
            <a:lvl1pPr marL="0" marR="0" lvl="0" indent="0" algn="l"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DejaVu Sans" pitchFamily="2"/>
                <a:cs typeface="DejaVu Sans" pitchFamily="2"/>
              </a:defRPr>
            </a:lvl1pPr>
          </a:lstStyle>
          <a:p>
            <a:pPr>
              <a:defRPr/>
            </a:pPr>
            <a:endParaRPr/>
          </a:p>
        </p:txBody>
      </p:sp>
      <p:sp>
        <p:nvSpPr>
          <p:cNvPr id="5" name="Date Placeholder 4">
            <a:extLst>
              <a:ext uri="{FF2B5EF4-FFF2-40B4-BE49-F238E27FC236}">
                <a16:creationId xmlns:a16="http://schemas.microsoft.com/office/drawing/2014/main" id="{0E8DCB7D-B137-485C-A47A-006F0134A3BC}"/>
              </a:ext>
            </a:extLst>
          </p:cNvPr>
          <p:cNvSpPr txBox="1">
            <a:spLocks noGrp="1"/>
          </p:cNvSpPr>
          <p:nvPr>
            <p:ph type="dt" idx="1"/>
          </p:nvPr>
        </p:nvSpPr>
        <p:spPr>
          <a:xfrm>
            <a:off x="4398963" y="0"/>
            <a:ext cx="3373437" cy="503238"/>
          </a:xfrm>
          <a:prstGeom prst="rect">
            <a:avLst/>
          </a:prstGeom>
          <a:noFill/>
          <a:ln>
            <a:noFill/>
          </a:ln>
        </p:spPr>
        <p:txBody>
          <a:bodyPr vert="horz" wrap="square" lIns="0" tIns="0" rIns="0" bIns="0" anchor="t" anchorCtr="0" compatLnSpc="1"/>
          <a:lstStyle>
            <a:lvl1pPr marL="0" marR="0" lvl="0" indent="0" algn="r"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DejaVu Sans" pitchFamily="2"/>
                <a:cs typeface="DejaVu Sans" pitchFamily="2"/>
              </a:defRPr>
            </a:lvl1pPr>
          </a:lstStyle>
          <a:p>
            <a:pPr>
              <a:defRPr/>
            </a:pPr>
            <a:endParaRPr/>
          </a:p>
        </p:txBody>
      </p:sp>
      <p:sp>
        <p:nvSpPr>
          <p:cNvPr id="6" name="Footer Placeholder 5">
            <a:extLst>
              <a:ext uri="{FF2B5EF4-FFF2-40B4-BE49-F238E27FC236}">
                <a16:creationId xmlns:a16="http://schemas.microsoft.com/office/drawing/2014/main" id="{CC1B47CC-99C4-435D-9BBC-B3FB7EADA168}"/>
              </a:ext>
            </a:extLst>
          </p:cNvPr>
          <p:cNvSpPr txBox="1">
            <a:spLocks noGrp="1"/>
          </p:cNvSpPr>
          <p:nvPr>
            <p:ph type="ftr" sz="quarter" idx="4"/>
          </p:nvPr>
        </p:nvSpPr>
        <p:spPr>
          <a:xfrm>
            <a:off x="0" y="9555163"/>
            <a:ext cx="3373438" cy="503237"/>
          </a:xfrm>
          <a:prstGeom prst="rect">
            <a:avLst/>
          </a:prstGeom>
          <a:noFill/>
          <a:ln>
            <a:noFill/>
          </a:ln>
        </p:spPr>
        <p:txBody>
          <a:bodyPr vert="horz" wrap="square" lIns="0" tIns="0" rIns="0" bIns="0" anchor="b" anchorCtr="0" compatLnSpc="1"/>
          <a:lstStyle>
            <a:lvl1pPr marL="0" marR="0" lvl="0" indent="0" algn="l"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DejaVu Sans" pitchFamily="2"/>
                <a:cs typeface="DejaVu Sans" pitchFamily="2"/>
              </a:defRPr>
            </a:lvl1pPr>
          </a:lstStyle>
          <a:p>
            <a:pPr>
              <a:defRPr/>
            </a:pPr>
            <a:endParaRPr/>
          </a:p>
        </p:txBody>
      </p:sp>
      <p:sp>
        <p:nvSpPr>
          <p:cNvPr id="7" name="Slide Number Placeholder 6">
            <a:extLst>
              <a:ext uri="{FF2B5EF4-FFF2-40B4-BE49-F238E27FC236}">
                <a16:creationId xmlns:a16="http://schemas.microsoft.com/office/drawing/2014/main" id="{639898CA-A940-4507-935E-FC2378E49744}"/>
              </a:ext>
            </a:extLst>
          </p:cNvPr>
          <p:cNvSpPr txBox="1">
            <a:spLocks noGrp="1"/>
          </p:cNvSpPr>
          <p:nvPr>
            <p:ph type="sldNum" sz="quarter" idx="5"/>
          </p:nvPr>
        </p:nvSpPr>
        <p:spPr>
          <a:xfrm>
            <a:off x="4398963" y="9555163"/>
            <a:ext cx="3373437" cy="503237"/>
          </a:xfrm>
          <a:prstGeom prst="rect">
            <a:avLst/>
          </a:prstGeom>
          <a:noFill/>
          <a:ln>
            <a:noFill/>
          </a:ln>
        </p:spPr>
        <p:txBody>
          <a:bodyPr vert="horz" wrap="square" lIns="0" tIns="0" rIns="0" bIns="0" numCol="1" anchor="b" anchorCtr="0" compatLnSpc="1">
            <a:prstTxWarp prst="textNoShape">
              <a:avLst/>
            </a:prstTxWarp>
          </a:bodyPr>
          <a:lstStyle>
            <a:lvl1pPr algn="r" eaLnBrk="1" hangingPunct="0">
              <a:defRPr sz="1400" smtClean="0">
                <a:solidFill>
                  <a:srgbClr val="000000"/>
                </a:solidFill>
                <a:latin typeface="Liberation Serif"/>
                <a:ea typeface="DejaVu Sans"/>
                <a:cs typeface="DejaVu Sans"/>
              </a:defRPr>
            </a:lvl1pPr>
          </a:lstStyle>
          <a:p>
            <a:pPr>
              <a:defRPr/>
            </a:pPr>
            <a:fld id="{1EE75231-3CEB-46EA-A860-4E57777F08F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marL="215900" indent="-215900" algn="l" rtl="0" eaLnBrk="0" fontAlgn="base" hangingPunct="0">
      <a:spcBef>
        <a:spcPct val="0"/>
      </a:spcBef>
      <a:spcAft>
        <a:spcPct val="0"/>
      </a:spcAft>
      <a:defRPr lang="en-US" sz="2000" kern="1200">
        <a:solidFill>
          <a:srgbClr val="000000"/>
        </a:solidFill>
        <a:latin typeface="Liberation Sans" pitchFamily="18"/>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7C29B54-8850-4D95-AE3F-6B5038B00F0C}"/>
              </a:ext>
            </a:extLst>
          </p:cNvPr>
          <p:cNvSpPr>
            <a:spLocks noGrp="1" noRot="1" noChangeAspect="1" noTextEdit="1"/>
          </p:cNvSpPr>
          <p:nvPr>
            <p:ph type="sldImg"/>
          </p:nvPr>
        </p:nvSpPr>
        <p:spPr>
          <a:solidFill>
            <a:srgbClr val="4F81BD"/>
          </a:solidFill>
          <a:ln w="25402">
            <a:solidFill>
              <a:srgbClr val="385D8A"/>
            </a:solidFill>
            <a:miter lim="800000"/>
            <a:headEnd/>
            <a:tailEnd/>
          </a:ln>
        </p:spPr>
      </p:sp>
      <p:sp>
        <p:nvSpPr>
          <p:cNvPr id="12291" name="Notes Placeholder 2">
            <a:extLst>
              <a:ext uri="{FF2B5EF4-FFF2-40B4-BE49-F238E27FC236}">
                <a16:creationId xmlns:a16="http://schemas.microsoft.com/office/drawing/2014/main" id="{BB7E7404-609F-4229-8C52-79BB804628EA}"/>
              </a:ext>
            </a:extLst>
          </p:cNvPr>
          <p:cNvSpPr txBox="1">
            <a:spLocks noGrp="1"/>
          </p:cNvSpPr>
          <p:nvPr>
            <p:ph type="body" sz="quarter" idx="1"/>
          </p:nvPr>
        </p:nvSpPr>
        <p:spPr bwMode="auto">
          <a:xfrm>
            <a:off x="777875" y="4776788"/>
            <a:ext cx="6216650" cy="4527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prstTxWarp prst="textNoShape">
              <a:avLst/>
            </a:prstTxWarp>
          </a:bodyPr>
          <a:lstStyle/>
          <a:p>
            <a:pPr eaLnBrk="1"/>
            <a:endParaRPr altLang="en-US">
              <a:latin typeface="Liberation Sans"/>
            </a:endParaRPr>
          </a:p>
        </p:txBody>
      </p:sp>
      <p:sp>
        <p:nvSpPr>
          <p:cNvPr id="12292" name="Header Placeholder 3">
            <a:extLst>
              <a:ext uri="{FF2B5EF4-FFF2-40B4-BE49-F238E27FC236}">
                <a16:creationId xmlns:a16="http://schemas.microsoft.com/office/drawing/2014/main" id="{E14C4A04-621E-44B9-BE71-066688F12509}"/>
              </a:ext>
            </a:extLst>
          </p:cNvPr>
          <p:cNvSpPr txBox="1">
            <a:spLocks noChangeArrowheads="1"/>
          </p:cNvSpP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rgbClr val="000000"/>
                </a:solidFill>
                <a:latin typeface="Liberation Sans"/>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a:endParaRPr lang="en-US" altLang="en-US" sz="1400">
              <a:latin typeface="Liberation Serif"/>
              <a:ea typeface="DejaVu Sans"/>
              <a:cs typeface="DejaVu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0E6D782F-DB6F-4DD8-82AC-ECD909D8BAFB}"/>
              </a:ext>
            </a:extLst>
          </p:cNvPr>
          <p:cNvSpPr>
            <a:spLocks noGrp="1" noRot="1" noChangeAspect="1" noTextEdit="1"/>
          </p:cNvSpPr>
          <p:nvPr>
            <p:ph type="sldImg"/>
          </p:nvPr>
        </p:nvSpPr>
        <p:spPr/>
      </p:sp>
      <p:sp>
        <p:nvSpPr>
          <p:cNvPr id="14339" name="Notes Placeholder 2">
            <a:extLst>
              <a:ext uri="{FF2B5EF4-FFF2-40B4-BE49-F238E27FC236}">
                <a16:creationId xmlns:a16="http://schemas.microsoft.com/office/drawing/2014/main" id="{DC8A6C39-8956-428A-8B26-9AEFA89E697C}"/>
              </a:ext>
            </a:extLst>
          </p:cNvPr>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prstTxWarp prst="textNoShape">
              <a:avLst/>
            </a:prstTxWarp>
          </a:bodyPr>
          <a:lstStyle/>
          <a:p>
            <a:pPr eaLnBrk="1"/>
            <a:endParaRPr altLang="en-US">
              <a:latin typeface="Liberation Sans"/>
            </a:endParaRPr>
          </a:p>
        </p:txBody>
      </p:sp>
      <p:sp>
        <p:nvSpPr>
          <p:cNvPr id="14340" name="Header Placeholder 4">
            <a:extLst>
              <a:ext uri="{FF2B5EF4-FFF2-40B4-BE49-F238E27FC236}">
                <a16:creationId xmlns:a16="http://schemas.microsoft.com/office/drawing/2014/main" id="{6E488249-72BC-46D2-87FE-D897CCAD722F}"/>
              </a:ext>
            </a:extLst>
          </p:cNvPr>
          <p:cNvSpPr txBox="1">
            <a:spLocks noChangeArrowheads="1"/>
          </p:cNvSpP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rgbClr val="000000"/>
                </a:solidFill>
                <a:latin typeface="Liberation Sans"/>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a:endParaRPr lang="en-US" altLang="en-US" sz="1400">
              <a:latin typeface="Liberation Serif"/>
              <a:ea typeface="DejaVu Sans"/>
              <a:cs typeface="DejaVu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B8A58BB4-D477-45FE-BDA9-7AC4120A0264}"/>
              </a:ext>
            </a:extLst>
          </p:cNvPr>
          <p:cNvSpPr>
            <a:spLocks noGrp="1" noRot="1" noChangeAspect="1" noTextEdit="1"/>
          </p:cNvSpPr>
          <p:nvPr>
            <p:ph type="sldImg"/>
          </p:nvPr>
        </p:nvSpPr>
        <p:spPr>
          <a:solidFill>
            <a:srgbClr val="4F81BD"/>
          </a:solidFill>
          <a:ln w="25402">
            <a:solidFill>
              <a:srgbClr val="385D8A"/>
            </a:solidFill>
            <a:miter lim="800000"/>
            <a:headEnd/>
            <a:tailEnd/>
          </a:ln>
        </p:spPr>
      </p:sp>
      <p:sp>
        <p:nvSpPr>
          <p:cNvPr id="17411" name="Notes Placeholder 2">
            <a:extLst>
              <a:ext uri="{FF2B5EF4-FFF2-40B4-BE49-F238E27FC236}">
                <a16:creationId xmlns:a16="http://schemas.microsoft.com/office/drawing/2014/main" id="{777957B7-984E-45A3-B6EE-84C0EA3F235E}"/>
              </a:ext>
            </a:extLst>
          </p:cNvPr>
          <p:cNvSpPr txBox="1">
            <a:spLocks noGrp="1"/>
          </p:cNvSpPr>
          <p:nvPr>
            <p:ph type="body" sz="quarter" idx="1"/>
          </p:nvPr>
        </p:nvSpPr>
        <p:spPr bwMode="auto">
          <a:xfrm>
            <a:off x="777875" y="4776788"/>
            <a:ext cx="6216650" cy="4527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prstTxWarp prst="textNoShape">
              <a:avLst/>
            </a:prstTxWarp>
          </a:bodyPr>
          <a:lstStyle/>
          <a:p>
            <a:pPr eaLnBrk="1"/>
            <a:endParaRPr altLang="en-US">
              <a:latin typeface="Liberation Sans"/>
            </a:endParaRPr>
          </a:p>
        </p:txBody>
      </p:sp>
      <p:sp>
        <p:nvSpPr>
          <p:cNvPr id="17412" name="Header Placeholder 3">
            <a:extLst>
              <a:ext uri="{FF2B5EF4-FFF2-40B4-BE49-F238E27FC236}">
                <a16:creationId xmlns:a16="http://schemas.microsoft.com/office/drawing/2014/main" id="{F61E4A02-BDF7-48BB-98E7-3053A2A15D9C}"/>
              </a:ext>
            </a:extLst>
          </p:cNvPr>
          <p:cNvSpPr txBox="1">
            <a:spLocks noChangeArrowheads="1"/>
          </p:cNvSpP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rgbClr val="000000"/>
                </a:solidFill>
                <a:latin typeface="Liberation Sans"/>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a:endParaRPr lang="en-US" altLang="en-US" sz="1400">
              <a:latin typeface="Liberation Serif"/>
              <a:ea typeface="DejaVu Sans"/>
              <a:cs typeface="DejaVu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750AD92-2A48-457D-97F8-61722C9F08C0}"/>
              </a:ext>
            </a:extLst>
          </p:cNvPr>
          <p:cNvSpPr>
            <a:spLocks noGrp="1" noRot="1" noChangeAspect="1" noTextEdit="1"/>
          </p:cNvSpPr>
          <p:nvPr>
            <p:ph type="sldImg"/>
          </p:nvPr>
        </p:nvSpPr>
        <p:spPr/>
      </p:sp>
      <p:sp>
        <p:nvSpPr>
          <p:cNvPr id="24579" name="Notes Placeholder 2">
            <a:extLst>
              <a:ext uri="{FF2B5EF4-FFF2-40B4-BE49-F238E27FC236}">
                <a16:creationId xmlns:a16="http://schemas.microsoft.com/office/drawing/2014/main" id="{537EF50A-4F4B-40BB-AB70-26535736CBCA}"/>
              </a:ext>
            </a:extLst>
          </p:cNvPr>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prstTxWarp prst="textNoShape">
              <a:avLst/>
            </a:prstTxWarp>
          </a:bodyPr>
          <a:lstStyle/>
          <a:p>
            <a:pPr eaLnBrk="1"/>
            <a:endParaRPr altLang="en-US">
              <a:latin typeface="Liberation Sans"/>
            </a:endParaRPr>
          </a:p>
        </p:txBody>
      </p:sp>
      <p:sp>
        <p:nvSpPr>
          <p:cNvPr id="24580" name="Header Placeholder 3">
            <a:extLst>
              <a:ext uri="{FF2B5EF4-FFF2-40B4-BE49-F238E27FC236}">
                <a16:creationId xmlns:a16="http://schemas.microsoft.com/office/drawing/2014/main" id="{2FD7C148-71D1-446E-B2E3-6F34C6C4C2D2}"/>
              </a:ext>
            </a:extLst>
          </p:cNvPr>
          <p:cNvSpPr txBox="1">
            <a:spLocks noChangeArrowheads="1"/>
          </p:cNvSpP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rgbClr val="000000"/>
                </a:solidFill>
                <a:latin typeface="Liberation Sans"/>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a:endParaRPr lang="en-US" altLang="en-US" sz="1400">
              <a:latin typeface="Liberation Serif"/>
              <a:ea typeface="DejaVu Sans"/>
              <a:cs typeface="DejaVu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A3A79EC6-A094-40AB-8ED5-336DF6ED220C}"/>
              </a:ext>
            </a:extLst>
          </p:cNvPr>
          <p:cNvSpPr>
            <a:spLocks noGrp="1" noRot="1" noChangeAspect="1" noTextEdit="1"/>
          </p:cNvSpPr>
          <p:nvPr>
            <p:ph type="sldImg"/>
          </p:nvPr>
        </p:nvSpPr>
        <p:spPr/>
      </p:sp>
      <p:sp>
        <p:nvSpPr>
          <p:cNvPr id="26627" name="Notes Placeholder 2">
            <a:extLst>
              <a:ext uri="{FF2B5EF4-FFF2-40B4-BE49-F238E27FC236}">
                <a16:creationId xmlns:a16="http://schemas.microsoft.com/office/drawing/2014/main" id="{3E3D2A7E-9AA4-466E-A7CD-B52418E4687D}"/>
              </a:ext>
            </a:extLst>
          </p:cNvPr>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prstTxWarp prst="textNoShape">
              <a:avLst/>
            </a:prstTxWarp>
          </a:bodyPr>
          <a:lstStyle/>
          <a:p>
            <a:pPr eaLnBrk="1"/>
            <a:endParaRPr altLang="en-US">
              <a:latin typeface="Liberation Sans"/>
            </a:endParaRPr>
          </a:p>
        </p:txBody>
      </p:sp>
      <p:sp>
        <p:nvSpPr>
          <p:cNvPr id="26628" name="Header Placeholder 3">
            <a:extLst>
              <a:ext uri="{FF2B5EF4-FFF2-40B4-BE49-F238E27FC236}">
                <a16:creationId xmlns:a16="http://schemas.microsoft.com/office/drawing/2014/main" id="{7462BC8B-8EB8-4865-82A1-91DB13A8252F}"/>
              </a:ext>
            </a:extLst>
          </p:cNvPr>
          <p:cNvSpPr txBox="1">
            <a:spLocks noChangeArrowheads="1"/>
          </p:cNvSpP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rgbClr val="000000"/>
                </a:solidFill>
                <a:latin typeface="Liberation Sans"/>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a:endParaRPr lang="en-US" altLang="en-US" sz="1400">
              <a:latin typeface="Liberation Serif"/>
              <a:ea typeface="DejaVu Sans"/>
              <a:cs typeface="DejaVu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698A861-F8B5-423D-98B3-E1C15F7394BF}"/>
              </a:ext>
            </a:extLst>
          </p:cNvPr>
          <p:cNvSpPr>
            <a:spLocks noGrp="1" noRot="1" noChangeAspect="1" noTextEdit="1"/>
          </p:cNvSpPr>
          <p:nvPr>
            <p:ph type="sldImg"/>
          </p:nvPr>
        </p:nvSpPr>
        <p:spPr>
          <a:solidFill>
            <a:srgbClr val="4F81BD"/>
          </a:solidFill>
          <a:ln w="25402">
            <a:solidFill>
              <a:srgbClr val="385D8A"/>
            </a:solidFill>
            <a:miter lim="800000"/>
            <a:headEnd/>
            <a:tailEnd/>
          </a:ln>
        </p:spPr>
      </p:sp>
      <p:sp>
        <p:nvSpPr>
          <p:cNvPr id="28675" name="Notes Placeholder 2">
            <a:extLst>
              <a:ext uri="{FF2B5EF4-FFF2-40B4-BE49-F238E27FC236}">
                <a16:creationId xmlns:a16="http://schemas.microsoft.com/office/drawing/2014/main" id="{ADCB74BC-D4CA-4116-AFF6-8B2EF42ABB9A}"/>
              </a:ext>
            </a:extLst>
          </p:cNvPr>
          <p:cNvSpPr txBox="1">
            <a:spLocks noGrp="1"/>
          </p:cNvSpPr>
          <p:nvPr>
            <p:ph type="body" sz="quarter" idx="1"/>
          </p:nvPr>
        </p:nvSpPr>
        <p:spPr bwMode="auto">
          <a:xfrm>
            <a:off x="777875" y="4776788"/>
            <a:ext cx="6216650" cy="4527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prstTxWarp prst="textNoShape">
              <a:avLst/>
            </a:prstTxWarp>
          </a:bodyPr>
          <a:lstStyle/>
          <a:p>
            <a:pPr eaLnBrk="1"/>
            <a:endParaRPr altLang="en-US">
              <a:latin typeface="Liberation Sans"/>
            </a:endParaRPr>
          </a:p>
        </p:txBody>
      </p:sp>
      <p:sp>
        <p:nvSpPr>
          <p:cNvPr id="28676" name="Header Placeholder 3">
            <a:extLst>
              <a:ext uri="{FF2B5EF4-FFF2-40B4-BE49-F238E27FC236}">
                <a16:creationId xmlns:a16="http://schemas.microsoft.com/office/drawing/2014/main" id="{7040EE40-64A7-4F88-B6D7-4A3817DEBBA1}"/>
              </a:ext>
            </a:extLst>
          </p:cNvPr>
          <p:cNvSpPr txBox="1">
            <a:spLocks noChangeArrowheads="1"/>
          </p:cNvSpP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rgbClr val="000000"/>
                </a:solidFill>
                <a:latin typeface="Liberation Sans"/>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a:endParaRPr lang="en-US" altLang="en-US" sz="1400">
              <a:latin typeface="Liberation Serif"/>
              <a:ea typeface="DejaVu Sans"/>
              <a:cs typeface="DejaVu San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ight Triangle 9">
            <a:extLst>
              <a:ext uri="{FF2B5EF4-FFF2-40B4-BE49-F238E27FC236}">
                <a16:creationId xmlns:a16="http://schemas.microsoft.com/office/drawing/2014/main" id="{EAA222E5-F706-4FFE-B0E4-86A2765FC88B}"/>
              </a:ext>
            </a:extLst>
          </p:cNvPr>
          <p:cNvSpPr>
            <a:spLocks/>
          </p:cNvSpPr>
          <p:nvPr/>
        </p:nvSpPr>
        <p:spPr bwMode="auto">
          <a:xfrm>
            <a:off x="0" y="4664075"/>
            <a:ext cx="9150350" cy="0"/>
          </a:xfrm>
          <a:custGeom>
            <a:avLst/>
            <a:gdLst>
              <a:gd name="T0" fmla="*/ 4575175 w 9150350"/>
              <a:gd name="T1" fmla="*/ 9150350 w 9150350"/>
              <a:gd name="T2" fmla="*/ 4575175 w 9150350"/>
              <a:gd name="T3" fmla="*/ 0 w 9150350"/>
              <a:gd name="T4" fmla="*/ 0 w 9150350"/>
              <a:gd name="T5" fmla="*/ 0 w 9150350"/>
              <a:gd name="T6" fmla="*/ 9150350 w 9150350"/>
              <a:gd name="T7" fmla="*/ 4575175 w 9150350"/>
              <a:gd name="T8" fmla="*/ 17694720 60000 65536"/>
              <a:gd name="T9" fmla="*/ 0 60000 65536"/>
              <a:gd name="T10" fmla="*/ 5898240 60000 65536"/>
              <a:gd name="T11" fmla="*/ 11796480 60000 65536"/>
              <a:gd name="T12" fmla="*/ 17694720 60000 65536"/>
              <a:gd name="T13" fmla="*/ 5898240 60000 65536"/>
              <a:gd name="T14" fmla="*/ 5898240 60000 65536"/>
              <a:gd name="T15" fmla="*/ 0 60000 65536"/>
              <a:gd name="T16" fmla="*/ 762529 w 9150350"/>
              <a:gd name="T17" fmla="*/ 5337704 w 9150350"/>
            </a:gdLst>
            <a:ahLst/>
            <a:cxnLst>
              <a:cxn ang="T8">
                <a:pos x="T0" y="0"/>
              </a:cxn>
              <a:cxn ang="T9">
                <a:pos x="T1" y="0"/>
              </a:cxn>
              <a:cxn ang="T10">
                <a:pos x="T2" y="0"/>
              </a:cxn>
              <a:cxn ang="T11">
                <a:pos x="T3" y="0"/>
              </a:cxn>
              <a:cxn ang="T12">
                <a:pos x="T4" y="0"/>
              </a:cxn>
              <a:cxn ang="T13">
                <a:pos x="T5" y="0"/>
              </a:cxn>
              <a:cxn ang="T14">
                <a:pos x="T6" y="0"/>
              </a:cxn>
              <a:cxn ang="T15">
                <a:pos x="T7" y="0"/>
              </a:cxn>
            </a:cxnLst>
            <a:rect l="T16" t="0" r="T17" b="0"/>
            <a:pathLst>
              <a:path w="9150350">
                <a:moveTo>
                  <a:pt x="0" y="1"/>
                </a:moveTo>
                <a:lnTo>
                  <a:pt x="0" y="0"/>
                </a:lnTo>
                <a:lnTo>
                  <a:pt x="9150350" y="1"/>
                </a:lnTo>
                <a:lnTo>
                  <a:pt x="0" y="1"/>
                </a:lnTo>
                <a:close/>
              </a:path>
            </a:pathLst>
          </a:custGeom>
          <a:gradFill rotWithShape="0">
            <a:gsLst>
              <a:gs pos="0">
                <a:srgbClr val="007897"/>
              </a:gs>
              <a:gs pos="50000">
                <a:srgbClr val="4ABBE0"/>
              </a:gs>
              <a:gs pos="100000">
                <a:srgbClr val="007897"/>
              </a:gs>
            </a:gsLst>
            <a:lin ang="3000000"/>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anchor="ctr" anchorCtr="1"/>
          <a:lstStyle/>
          <a:p>
            <a:endParaRPr lang="en-IN"/>
          </a:p>
        </p:txBody>
      </p:sp>
      <p:grpSp>
        <p:nvGrpSpPr>
          <p:cNvPr id="6" name="Group 1">
            <a:extLst>
              <a:ext uri="{FF2B5EF4-FFF2-40B4-BE49-F238E27FC236}">
                <a16:creationId xmlns:a16="http://schemas.microsoft.com/office/drawing/2014/main" id="{D233914C-8017-480A-AB68-BAC4B47CA706}"/>
              </a:ext>
            </a:extLst>
          </p:cNvPr>
          <p:cNvGrpSpPr>
            <a:grpSpLocks/>
          </p:cNvGrpSpPr>
          <p:nvPr/>
        </p:nvGrpSpPr>
        <p:grpSpPr bwMode="auto">
          <a:xfrm>
            <a:off x="-3175" y="4953000"/>
            <a:ext cx="9147175" cy="1911350"/>
            <a:chOff x="-3767" y="4953003"/>
            <a:chExt cx="9147767" cy="1912092"/>
          </a:xfrm>
        </p:grpSpPr>
        <p:sp>
          <p:nvSpPr>
            <p:cNvPr id="7" name="Freeform 6">
              <a:extLst>
                <a:ext uri="{FF2B5EF4-FFF2-40B4-BE49-F238E27FC236}">
                  <a16:creationId xmlns:a16="http://schemas.microsoft.com/office/drawing/2014/main" id="{3B583357-4FB3-4C71-B24A-0DCC2250A17C}"/>
                </a:ext>
              </a:extLst>
            </p:cNvPr>
            <p:cNvSpPr>
              <a:spLocks/>
            </p:cNvSpPr>
            <p:nvPr/>
          </p:nvSpPr>
          <p:spPr bwMode="auto">
            <a:xfrm>
              <a:off x="1687030" y="4953003"/>
              <a:ext cx="7456970" cy="487552"/>
            </a:xfrm>
            <a:custGeom>
              <a:avLst/>
              <a:gdLst>
                <a:gd name="T0" fmla="*/ 3728485 w 4697"/>
                <a:gd name="T1" fmla="*/ 0 h 367"/>
                <a:gd name="T2" fmla="*/ 7456970 w 4697"/>
                <a:gd name="T3" fmla="*/ 243776 h 367"/>
                <a:gd name="T4" fmla="*/ 3728485 w 4697"/>
                <a:gd name="T5" fmla="*/ 487552 h 367"/>
                <a:gd name="T6" fmla="*/ 0 w 4697"/>
                <a:gd name="T7" fmla="*/ 243776 h 367"/>
                <a:gd name="T8" fmla="*/ 7456970 w 4697"/>
                <a:gd name="T9" fmla="*/ 0 h 367"/>
                <a:gd name="T10" fmla="*/ 7456970 w 4697"/>
                <a:gd name="T11" fmla="*/ 487552 h 367"/>
                <a:gd name="T12" fmla="*/ 0 w 4697"/>
                <a:gd name="T13" fmla="*/ 289609 h 367"/>
                <a:gd name="T14" fmla="*/ 7456970 w 4697"/>
                <a:gd name="T15" fmla="*/ 0 h 367"/>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4697"/>
                <a:gd name="T25" fmla="*/ 0 h 367"/>
                <a:gd name="T26" fmla="*/ 4697 w 4697"/>
                <a:gd name="T27" fmla="*/ 367 h 3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97" h="367">
                  <a:moveTo>
                    <a:pt x="4697" y="0"/>
                  </a:moveTo>
                  <a:lnTo>
                    <a:pt x="4697" y="367"/>
                  </a:lnTo>
                  <a:lnTo>
                    <a:pt x="0" y="218"/>
                  </a:lnTo>
                  <a:lnTo>
                    <a:pt x="4697" y="0"/>
                  </a:lnTo>
                  <a:close/>
                </a:path>
              </a:pathLst>
            </a:custGeom>
            <a:solidFill>
              <a:srgbClr val="9FCBDC">
                <a:alpha val="39999"/>
              </a:srgbClr>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IN"/>
            </a:p>
          </p:txBody>
        </p:sp>
        <p:sp>
          <p:nvSpPr>
            <p:cNvPr id="8" name="Freeform 7">
              <a:extLst>
                <a:ext uri="{FF2B5EF4-FFF2-40B4-BE49-F238E27FC236}">
                  <a16:creationId xmlns:a16="http://schemas.microsoft.com/office/drawing/2014/main" id="{C57EB2A3-F728-405B-B056-BA6E885324E4}"/>
                </a:ext>
              </a:extLst>
            </p:cNvPr>
            <p:cNvSpPr>
              <a:spLocks/>
            </p:cNvSpPr>
            <p:nvPr/>
          </p:nvSpPr>
          <p:spPr bwMode="auto">
            <a:xfrm>
              <a:off x="35924" y="5237276"/>
              <a:ext cx="9108076" cy="789293"/>
            </a:xfrm>
            <a:custGeom>
              <a:avLst/>
              <a:gdLst>
                <a:gd name="T0" fmla="*/ 4554038 w 5760"/>
                <a:gd name="T1" fmla="*/ 0 h 528"/>
                <a:gd name="T2" fmla="*/ 9108076 w 5760"/>
                <a:gd name="T3" fmla="*/ 394647 h 528"/>
                <a:gd name="T4" fmla="*/ 4554038 w 5760"/>
                <a:gd name="T5" fmla="*/ 789293 h 528"/>
                <a:gd name="T6" fmla="*/ 0 w 5760"/>
                <a:gd name="T7" fmla="*/ 394647 h 528"/>
                <a:gd name="T8" fmla="*/ 0 w 5760"/>
                <a:gd name="T9" fmla="*/ 0 h 528"/>
                <a:gd name="T10" fmla="*/ 9108076 w 5760"/>
                <a:gd name="T11" fmla="*/ 0 h 528"/>
                <a:gd name="T12" fmla="*/ 9108076 w 5760"/>
                <a:gd name="T13" fmla="*/ 789293 h 528"/>
                <a:gd name="T14" fmla="*/ 75901 w 5760"/>
                <a:gd name="T15" fmla="*/ 0 h 528"/>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5760"/>
                <a:gd name="T25" fmla="*/ 0 h 528"/>
                <a:gd name="T26" fmla="*/ 5760 w 5760"/>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0" h="528">
                  <a:moveTo>
                    <a:pt x="0" y="0"/>
                  </a:moveTo>
                  <a:lnTo>
                    <a:pt x="5760" y="0"/>
                  </a:lnTo>
                  <a:lnTo>
                    <a:pt x="5760" y="528"/>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IN"/>
            </a:p>
          </p:txBody>
        </p:sp>
        <p:sp>
          <p:nvSpPr>
            <p:cNvPr id="9" name="Freeform 10">
              <a:extLst>
                <a:ext uri="{FF2B5EF4-FFF2-40B4-BE49-F238E27FC236}">
                  <a16:creationId xmlns:a16="http://schemas.microsoft.com/office/drawing/2014/main" id="{B0B84BC7-7FD9-4A2E-BABF-F5A41EEB21F8}"/>
                </a:ext>
              </a:extLst>
            </p:cNvPr>
            <p:cNvSpPr>
              <a:spLocks/>
            </p:cNvSpPr>
            <p:nvPr/>
          </p:nvSpPr>
          <p:spPr bwMode="auto">
            <a:xfrm>
              <a:off x="0" y="5000981"/>
              <a:ext cx="9144000" cy="1864114"/>
            </a:xfrm>
            <a:custGeom>
              <a:avLst/>
              <a:gdLst>
                <a:gd name="T0" fmla="*/ 4572000 w 5760"/>
                <a:gd name="T1" fmla="*/ 0 h 1248"/>
                <a:gd name="T2" fmla="*/ 9144000 w 5760"/>
                <a:gd name="T3" fmla="*/ 932057 h 1248"/>
                <a:gd name="T4" fmla="*/ 4572000 w 5760"/>
                <a:gd name="T5" fmla="*/ 1864114 h 1248"/>
                <a:gd name="T6" fmla="*/ 0 w 5760"/>
                <a:gd name="T7" fmla="*/ 932057 h 1248"/>
                <a:gd name="T8" fmla="*/ 0 w 5760"/>
                <a:gd name="T9" fmla="*/ 0 h 1248"/>
                <a:gd name="T10" fmla="*/ 0 w 5760"/>
                <a:gd name="T11" fmla="*/ 1864114 h 1248"/>
                <a:gd name="T12" fmla="*/ 9144000 w 5760"/>
                <a:gd name="T13" fmla="*/ 1864114 h 1248"/>
                <a:gd name="T14" fmla="*/ 9144000 w 5760"/>
                <a:gd name="T15" fmla="*/ 788664 h 1248"/>
                <a:gd name="T16" fmla="*/ 0 w 5760"/>
                <a:gd name="T17" fmla="*/ 0 h 1248"/>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5760"/>
                <a:gd name="T28" fmla="*/ 0 h 1248"/>
                <a:gd name="T29" fmla="*/ 5760 w 5760"/>
                <a:gd name="T30" fmla="*/ 1248 h 1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1248">
                  <a:moveTo>
                    <a:pt x="0" y="0"/>
                  </a:moveTo>
                  <a:lnTo>
                    <a:pt x="0" y="1248"/>
                  </a:lnTo>
                  <a:lnTo>
                    <a:pt x="5760" y="1248"/>
                  </a:lnTo>
                  <a:lnTo>
                    <a:pt x="5760" y="528"/>
                  </a:lnTo>
                  <a:lnTo>
                    <a:pt x="0" y="0"/>
                  </a:lnTo>
                  <a:close/>
                </a:path>
              </a:pathLst>
            </a:custGeom>
            <a:blipFill dpi="0" rotWithShape="1">
              <a:blip r:embed="rId2" r:link="rId3">
                <a:alphaModFix amt="50000"/>
              </a:blip>
              <a:srcRect/>
              <a:stretch>
                <a:fillRect/>
              </a:stretch>
            </a:blipFill>
            <a:ln>
              <a:noFill/>
            </a:ln>
            <a:extLst>
              <a:ext uri="{91240B29-F687-4F45-9708-019B960494DF}">
                <a14:hiddenLine xmlns:a14="http://schemas.microsoft.com/office/drawing/2010/main" w="9525">
                  <a:solidFill>
                    <a:srgbClr val="000000"/>
                  </a:solidFill>
                  <a:prstDash val="solid"/>
                  <a:round/>
                  <a:headEnd/>
                  <a:tailEnd/>
                </a14:hiddenLine>
              </a:ext>
            </a:extLst>
          </p:spPr>
          <p:txBody>
            <a:bodyPr anchor="ctr" anchorCtr="1"/>
            <a:lstStyle/>
            <a:p>
              <a:endParaRPr lang="en-IN"/>
            </a:p>
          </p:txBody>
        </p:sp>
        <p:cxnSp>
          <p:nvCxnSpPr>
            <p:cNvPr id="10" name="Straight Connector 11">
              <a:extLst>
                <a:ext uri="{FF2B5EF4-FFF2-40B4-BE49-F238E27FC236}">
                  <a16:creationId xmlns:a16="http://schemas.microsoft.com/office/drawing/2014/main" id="{2A02DE04-D247-451E-B771-F8E8B9234050}"/>
                </a:ext>
              </a:extLst>
            </p:cNvPr>
            <p:cNvCxnSpPr>
              <a:cxnSpLocks noChangeShapeType="1"/>
            </p:cNvCxnSpPr>
            <p:nvPr/>
          </p:nvCxnSpPr>
          <p:spPr bwMode="auto">
            <a:xfrm>
              <a:off x="-3767" y="4997671"/>
              <a:ext cx="9147767" cy="790298"/>
            </a:xfrm>
            <a:prstGeom prst="straightConnector1">
              <a:avLst/>
            </a:prstGeom>
            <a:noFill/>
            <a:ln w="12060">
              <a:solidFill>
                <a:srgbClr val="156D83"/>
              </a:solidFill>
              <a:miter lim="800000"/>
              <a:headEnd/>
              <a:tailEnd/>
            </a:ln>
            <a:extLst>
              <a:ext uri="{909E8E84-426E-40DD-AFC4-6F175D3DCCD1}">
                <a14:hiddenFill xmlns:a14="http://schemas.microsoft.com/office/drawing/2010/main">
                  <a:noFill/>
                </a14:hiddenFill>
              </a:ext>
            </a:extLst>
          </p:spPr>
        </p:cxnSp>
      </p:grpSp>
      <p:sp>
        <p:nvSpPr>
          <p:cNvPr id="3" name="Title 8"/>
          <p:cNvSpPr txBox="1">
            <a:spLocks noGrp="1"/>
          </p:cNvSpPr>
          <p:nvPr>
            <p:ph type="ctrTitle"/>
          </p:nvPr>
        </p:nvSpPr>
        <p:spPr>
          <a:xfrm>
            <a:off x="685800" y="1752603"/>
            <a:ext cx="7772400" cy="1829760"/>
          </a:xfrm>
        </p:spPr>
        <p:txBody>
          <a:bodyPr anchor="b"/>
          <a:lstStyle>
            <a:lvl1pPr algn="r">
              <a:defRPr sz="4800"/>
            </a:lvl1pPr>
          </a:lstStyle>
          <a:p>
            <a:pPr lvl="0"/>
            <a:r>
              <a:rPr lang="en-US"/>
              <a:t>Click to edit Master title style</a:t>
            </a:r>
          </a:p>
        </p:txBody>
      </p:sp>
      <p:sp>
        <p:nvSpPr>
          <p:cNvPr id="4" name="Subtitle 16"/>
          <p:cNvSpPr txBox="1">
            <a:spLocks noGrp="1"/>
          </p:cNvSpPr>
          <p:nvPr>
            <p:ph type="subTitle" idx="1"/>
          </p:nvPr>
        </p:nvSpPr>
        <p:spPr>
          <a:xfrm>
            <a:off x="685800" y="3611605"/>
            <a:ext cx="7772400" cy="1199701"/>
          </a:xfrm>
        </p:spPr>
        <p:txBody>
          <a:bodyPr lIns="45720" rIns="45720"/>
          <a:lstStyle>
            <a:lvl1pPr marL="0" marR="64008" indent="0" algn="r">
              <a:buNone/>
              <a:defRPr>
                <a:solidFill>
                  <a:srgbClr val="464646"/>
                </a:solidFill>
              </a:defRPr>
            </a:lvl1pPr>
          </a:lstStyle>
          <a:p>
            <a:pPr lvl="0"/>
            <a:r>
              <a:rPr lang="en-US"/>
              <a:t>Click to edit Master subtitle style</a:t>
            </a:r>
          </a:p>
        </p:txBody>
      </p:sp>
      <p:sp>
        <p:nvSpPr>
          <p:cNvPr id="11" name="Date Placeholder 29">
            <a:extLst>
              <a:ext uri="{FF2B5EF4-FFF2-40B4-BE49-F238E27FC236}">
                <a16:creationId xmlns:a16="http://schemas.microsoft.com/office/drawing/2014/main" id="{2DC0D32F-A969-4828-9BFB-08DA9C1ECD66}"/>
              </a:ext>
            </a:extLst>
          </p:cNvPr>
          <p:cNvSpPr txBox="1">
            <a:spLocks noGrp="1"/>
          </p:cNvSpPr>
          <p:nvPr>
            <p:ph type="dt" sz="half" idx="10"/>
          </p:nvPr>
        </p:nvSpPr>
        <p:spPr/>
        <p:txBody>
          <a:bodyPr/>
          <a:lstStyle>
            <a:lvl1pPr>
              <a:defRPr>
                <a:solidFill>
                  <a:srgbClr val="FFFFFF"/>
                </a:solidFill>
              </a:defRPr>
            </a:lvl1pPr>
          </a:lstStyle>
          <a:p>
            <a:pPr>
              <a:defRPr/>
            </a:pPr>
            <a:r>
              <a:t>5/9/2017</a:t>
            </a:r>
          </a:p>
        </p:txBody>
      </p:sp>
      <p:sp>
        <p:nvSpPr>
          <p:cNvPr id="12" name="Footer Placeholder 18">
            <a:extLst>
              <a:ext uri="{FF2B5EF4-FFF2-40B4-BE49-F238E27FC236}">
                <a16:creationId xmlns:a16="http://schemas.microsoft.com/office/drawing/2014/main" id="{E7720AC6-7AAB-459F-8618-12268967BE89}"/>
              </a:ext>
            </a:extLst>
          </p:cNvPr>
          <p:cNvSpPr txBox="1">
            <a:spLocks noGrp="1"/>
          </p:cNvSpPr>
          <p:nvPr>
            <p:ph type="ftr" sz="quarter" idx="11"/>
          </p:nvPr>
        </p:nvSpPr>
        <p:spPr/>
        <p:txBody>
          <a:bodyPr/>
          <a:lstStyle>
            <a:lvl1pPr>
              <a:defRPr/>
            </a:lvl1pPr>
          </a:lstStyle>
          <a:p>
            <a:pPr>
              <a:defRPr/>
            </a:pPr>
            <a:endParaRPr/>
          </a:p>
        </p:txBody>
      </p:sp>
      <p:sp>
        <p:nvSpPr>
          <p:cNvPr id="13" name="Slide Number Placeholder 26">
            <a:extLst>
              <a:ext uri="{FF2B5EF4-FFF2-40B4-BE49-F238E27FC236}">
                <a16:creationId xmlns:a16="http://schemas.microsoft.com/office/drawing/2014/main" id="{D3D93392-ED4F-4171-BE32-FEAEEA48303E}"/>
              </a:ext>
            </a:extLst>
          </p:cNvPr>
          <p:cNvSpPr txBox="1">
            <a:spLocks noGrp="1"/>
          </p:cNvSpPr>
          <p:nvPr>
            <p:ph type="sldNum" sz="quarter" idx="12"/>
          </p:nvPr>
        </p:nvSpPr>
        <p:spPr/>
        <p:txBody>
          <a:bodyPr/>
          <a:lstStyle>
            <a:lvl1pPr>
              <a:defRPr smtClean="0">
                <a:solidFill>
                  <a:srgbClr val="FFFFFF"/>
                </a:solidFill>
              </a:defRPr>
            </a:lvl1pPr>
          </a:lstStyle>
          <a:p>
            <a:pPr>
              <a:defRPr/>
            </a:pPr>
            <a:fld id="{9166070D-74C9-4D33-B040-335B3EEEE285}" type="slidenum">
              <a:rPr lang="en-US" altLang="en-US"/>
              <a:pPr>
                <a:defRPr/>
              </a:pPr>
              <a:t>‹#›</a:t>
            </a:fld>
            <a:fld id="{810258EA-BBC8-4AFE-A438-F2648907E197}" type="slidenum">
              <a:rPr lang="en-US" altLang="en-US"/>
              <a:pPr>
                <a:defRPr/>
              </a:pPr>
              <a:t>‹#›</a:t>
            </a:fld>
            <a:endParaRPr lang="en-US" altLang="en-US"/>
          </a:p>
        </p:txBody>
      </p:sp>
    </p:spTree>
    <p:extLst>
      <p:ext uri="{BB962C8B-B14F-4D97-AF65-F5344CB8AC3E}">
        <p14:creationId xmlns:p14="http://schemas.microsoft.com/office/powerpoint/2010/main" val="294978738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1481328"/>
            <a:ext cx="8229600" cy="438607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0A54DB6-8FFC-464B-A03D-3092E500A770}"/>
              </a:ext>
            </a:extLst>
          </p:cNvPr>
          <p:cNvSpPr txBox="1">
            <a:spLocks noGrp="1"/>
          </p:cNvSpPr>
          <p:nvPr>
            <p:ph type="dt" sz="half" idx="10"/>
          </p:nvPr>
        </p:nvSpPr>
        <p:spPr>
          <a:ln/>
        </p:spPr>
        <p:txBody>
          <a:bodyPr/>
          <a:lstStyle>
            <a:lvl1pPr>
              <a:defRPr/>
            </a:lvl1pPr>
          </a:lstStyle>
          <a:p>
            <a:pPr>
              <a:defRPr/>
            </a:pPr>
            <a:r>
              <a:t>5/9/2017</a:t>
            </a:r>
          </a:p>
        </p:txBody>
      </p:sp>
      <p:sp>
        <p:nvSpPr>
          <p:cNvPr id="5" name="Footer Placeholder 21">
            <a:extLst>
              <a:ext uri="{FF2B5EF4-FFF2-40B4-BE49-F238E27FC236}">
                <a16:creationId xmlns:a16="http://schemas.microsoft.com/office/drawing/2014/main" id="{240D250D-1593-4230-981A-2C9F47F440A9}"/>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7">
            <a:extLst>
              <a:ext uri="{FF2B5EF4-FFF2-40B4-BE49-F238E27FC236}">
                <a16:creationId xmlns:a16="http://schemas.microsoft.com/office/drawing/2014/main" id="{C0AEFD33-EBB2-4D77-BA24-889DC08307CA}"/>
              </a:ext>
            </a:extLst>
          </p:cNvPr>
          <p:cNvSpPr txBox="1">
            <a:spLocks noGrp="1"/>
          </p:cNvSpPr>
          <p:nvPr>
            <p:ph type="sldNum" sz="quarter" idx="12"/>
          </p:nvPr>
        </p:nvSpPr>
        <p:spPr>
          <a:ln/>
        </p:spPr>
        <p:txBody>
          <a:bodyPr/>
          <a:lstStyle>
            <a:lvl1pPr>
              <a:defRPr/>
            </a:lvl1pPr>
          </a:lstStyle>
          <a:p>
            <a:pPr>
              <a:defRPr/>
            </a:pPr>
            <a:fld id="{C4465FC5-A017-406A-A269-C3C76FD9C9FD}" type="slidenum">
              <a:rPr lang="en-US" altLang="en-US"/>
              <a:pPr>
                <a:defRPr/>
              </a:pPr>
              <a:t>‹#›</a:t>
            </a:fld>
            <a:fld id="{32842360-A849-46C9-A156-FE6C4933CA23}" type="slidenum">
              <a:rPr lang="en-US" altLang="en-US"/>
              <a:pPr>
                <a:defRPr/>
              </a:pPr>
              <a:t>‹#›</a:t>
            </a:fld>
            <a:endParaRPr lang="en-US" altLang="en-US"/>
          </a:p>
        </p:txBody>
      </p:sp>
    </p:spTree>
    <p:extLst>
      <p:ext uri="{BB962C8B-B14F-4D97-AF65-F5344CB8AC3E}">
        <p14:creationId xmlns:p14="http://schemas.microsoft.com/office/powerpoint/2010/main" val="7006141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844009" y="274640"/>
            <a:ext cx="1777465" cy="5592763"/>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324603" cy="559276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864EC15C-6B66-46C9-8518-86FF64DF6D93}"/>
              </a:ext>
            </a:extLst>
          </p:cNvPr>
          <p:cNvSpPr txBox="1">
            <a:spLocks noGrp="1"/>
          </p:cNvSpPr>
          <p:nvPr>
            <p:ph type="dt" sz="half" idx="10"/>
          </p:nvPr>
        </p:nvSpPr>
        <p:spPr>
          <a:ln/>
        </p:spPr>
        <p:txBody>
          <a:bodyPr/>
          <a:lstStyle>
            <a:lvl1pPr>
              <a:defRPr/>
            </a:lvl1pPr>
          </a:lstStyle>
          <a:p>
            <a:pPr>
              <a:defRPr/>
            </a:pPr>
            <a:r>
              <a:t>5/9/2017</a:t>
            </a:r>
          </a:p>
        </p:txBody>
      </p:sp>
      <p:sp>
        <p:nvSpPr>
          <p:cNvPr id="5" name="Footer Placeholder 21">
            <a:extLst>
              <a:ext uri="{FF2B5EF4-FFF2-40B4-BE49-F238E27FC236}">
                <a16:creationId xmlns:a16="http://schemas.microsoft.com/office/drawing/2014/main" id="{47352A77-CB38-4ECB-8CB8-F92B678E2BD5}"/>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7">
            <a:extLst>
              <a:ext uri="{FF2B5EF4-FFF2-40B4-BE49-F238E27FC236}">
                <a16:creationId xmlns:a16="http://schemas.microsoft.com/office/drawing/2014/main" id="{258D1800-8B2D-4F5C-816B-529E71EC8910}"/>
              </a:ext>
            </a:extLst>
          </p:cNvPr>
          <p:cNvSpPr txBox="1">
            <a:spLocks noGrp="1"/>
          </p:cNvSpPr>
          <p:nvPr>
            <p:ph type="sldNum" sz="quarter" idx="12"/>
          </p:nvPr>
        </p:nvSpPr>
        <p:spPr>
          <a:ln/>
        </p:spPr>
        <p:txBody>
          <a:bodyPr/>
          <a:lstStyle>
            <a:lvl1pPr>
              <a:defRPr/>
            </a:lvl1pPr>
          </a:lstStyle>
          <a:p>
            <a:pPr>
              <a:defRPr/>
            </a:pPr>
            <a:fld id="{D46AB02E-C562-4437-BAB5-3CC69D4993D4}" type="slidenum">
              <a:rPr lang="en-US" altLang="en-US"/>
              <a:pPr>
                <a:defRPr/>
              </a:pPr>
              <a:t>‹#›</a:t>
            </a:fld>
            <a:fld id="{19B60C50-55A7-417F-899F-0AB938A03CFF}" type="slidenum">
              <a:rPr lang="en-US" altLang="en-US"/>
              <a:pPr>
                <a:defRPr/>
              </a:pPr>
              <a:t>‹#›</a:t>
            </a:fld>
            <a:endParaRPr lang="en-US" altLang="en-US"/>
          </a:p>
        </p:txBody>
      </p:sp>
    </p:spTree>
    <p:extLst>
      <p:ext uri="{BB962C8B-B14F-4D97-AF65-F5344CB8AC3E}">
        <p14:creationId xmlns:p14="http://schemas.microsoft.com/office/powerpoint/2010/main" val="28734266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6"/>
          <p:cNvSpPr txBox="1">
            <a:spLocks noGrp="1"/>
          </p:cNvSpPr>
          <p:nvPr>
            <p:ph type="title"/>
          </p:nvPr>
        </p:nvSpPr>
        <p:spPr/>
        <p:txBody>
          <a:bodyPr/>
          <a:lstStyle>
            <a:lvl1pPr>
              <a:defRPr/>
            </a:lvl1pPr>
          </a:lstStyle>
          <a:p>
            <a:pPr lvl="0"/>
            <a:r>
              <a:rPr lang="en-US"/>
              <a:t>Click to edit Master title style</a:t>
            </a:r>
          </a:p>
        </p:txBody>
      </p:sp>
      <p:sp>
        <p:nvSpPr>
          <p:cNvPr id="4" name="Date Placeholder 9">
            <a:extLst>
              <a:ext uri="{FF2B5EF4-FFF2-40B4-BE49-F238E27FC236}">
                <a16:creationId xmlns:a16="http://schemas.microsoft.com/office/drawing/2014/main" id="{C51016AE-93EE-4112-9C1A-4602836F8FBE}"/>
              </a:ext>
            </a:extLst>
          </p:cNvPr>
          <p:cNvSpPr txBox="1">
            <a:spLocks noGrp="1"/>
          </p:cNvSpPr>
          <p:nvPr>
            <p:ph type="dt" sz="half" idx="10"/>
          </p:nvPr>
        </p:nvSpPr>
        <p:spPr>
          <a:ln/>
        </p:spPr>
        <p:txBody>
          <a:bodyPr/>
          <a:lstStyle>
            <a:lvl1pPr>
              <a:defRPr/>
            </a:lvl1pPr>
          </a:lstStyle>
          <a:p>
            <a:pPr>
              <a:defRPr/>
            </a:pPr>
            <a:r>
              <a:t>5/9/2017</a:t>
            </a:r>
          </a:p>
        </p:txBody>
      </p:sp>
      <p:sp>
        <p:nvSpPr>
          <p:cNvPr id="5" name="Footer Placeholder 21">
            <a:extLst>
              <a:ext uri="{FF2B5EF4-FFF2-40B4-BE49-F238E27FC236}">
                <a16:creationId xmlns:a16="http://schemas.microsoft.com/office/drawing/2014/main" id="{274277A7-2277-4D28-B935-CB424BDEDC7F}"/>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7">
            <a:extLst>
              <a:ext uri="{FF2B5EF4-FFF2-40B4-BE49-F238E27FC236}">
                <a16:creationId xmlns:a16="http://schemas.microsoft.com/office/drawing/2014/main" id="{67386289-DBF8-4E4D-A5EB-6EF0C3170BA8}"/>
              </a:ext>
            </a:extLst>
          </p:cNvPr>
          <p:cNvSpPr txBox="1">
            <a:spLocks noGrp="1"/>
          </p:cNvSpPr>
          <p:nvPr>
            <p:ph type="sldNum" sz="quarter" idx="12"/>
          </p:nvPr>
        </p:nvSpPr>
        <p:spPr>
          <a:ln/>
        </p:spPr>
        <p:txBody>
          <a:bodyPr/>
          <a:lstStyle>
            <a:lvl1pPr>
              <a:defRPr/>
            </a:lvl1pPr>
          </a:lstStyle>
          <a:p>
            <a:pPr>
              <a:defRPr/>
            </a:pPr>
            <a:fld id="{B87419A7-6487-4BEB-A290-C0A62F9BC735}" type="slidenum">
              <a:rPr lang="en-US" altLang="en-US"/>
              <a:pPr>
                <a:defRPr/>
              </a:pPr>
              <a:t>‹#›</a:t>
            </a:fld>
            <a:fld id="{BF0736AC-D0F4-415C-8DB5-FCBAFD92C18A}" type="slidenum">
              <a:rPr lang="en-US" altLang="en-US"/>
              <a:pPr>
                <a:defRPr/>
              </a:pPr>
              <a:t>‹#›</a:t>
            </a:fld>
            <a:endParaRPr lang="en-US" altLang="en-US"/>
          </a:p>
        </p:txBody>
      </p:sp>
    </p:spTree>
    <p:extLst>
      <p:ext uri="{BB962C8B-B14F-4D97-AF65-F5344CB8AC3E}">
        <p14:creationId xmlns:p14="http://schemas.microsoft.com/office/powerpoint/2010/main" val="3126864863"/>
      </p:ext>
    </p:extLst>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Chevron 6">
            <a:extLst>
              <a:ext uri="{FF2B5EF4-FFF2-40B4-BE49-F238E27FC236}">
                <a16:creationId xmlns:a16="http://schemas.microsoft.com/office/drawing/2014/main" id="{C09AAEDC-644B-4405-8516-7560C26ACFFA}"/>
              </a:ext>
            </a:extLst>
          </p:cNvPr>
          <p:cNvSpPr>
            <a:spLocks/>
          </p:cNvSpPr>
          <p:nvPr/>
        </p:nvSpPr>
        <p:spPr bwMode="auto">
          <a:xfrm>
            <a:off x="3636963" y="3005138"/>
            <a:ext cx="182562" cy="228600"/>
          </a:xfrm>
          <a:custGeom>
            <a:avLst/>
            <a:gdLst>
              <a:gd name="T0" fmla="*/ 91281 w 182562"/>
              <a:gd name="T1" fmla="*/ 0 h 228600"/>
              <a:gd name="T2" fmla="*/ 182562 w 182562"/>
              <a:gd name="T3" fmla="*/ 114300 h 228600"/>
              <a:gd name="T4" fmla="*/ 91281 w 182562"/>
              <a:gd name="T5" fmla="*/ 228600 h 228600"/>
              <a:gd name="T6" fmla="*/ 0 w 182562"/>
              <a:gd name="T7" fmla="*/ 114300 h 228600"/>
              <a:gd name="T8" fmla="*/ 45640 w 182562"/>
              <a:gd name="T9" fmla="*/ 0 h 228600"/>
              <a:gd name="T10" fmla="*/ 91281 w 182562"/>
              <a:gd name="T11" fmla="*/ 114300 h 228600"/>
              <a:gd name="T12" fmla="*/ 45640 w 182562"/>
              <a:gd name="T13" fmla="*/ 228600 h 228600"/>
              <a:gd name="T14" fmla="*/ 17694720 60000 65536"/>
              <a:gd name="T15" fmla="*/ 0 60000 65536"/>
              <a:gd name="T16" fmla="*/ 5898240 60000 65536"/>
              <a:gd name="T17" fmla="*/ 11796480 60000 65536"/>
              <a:gd name="T18" fmla="*/ 17694720 60000 65536"/>
              <a:gd name="T19" fmla="*/ 11796480 60000 65536"/>
              <a:gd name="T20" fmla="*/ 5898240 60000 65536"/>
              <a:gd name="T21" fmla="*/ 0 w 182562"/>
              <a:gd name="T22" fmla="*/ 0 h 228600"/>
              <a:gd name="T23" fmla="*/ 182562 w 182562"/>
              <a:gd name="T24" fmla="*/ 228600 h 228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562" h="228600">
                <a:moveTo>
                  <a:pt x="0" y="0"/>
                </a:moveTo>
                <a:lnTo>
                  <a:pt x="91281" y="0"/>
                </a:lnTo>
                <a:lnTo>
                  <a:pt x="182562" y="114300"/>
                </a:lnTo>
                <a:lnTo>
                  <a:pt x="91281" y="228600"/>
                </a:lnTo>
                <a:lnTo>
                  <a:pt x="0" y="228600"/>
                </a:lnTo>
                <a:lnTo>
                  <a:pt x="91281" y="114300"/>
                </a:lnTo>
                <a:lnTo>
                  <a:pt x="0" y="0"/>
                </a:lnTo>
                <a:close/>
              </a:path>
            </a:pathLst>
          </a:custGeom>
          <a:gradFill rotWithShape="0">
            <a:gsLst>
              <a:gs pos="0">
                <a:srgbClr val="1389A6"/>
              </a:gs>
              <a:gs pos="100000">
                <a:srgbClr val="50B8DA"/>
              </a:gs>
            </a:gsLst>
            <a:lin ang="16200000"/>
          </a:gradFill>
          <a:ln w="3172">
            <a:solidFill>
              <a:srgbClr val="1E768C"/>
            </a:solidFill>
            <a:prstDash val="solid"/>
            <a:round/>
            <a:headEnd/>
            <a:tailEnd/>
          </a:ln>
          <a:effectLst>
            <a:outerShdw dist="25402" dir="5400000" algn="tl" rotWithShape="0">
              <a:srgbClr val="000000">
                <a:alpha val="45999"/>
              </a:srgbClr>
            </a:outerShdw>
          </a:effectLst>
        </p:spPr>
        <p:txBody>
          <a:bodyPr anchor="ctr"/>
          <a:lstStyle/>
          <a:p>
            <a:endParaRPr lang="en-IN"/>
          </a:p>
        </p:txBody>
      </p:sp>
      <p:sp>
        <p:nvSpPr>
          <p:cNvPr id="5" name="Chevron 7">
            <a:extLst>
              <a:ext uri="{FF2B5EF4-FFF2-40B4-BE49-F238E27FC236}">
                <a16:creationId xmlns:a16="http://schemas.microsoft.com/office/drawing/2014/main" id="{B6B0D713-B46C-4237-85A0-052F5CCFFBA0}"/>
              </a:ext>
            </a:extLst>
          </p:cNvPr>
          <p:cNvSpPr>
            <a:spLocks/>
          </p:cNvSpPr>
          <p:nvPr/>
        </p:nvSpPr>
        <p:spPr bwMode="auto">
          <a:xfrm>
            <a:off x="3449638" y="3005138"/>
            <a:ext cx="184150" cy="228600"/>
          </a:xfrm>
          <a:custGeom>
            <a:avLst/>
            <a:gdLst>
              <a:gd name="T0" fmla="*/ 92075 w 184150"/>
              <a:gd name="T1" fmla="*/ 0 h 228600"/>
              <a:gd name="T2" fmla="*/ 184150 w 184150"/>
              <a:gd name="T3" fmla="*/ 114300 h 228600"/>
              <a:gd name="T4" fmla="*/ 92075 w 184150"/>
              <a:gd name="T5" fmla="*/ 228600 h 228600"/>
              <a:gd name="T6" fmla="*/ 0 w 184150"/>
              <a:gd name="T7" fmla="*/ 114300 h 228600"/>
              <a:gd name="T8" fmla="*/ 46037 w 184150"/>
              <a:gd name="T9" fmla="*/ 0 h 228600"/>
              <a:gd name="T10" fmla="*/ 92075 w 184150"/>
              <a:gd name="T11" fmla="*/ 114300 h 228600"/>
              <a:gd name="T12" fmla="*/ 46037 w 184150"/>
              <a:gd name="T13" fmla="*/ 228600 h 228600"/>
              <a:gd name="T14" fmla="*/ 17694720 60000 65536"/>
              <a:gd name="T15" fmla="*/ 0 60000 65536"/>
              <a:gd name="T16" fmla="*/ 5898240 60000 65536"/>
              <a:gd name="T17" fmla="*/ 11796480 60000 65536"/>
              <a:gd name="T18" fmla="*/ 17694720 60000 65536"/>
              <a:gd name="T19" fmla="*/ 11796480 60000 65536"/>
              <a:gd name="T20" fmla="*/ 5898240 60000 65536"/>
              <a:gd name="T21" fmla="*/ 0 w 184150"/>
              <a:gd name="T22" fmla="*/ 0 h 228600"/>
              <a:gd name="T23" fmla="*/ 184150 w 184150"/>
              <a:gd name="T24" fmla="*/ 228600 h 228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150" h="228600">
                <a:moveTo>
                  <a:pt x="0" y="0"/>
                </a:moveTo>
                <a:lnTo>
                  <a:pt x="92075" y="0"/>
                </a:lnTo>
                <a:lnTo>
                  <a:pt x="184150" y="114300"/>
                </a:lnTo>
                <a:lnTo>
                  <a:pt x="92075" y="228600"/>
                </a:lnTo>
                <a:lnTo>
                  <a:pt x="0" y="228600"/>
                </a:lnTo>
                <a:lnTo>
                  <a:pt x="92075" y="114300"/>
                </a:lnTo>
                <a:lnTo>
                  <a:pt x="0" y="0"/>
                </a:lnTo>
                <a:close/>
              </a:path>
            </a:pathLst>
          </a:custGeom>
          <a:gradFill rotWithShape="0">
            <a:gsLst>
              <a:gs pos="0">
                <a:srgbClr val="1389A6"/>
              </a:gs>
              <a:gs pos="100000">
                <a:srgbClr val="50B8DA"/>
              </a:gs>
            </a:gsLst>
            <a:lin ang="16200000"/>
          </a:gradFill>
          <a:ln w="3172">
            <a:solidFill>
              <a:srgbClr val="1E768C"/>
            </a:solidFill>
            <a:prstDash val="solid"/>
            <a:round/>
            <a:headEnd/>
            <a:tailEnd/>
          </a:ln>
          <a:effectLst>
            <a:outerShdw dist="25402" dir="5400000" algn="tl" rotWithShape="0">
              <a:srgbClr val="000000">
                <a:alpha val="45999"/>
              </a:srgbClr>
            </a:outerShdw>
          </a:effectLst>
        </p:spPr>
        <p:txBody>
          <a:bodyPr anchor="ctr"/>
          <a:lstStyle/>
          <a:p>
            <a:endParaRPr lang="en-IN"/>
          </a:p>
        </p:txBody>
      </p:sp>
      <p:sp>
        <p:nvSpPr>
          <p:cNvPr id="2" name="Title 1"/>
          <p:cNvSpPr txBox="1">
            <a:spLocks noGrp="1"/>
          </p:cNvSpPr>
          <p:nvPr>
            <p:ph type="title"/>
          </p:nvPr>
        </p:nvSpPr>
        <p:spPr>
          <a:xfrm>
            <a:off x="722376" y="1059716"/>
            <a:ext cx="7772400" cy="1828800"/>
          </a:xfrm>
        </p:spPr>
        <p:txBody>
          <a:bodyPr anchor="b"/>
          <a:lstStyle>
            <a:lvl1pPr algn="r">
              <a:defRPr sz="4800">
                <a:solidFill>
                  <a:srgbClr val="DEF5FA"/>
                </a:solidFill>
              </a:defRPr>
            </a:lvl1pPr>
          </a:lstStyle>
          <a:p>
            <a:pPr lvl="0"/>
            <a:r>
              <a:rPr lang="en-US"/>
              <a:t>Click to edit Master title style</a:t>
            </a:r>
          </a:p>
        </p:txBody>
      </p:sp>
      <p:sp>
        <p:nvSpPr>
          <p:cNvPr id="3" name="Text Placeholder 2"/>
          <p:cNvSpPr txBox="1">
            <a:spLocks noGrp="1"/>
          </p:cNvSpPr>
          <p:nvPr>
            <p:ph type="body" idx="1"/>
          </p:nvPr>
        </p:nvSpPr>
        <p:spPr>
          <a:xfrm>
            <a:off x="3922711" y="2931712"/>
            <a:ext cx="4572000" cy="1454883"/>
          </a:xfrm>
        </p:spPr>
        <p:txBody>
          <a:bodyPr/>
          <a:lstStyle>
            <a:lvl1pPr marL="0" indent="0">
              <a:buNone/>
              <a:defRPr sz="2300">
                <a:solidFill>
                  <a:srgbClr val="FFFFFF"/>
                </a:solidFill>
              </a:defRPr>
            </a:lvl1pPr>
          </a:lstStyle>
          <a:p>
            <a:pPr lvl="0"/>
            <a:r>
              <a:rPr lang="en-US"/>
              <a:t>Click to edit Master text styles</a:t>
            </a:r>
          </a:p>
        </p:txBody>
      </p:sp>
      <p:sp>
        <p:nvSpPr>
          <p:cNvPr id="6" name="Date Placeholder 3">
            <a:extLst>
              <a:ext uri="{FF2B5EF4-FFF2-40B4-BE49-F238E27FC236}">
                <a16:creationId xmlns:a16="http://schemas.microsoft.com/office/drawing/2014/main" id="{3F29B8BA-C976-41EA-AF5D-E249423E3B96}"/>
              </a:ext>
            </a:extLst>
          </p:cNvPr>
          <p:cNvSpPr txBox="1">
            <a:spLocks noGrp="1"/>
          </p:cNvSpPr>
          <p:nvPr>
            <p:ph type="dt" sz="half" idx="10"/>
          </p:nvPr>
        </p:nvSpPr>
        <p:spPr/>
        <p:txBody>
          <a:bodyPr/>
          <a:lstStyle>
            <a:lvl1pPr>
              <a:defRPr>
                <a:solidFill>
                  <a:srgbClr val="FFFFFF"/>
                </a:solidFill>
              </a:defRPr>
            </a:lvl1pPr>
          </a:lstStyle>
          <a:p>
            <a:pPr>
              <a:defRPr/>
            </a:pPr>
            <a:r>
              <a:t>5/9/2017</a:t>
            </a:r>
          </a:p>
        </p:txBody>
      </p:sp>
      <p:sp>
        <p:nvSpPr>
          <p:cNvPr id="7" name="Footer Placeholder 4">
            <a:extLst>
              <a:ext uri="{FF2B5EF4-FFF2-40B4-BE49-F238E27FC236}">
                <a16:creationId xmlns:a16="http://schemas.microsoft.com/office/drawing/2014/main" id="{170C947D-2D07-4644-9AD9-FD4D9418882C}"/>
              </a:ext>
            </a:extLst>
          </p:cNvPr>
          <p:cNvSpPr txBox="1">
            <a:spLocks noGrp="1"/>
          </p:cNvSpPr>
          <p:nvPr>
            <p:ph type="ftr" sz="quarter" idx="11"/>
          </p:nvPr>
        </p:nvSpPr>
        <p:spPr/>
        <p:txBody>
          <a:bodyPr/>
          <a:lstStyle>
            <a:lvl1pPr>
              <a:defRPr/>
            </a:lvl1pPr>
          </a:lstStyle>
          <a:p>
            <a:pPr>
              <a:defRPr/>
            </a:pPr>
            <a:endParaRPr/>
          </a:p>
        </p:txBody>
      </p:sp>
      <p:sp>
        <p:nvSpPr>
          <p:cNvPr id="8" name="Slide Number Placeholder 5">
            <a:extLst>
              <a:ext uri="{FF2B5EF4-FFF2-40B4-BE49-F238E27FC236}">
                <a16:creationId xmlns:a16="http://schemas.microsoft.com/office/drawing/2014/main" id="{FA6EDA58-DA20-4A40-9776-0BCE208271C0}"/>
              </a:ext>
            </a:extLst>
          </p:cNvPr>
          <p:cNvSpPr txBox="1">
            <a:spLocks noGrp="1"/>
          </p:cNvSpPr>
          <p:nvPr>
            <p:ph type="sldNum" sz="quarter" idx="12"/>
          </p:nvPr>
        </p:nvSpPr>
        <p:spPr/>
        <p:txBody>
          <a:bodyPr/>
          <a:lstStyle>
            <a:lvl1pPr>
              <a:defRPr smtClean="0">
                <a:solidFill>
                  <a:srgbClr val="FFFFFF"/>
                </a:solidFill>
              </a:defRPr>
            </a:lvl1pPr>
          </a:lstStyle>
          <a:p>
            <a:pPr>
              <a:defRPr/>
            </a:pPr>
            <a:fld id="{01125451-6C75-4BAA-93C3-E5AA341442BC}" type="slidenum">
              <a:rPr lang="en-US" altLang="en-US"/>
              <a:pPr>
                <a:defRPr/>
              </a:pPr>
              <a:t>‹#›</a:t>
            </a:fld>
            <a:fld id="{64779E04-760F-454A-96DF-F9E3451E43B4}" type="slidenum">
              <a:rPr lang="en-US" altLang="en-US"/>
              <a:pPr>
                <a:defRPr/>
              </a:pPr>
              <a:t>‹#›</a:t>
            </a:fld>
            <a:endParaRPr lang="en-US" altLang="en-US"/>
          </a:p>
        </p:txBody>
      </p:sp>
    </p:spTree>
    <p:extLst>
      <p:ext uri="{BB962C8B-B14F-4D97-AF65-F5344CB8AC3E}">
        <p14:creationId xmlns:p14="http://schemas.microsoft.com/office/powerpoint/2010/main" val="2196916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457200" y="1481328"/>
            <a:ext cx="4038603" cy="4525959"/>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p:cNvSpPr txBox="1">
            <a:spLocks noGrp="1"/>
          </p:cNvSpPr>
          <p:nvPr>
            <p:ph idx="2"/>
          </p:nvPr>
        </p:nvSpPr>
        <p:spPr>
          <a:xfrm>
            <a:off x="4648196" y="1481328"/>
            <a:ext cx="4038603" cy="4525959"/>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7"/>
          <p:cNvSpPr txBox="1">
            <a:spLocks noGrp="1"/>
          </p:cNvSpPr>
          <p:nvPr>
            <p:ph type="title"/>
          </p:nvPr>
        </p:nvSpPr>
        <p:spPr/>
        <p:txBody>
          <a:bodyPr/>
          <a:lstStyle>
            <a:lvl1pPr>
              <a:defRPr>
                <a:solidFill>
                  <a:srgbClr val="DEF5FA"/>
                </a:solidFill>
              </a:defRPr>
            </a:lvl1pPr>
          </a:lstStyle>
          <a:p>
            <a:pPr lvl="0"/>
            <a:r>
              <a:rPr lang="en-US"/>
              <a:t>Click to edit Master title style</a:t>
            </a:r>
          </a:p>
        </p:txBody>
      </p:sp>
      <p:sp>
        <p:nvSpPr>
          <p:cNvPr id="5" name="Date Placeholder 4">
            <a:extLst>
              <a:ext uri="{FF2B5EF4-FFF2-40B4-BE49-F238E27FC236}">
                <a16:creationId xmlns:a16="http://schemas.microsoft.com/office/drawing/2014/main" id="{BB362CF5-36DD-4B6D-A0E0-4FDFF38D0DF9}"/>
              </a:ext>
            </a:extLst>
          </p:cNvPr>
          <p:cNvSpPr txBox="1">
            <a:spLocks noGrp="1"/>
          </p:cNvSpPr>
          <p:nvPr>
            <p:ph type="dt" sz="half" idx="10"/>
          </p:nvPr>
        </p:nvSpPr>
        <p:spPr/>
        <p:txBody>
          <a:bodyPr/>
          <a:lstStyle>
            <a:lvl1pPr>
              <a:defRPr>
                <a:solidFill>
                  <a:srgbClr val="FFFFFF"/>
                </a:solidFill>
              </a:defRPr>
            </a:lvl1pPr>
          </a:lstStyle>
          <a:p>
            <a:pPr>
              <a:defRPr/>
            </a:pPr>
            <a:r>
              <a:t>5/9/2017</a:t>
            </a:r>
          </a:p>
        </p:txBody>
      </p:sp>
      <p:sp>
        <p:nvSpPr>
          <p:cNvPr id="6" name="Footer Placeholder 5">
            <a:extLst>
              <a:ext uri="{FF2B5EF4-FFF2-40B4-BE49-F238E27FC236}">
                <a16:creationId xmlns:a16="http://schemas.microsoft.com/office/drawing/2014/main" id="{7FAF693A-694E-403B-8F5E-0D90C7A74E03}"/>
              </a:ext>
            </a:extLst>
          </p:cNvPr>
          <p:cNvSpPr txBox="1">
            <a:spLocks noGrp="1"/>
          </p:cNvSpPr>
          <p:nvPr>
            <p:ph type="ftr" sz="quarter" idx="11"/>
          </p:nvPr>
        </p:nvSpPr>
        <p:spPr/>
        <p:txBody>
          <a:bodyPr/>
          <a:lstStyle>
            <a:lvl1pPr>
              <a:defRPr/>
            </a:lvl1pPr>
          </a:lstStyle>
          <a:p>
            <a:pPr>
              <a:defRPr/>
            </a:pPr>
            <a:endParaRPr/>
          </a:p>
        </p:txBody>
      </p:sp>
      <p:sp>
        <p:nvSpPr>
          <p:cNvPr id="8" name="Slide Number Placeholder 6">
            <a:extLst>
              <a:ext uri="{FF2B5EF4-FFF2-40B4-BE49-F238E27FC236}">
                <a16:creationId xmlns:a16="http://schemas.microsoft.com/office/drawing/2014/main" id="{9AA9EEDF-8145-4BF7-9258-459F45A05FBD}"/>
              </a:ext>
            </a:extLst>
          </p:cNvPr>
          <p:cNvSpPr txBox="1">
            <a:spLocks noGrp="1"/>
          </p:cNvSpPr>
          <p:nvPr>
            <p:ph type="sldNum" sz="quarter" idx="12"/>
          </p:nvPr>
        </p:nvSpPr>
        <p:spPr/>
        <p:txBody>
          <a:bodyPr/>
          <a:lstStyle>
            <a:lvl1pPr>
              <a:defRPr smtClean="0">
                <a:solidFill>
                  <a:srgbClr val="FFFFFF"/>
                </a:solidFill>
              </a:defRPr>
            </a:lvl1pPr>
          </a:lstStyle>
          <a:p>
            <a:pPr>
              <a:defRPr/>
            </a:pPr>
            <a:fld id="{BD207C34-E004-47AC-9A04-06F3B5CFEADC}" type="slidenum">
              <a:rPr lang="en-US" altLang="en-US"/>
              <a:pPr>
                <a:defRPr/>
              </a:pPr>
              <a:t>‹#›</a:t>
            </a:fld>
            <a:fld id="{0793DF4B-5F01-460E-9568-6D23509EF752}" type="slidenum">
              <a:rPr lang="en-US" altLang="en-US"/>
              <a:pPr>
                <a:defRPr/>
              </a:pPr>
              <a:t>‹#›</a:t>
            </a:fld>
            <a:endParaRPr lang="en-US" altLang="en-US"/>
          </a:p>
        </p:txBody>
      </p:sp>
    </p:spTree>
    <p:extLst>
      <p:ext uri="{BB962C8B-B14F-4D97-AF65-F5344CB8AC3E}">
        <p14:creationId xmlns:p14="http://schemas.microsoft.com/office/powerpoint/2010/main" val="24888229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8229600" cy="1143000"/>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5410203"/>
            <a:ext cx="4040184" cy="761996"/>
          </a:xfrm>
          <a:solidFill>
            <a:srgbClr val="2DA2BF"/>
          </a:solidFill>
          <a:ln w="9656">
            <a:solidFill>
              <a:srgbClr val="2DA2BF"/>
            </a:solidFill>
            <a:prstDash val="solid"/>
            <a:miter/>
          </a:ln>
        </p:spPr>
        <p:txBody>
          <a:bodyPr lIns="182880" anchor="ctr"/>
          <a:lstStyle>
            <a:lvl1pPr marL="0" indent="0">
              <a:buNone/>
              <a:defRPr sz="2400">
                <a:solidFill>
                  <a:srgbClr val="FFFFFF"/>
                </a:solidFill>
              </a:defRPr>
            </a:lvl1pPr>
          </a:lstStyle>
          <a:p>
            <a:pPr lvl="0"/>
            <a:r>
              <a:rPr lang="en-US"/>
              <a:t>Click to edit Master text styles</a:t>
            </a:r>
          </a:p>
        </p:txBody>
      </p:sp>
      <p:sp>
        <p:nvSpPr>
          <p:cNvPr id="4" name="Text Placeholder 3"/>
          <p:cNvSpPr txBox="1">
            <a:spLocks noGrp="1"/>
          </p:cNvSpPr>
          <p:nvPr>
            <p:ph type="body" idx="3"/>
          </p:nvPr>
        </p:nvSpPr>
        <p:spPr>
          <a:xfrm>
            <a:off x="4645023" y="5410203"/>
            <a:ext cx="4041776" cy="761996"/>
          </a:xfrm>
          <a:solidFill>
            <a:srgbClr val="2DA2BF"/>
          </a:solidFill>
          <a:ln w="9656">
            <a:solidFill>
              <a:srgbClr val="2DA2BF"/>
            </a:solidFill>
            <a:prstDash val="solid"/>
            <a:miter/>
          </a:ln>
        </p:spPr>
        <p:txBody>
          <a:bodyPr lIns="182880" anchor="ctr"/>
          <a:lstStyle>
            <a:lvl1pPr marL="0" indent="0">
              <a:buNone/>
              <a:defRPr sz="2400">
                <a:solidFill>
                  <a:srgbClr val="FFFFFF"/>
                </a:solidFill>
              </a:defRPr>
            </a:lvl1pPr>
          </a:lstStyle>
          <a:p>
            <a:pPr lvl="0"/>
            <a:r>
              <a:rPr lang="en-US"/>
              <a:t>Click to edit Master text styles</a:t>
            </a:r>
          </a:p>
        </p:txBody>
      </p:sp>
      <p:sp>
        <p:nvSpPr>
          <p:cNvPr id="5" name="Content Placeholder 4"/>
          <p:cNvSpPr txBox="1">
            <a:spLocks noGrp="1"/>
          </p:cNvSpPr>
          <p:nvPr>
            <p:ph idx="2"/>
          </p:nvPr>
        </p:nvSpPr>
        <p:spPr>
          <a:xfrm>
            <a:off x="457200" y="1444294"/>
            <a:ext cx="4040184" cy="394175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txBox="1">
            <a:spLocks noGrp="1"/>
          </p:cNvSpPr>
          <p:nvPr>
            <p:ph idx="4"/>
          </p:nvPr>
        </p:nvSpPr>
        <p:spPr>
          <a:xfrm>
            <a:off x="4645023" y="1444294"/>
            <a:ext cx="4041776" cy="3941758"/>
          </a:xfrm>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3D77B9-43FA-40B6-B4CB-9EEDCBBDA962}"/>
              </a:ext>
            </a:extLst>
          </p:cNvPr>
          <p:cNvSpPr txBox="1">
            <a:spLocks noGrp="1"/>
          </p:cNvSpPr>
          <p:nvPr>
            <p:ph type="dt" sz="half" idx="10"/>
          </p:nvPr>
        </p:nvSpPr>
        <p:spPr/>
        <p:txBody>
          <a:bodyPr/>
          <a:lstStyle>
            <a:lvl1pPr>
              <a:defRPr/>
            </a:lvl1pPr>
          </a:lstStyle>
          <a:p>
            <a:pPr>
              <a:defRPr/>
            </a:pPr>
            <a:r>
              <a:t>5/9/2017</a:t>
            </a:r>
          </a:p>
        </p:txBody>
      </p:sp>
      <p:sp>
        <p:nvSpPr>
          <p:cNvPr id="8" name="Footer Placeholder 7">
            <a:extLst>
              <a:ext uri="{FF2B5EF4-FFF2-40B4-BE49-F238E27FC236}">
                <a16:creationId xmlns:a16="http://schemas.microsoft.com/office/drawing/2014/main" id="{179DE9D9-8D98-4EC0-96FD-E06580F8A34D}"/>
              </a:ext>
            </a:extLst>
          </p:cNvPr>
          <p:cNvSpPr txBox="1">
            <a:spLocks noGrp="1"/>
          </p:cNvSpPr>
          <p:nvPr>
            <p:ph type="ftr" sz="quarter" idx="11"/>
          </p:nvPr>
        </p:nvSpPr>
        <p:spPr/>
        <p:txBody>
          <a:bodyPr/>
          <a:lstStyle>
            <a:lvl1pPr>
              <a:defRPr/>
            </a:lvl1pPr>
          </a:lstStyle>
          <a:p>
            <a:pPr>
              <a:defRPr/>
            </a:pPr>
            <a:endParaRPr/>
          </a:p>
        </p:txBody>
      </p:sp>
      <p:sp>
        <p:nvSpPr>
          <p:cNvPr id="9" name="Slide Number Placeholder 8">
            <a:extLst>
              <a:ext uri="{FF2B5EF4-FFF2-40B4-BE49-F238E27FC236}">
                <a16:creationId xmlns:a16="http://schemas.microsoft.com/office/drawing/2014/main" id="{3D9F17B7-EA07-490E-B62B-1ADF956609AD}"/>
              </a:ext>
            </a:extLst>
          </p:cNvPr>
          <p:cNvSpPr txBox="1">
            <a:spLocks noGrp="1"/>
          </p:cNvSpPr>
          <p:nvPr>
            <p:ph type="sldNum" sz="quarter" idx="12"/>
          </p:nvPr>
        </p:nvSpPr>
        <p:spPr/>
        <p:txBody>
          <a:bodyPr/>
          <a:lstStyle>
            <a:lvl1pPr>
              <a:defRPr smtClean="0"/>
            </a:lvl1pPr>
          </a:lstStyle>
          <a:p>
            <a:pPr>
              <a:defRPr/>
            </a:pPr>
            <a:fld id="{63653FF7-019E-41CD-9DF3-AA5F29614482}" type="slidenum">
              <a:rPr lang="en-US" altLang="en-US"/>
              <a:pPr>
                <a:defRPr/>
              </a:pPr>
              <a:t>‹#›</a:t>
            </a:fld>
            <a:fld id="{C076FDD5-B1DB-4B65-912D-DC1D95BA311D}" type="slidenum">
              <a:rPr lang="en-US" altLang="en-US"/>
              <a:pPr>
                <a:defRPr/>
              </a:pPr>
              <a:t>‹#›</a:t>
            </a:fld>
            <a:endParaRPr lang="en-US" altLang="en-US"/>
          </a:p>
        </p:txBody>
      </p:sp>
    </p:spTree>
    <p:extLst>
      <p:ext uri="{BB962C8B-B14F-4D97-AF65-F5344CB8AC3E}">
        <p14:creationId xmlns:p14="http://schemas.microsoft.com/office/powerpoint/2010/main" val="39875936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5"/>
          <p:cNvSpPr txBox="1">
            <a:spLocks noGrp="1"/>
          </p:cNvSpPr>
          <p:nvPr>
            <p:ph type="title"/>
          </p:nvPr>
        </p:nvSpPr>
        <p:spPr/>
        <p:txBody>
          <a:bodyPr/>
          <a:lstStyle>
            <a:lvl1pPr>
              <a:defRPr>
                <a:solidFill>
                  <a:srgbClr val="DEF5FA"/>
                </a:solidFill>
              </a:defRPr>
            </a:lvl1pPr>
          </a:lstStyle>
          <a:p>
            <a:pPr lvl="0"/>
            <a:r>
              <a:rPr lang="en-US"/>
              <a:t>Click to edit Master title style</a:t>
            </a:r>
          </a:p>
        </p:txBody>
      </p:sp>
      <p:sp>
        <p:nvSpPr>
          <p:cNvPr id="3" name="Date Placeholder 2">
            <a:extLst>
              <a:ext uri="{FF2B5EF4-FFF2-40B4-BE49-F238E27FC236}">
                <a16:creationId xmlns:a16="http://schemas.microsoft.com/office/drawing/2014/main" id="{DAD1BE3B-A2D4-4951-9692-1D693E5349AE}"/>
              </a:ext>
            </a:extLst>
          </p:cNvPr>
          <p:cNvSpPr txBox="1">
            <a:spLocks noGrp="1"/>
          </p:cNvSpPr>
          <p:nvPr>
            <p:ph type="dt" sz="half" idx="10"/>
          </p:nvPr>
        </p:nvSpPr>
        <p:spPr/>
        <p:txBody>
          <a:bodyPr/>
          <a:lstStyle>
            <a:lvl1pPr>
              <a:defRPr>
                <a:solidFill>
                  <a:srgbClr val="FFFFFF"/>
                </a:solidFill>
              </a:defRPr>
            </a:lvl1pPr>
          </a:lstStyle>
          <a:p>
            <a:pPr>
              <a:defRPr/>
            </a:pPr>
            <a:r>
              <a:t>5/9/2017</a:t>
            </a:r>
          </a:p>
        </p:txBody>
      </p:sp>
      <p:sp>
        <p:nvSpPr>
          <p:cNvPr id="4" name="Footer Placeholder 3">
            <a:extLst>
              <a:ext uri="{FF2B5EF4-FFF2-40B4-BE49-F238E27FC236}">
                <a16:creationId xmlns:a16="http://schemas.microsoft.com/office/drawing/2014/main" id="{08A41B6E-081E-4EA3-9A3C-52B5905D7F0B}"/>
              </a:ext>
            </a:extLst>
          </p:cNvPr>
          <p:cNvSpPr txBox="1">
            <a:spLocks noGrp="1"/>
          </p:cNvSpPr>
          <p:nvPr>
            <p:ph type="ftr" sz="quarter" idx="11"/>
          </p:nvPr>
        </p:nvSpPr>
        <p:spPr/>
        <p:txBody>
          <a:bodyPr/>
          <a:lstStyle>
            <a:lvl1pPr>
              <a:defRPr/>
            </a:lvl1pPr>
          </a:lstStyle>
          <a:p>
            <a:pPr>
              <a:defRPr/>
            </a:pPr>
            <a:endParaRPr/>
          </a:p>
        </p:txBody>
      </p:sp>
      <p:sp>
        <p:nvSpPr>
          <p:cNvPr id="6" name="Slide Number Placeholder 4">
            <a:extLst>
              <a:ext uri="{FF2B5EF4-FFF2-40B4-BE49-F238E27FC236}">
                <a16:creationId xmlns:a16="http://schemas.microsoft.com/office/drawing/2014/main" id="{089EE526-FE64-4852-817E-3153B2140C4D}"/>
              </a:ext>
            </a:extLst>
          </p:cNvPr>
          <p:cNvSpPr txBox="1">
            <a:spLocks noGrp="1"/>
          </p:cNvSpPr>
          <p:nvPr>
            <p:ph type="sldNum" sz="quarter" idx="12"/>
          </p:nvPr>
        </p:nvSpPr>
        <p:spPr/>
        <p:txBody>
          <a:bodyPr/>
          <a:lstStyle>
            <a:lvl1pPr>
              <a:defRPr smtClean="0">
                <a:solidFill>
                  <a:srgbClr val="FFFFFF"/>
                </a:solidFill>
              </a:defRPr>
            </a:lvl1pPr>
          </a:lstStyle>
          <a:p>
            <a:pPr>
              <a:defRPr/>
            </a:pPr>
            <a:fld id="{4553F24E-8755-4A2A-9CBF-AA658947D09E}" type="slidenum">
              <a:rPr lang="en-US" altLang="en-US"/>
              <a:pPr>
                <a:defRPr/>
              </a:pPr>
              <a:t>‹#›</a:t>
            </a:fld>
            <a:fld id="{F0457BF3-B6D6-4AE0-8A41-66149CD7EC1F}" type="slidenum">
              <a:rPr lang="en-US" altLang="en-US"/>
              <a:pPr>
                <a:defRPr/>
              </a:pPr>
              <a:t>‹#›</a:t>
            </a:fld>
            <a:endParaRPr lang="en-US" altLang="en-US"/>
          </a:p>
        </p:txBody>
      </p:sp>
    </p:spTree>
    <p:extLst>
      <p:ext uri="{BB962C8B-B14F-4D97-AF65-F5344CB8AC3E}">
        <p14:creationId xmlns:p14="http://schemas.microsoft.com/office/powerpoint/2010/main" val="3253027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980A1024-9D86-4AE1-BB27-4BFEFC74F450}"/>
              </a:ext>
            </a:extLst>
          </p:cNvPr>
          <p:cNvSpPr txBox="1">
            <a:spLocks noGrp="1"/>
          </p:cNvSpPr>
          <p:nvPr>
            <p:ph type="dt" sz="half" idx="10"/>
          </p:nvPr>
        </p:nvSpPr>
        <p:spPr>
          <a:ln/>
        </p:spPr>
        <p:txBody>
          <a:bodyPr/>
          <a:lstStyle>
            <a:lvl1pPr>
              <a:defRPr/>
            </a:lvl1pPr>
          </a:lstStyle>
          <a:p>
            <a:pPr>
              <a:defRPr/>
            </a:pPr>
            <a:r>
              <a:t>5/9/2017</a:t>
            </a:r>
          </a:p>
        </p:txBody>
      </p:sp>
      <p:sp>
        <p:nvSpPr>
          <p:cNvPr id="3" name="Footer Placeholder 21">
            <a:extLst>
              <a:ext uri="{FF2B5EF4-FFF2-40B4-BE49-F238E27FC236}">
                <a16:creationId xmlns:a16="http://schemas.microsoft.com/office/drawing/2014/main" id="{A1D38E7E-8A73-45A7-9BA4-F94ADC43141B}"/>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17">
            <a:extLst>
              <a:ext uri="{FF2B5EF4-FFF2-40B4-BE49-F238E27FC236}">
                <a16:creationId xmlns:a16="http://schemas.microsoft.com/office/drawing/2014/main" id="{7990A7EF-BFCE-40E9-A98F-36382669FFED}"/>
              </a:ext>
            </a:extLst>
          </p:cNvPr>
          <p:cNvSpPr txBox="1">
            <a:spLocks noGrp="1"/>
          </p:cNvSpPr>
          <p:nvPr>
            <p:ph type="sldNum" sz="quarter" idx="12"/>
          </p:nvPr>
        </p:nvSpPr>
        <p:spPr>
          <a:ln/>
        </p:spPr>
        <p:txBody>
          <a:bodyPr/>
          <a:lstStyle>
            <a:lvl1pPr>
              <a:defRPr/>
            </a:lvl1pPr>
          </a:lstStyle>
          <a:p>
            <a:pPr>
              <a:defRPr/>
            </a:pPr>
            <a:fld id="{E28D64A8-58FA-4B16-ABBD-8DF51DA309EA}" type="slidenum">
              <a:rPr lang="en-US" altLang="en-US"/>
              <a:pPr>
                <a:defRPr/>
              </a:pPr>
              <a:t>‹#›</a:t>
            </a:fld>
            <a:fld id="{BE6BFD84-A6B1-4744-ABEA-DF78BD90AD17}" type="slidenum">
              <a:rPr lang="en-US" altLang="en-US"/>
              <a:pPr>
                <a:defRPr/>
              </a:pPr>
              <a:t>‹#›</a:t>
            </a:fld>
            <a:endParaRPr lang="en-US" altLang="en-US"/>
          </a:p>
        </p:txBody>
      </p:sp>
    </p:spTree>
    <p:extLst>
      <p:ext uri="{BB962C8B-B14F-4D97-AF65-F5344CB8AC3E}">
        <p14:creationId xmlns:p14="http://schemas.microsoft.com/office/powerpoint/2010/main" val="4254400367"/>
      </p:ext>
    </p:extLst>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4876796"/>
            <a:ext cx="7481776" cy="457200"/>
          </a:xfrm>
        </p:spPr>
        <p:txBody>
          <a:bodyPr anchor="t"/>
          <a:lstStyle>
            <a:lvl1pPr algn="r">
              <a:defRPr sz="2500" b="0">
                <a:solidFill>
                  <a:srgbClr val="2DA2BF"/>
                </a:solidFill>
              </a:defRPr>
            </a:lvl1pPr>
          </a:lstStyle>
          <a:p>
            <a:pPr lvl="0"/>
            <a:r>
              <a:rPr lang="en-US"/>
              <a:t>Click to edit Master title style</a:t>
            </a:r>
          </a:p>
        </p:txBody>
      </p:sp>
      <p:sp>
        <p:nvSpPr>
          <p:cNvPr id="3" name="Text Placeholder 2"/>
          <p:cNvSpPr txBox="1">
            <a:spLocks noGrp="1"/>
          </p:cNvSpPr>
          <p:nvPr>
            <p:ph type="body" idx="2"/>
          </p:nvPr>
        </p:nvSpPr>
        <p:spPr>
          <a:xfrm>
            <a:off x="4419596" y="5355101"/>
            <a:ext cx="3974595" cy="914400"/>
          </a:xfrm>
        </p:spPr>
        <p:txBody>
          <a:bodyPr/>
          <a:lstStyle>
            <a:lvl1pPr marL="0" indent="0" algn="r">
              <a:buNone/>
              <a:defRPr sz="1600"/>
            </a:lvl1pPr>
          </a:lstStyle>
          <a:p>
            <a:pPr lvl="0"/>
            <a:r>
              <a:rPr lang="en-US"/>
              <a:t>Click to edit Master text styles</a:t>
            </a:r>
          </a:p>
        </p:txBody>
      </p:sp>
      <p:sp>
        <p:nvSpPr>
          <p:cNvPr id="4" name="Content Placeholder 3"/>
          <p:cNvSpPr txBox="1">
            <a:spLocks noGrp="1"/>
          </p:cNvSpPr>
          <p:nvPr>
            <p:ph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BFED99-5352-4EB1-95B5-88879C5963BA}"/>
              </a:ext>
            </a:extLst>
          </p:cNvPr>
          <p:cNvSpPr txBox="1">
            <a:spLocks noGrp="1"/>
          </p:cNvSpPr>
          <p:nvPr>
            <p:ph type="dt" sz="half" idx="10"/>
          </p:nvPr>
        </p:nvSpPr>
        <p:spPr/>
        <p:txBody>
          <a:bodyPr/>
          <a:lstStyle>
            <a:lvl1pPr>
              <a:defRPr/>
            </a:lvl1pPr>
          </a:lstStyle>
          <a:p>
            <a:pPr>
              <a:defRPr/>
            </a:pPr>
            <a:r>
              <a:t>5/9/2017</a:t>
            </a:r>
          </a:p>
        </p:txBody>
      </p:sp>
      <p:sp>
        <p:nvSpPr>
          <p:cNvPr id="6" name="Footer Placeholder 5">
            <a:extLst>
              <a:ext uri="{FF2B5EF4-FFF2-40B4-BE49-F238E27FC236}">
                <a16:creationId xmlns:a16="http://schemas.microsoft.com/office/drawing/2014/main" id="{9CE61E84-4075-434C-8FC0-66CC40FEF25D}"/>
              </a:ext>
            </a:extLst>
          </p:cNvPr>
          <p:cNvSpPr txBox="1">
            <a:spLocks noGrp="1"/>
          </p:cNvSpPr>
          <p:nvPr>
            <p:ph type="ftr" sz="quarter" idx="11"/>
          </p:nvPr>
        </p:nvSpPr>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E1DF964F-6E48-4681-B242-B3B383C35629}"/>
              </a:ext>
            </a:extLst>
          </p:cNvPr>
          <p:cNvSpPr txBox="1">
            <a:spLocks noGrp="1"/>
          </p:cNvSpPr>
          <p:nvPr>
            <p:ph type="sldNum" sz="quarter" idx="12"/>
          </p:nvPr>
        </p:nvSpPr>
        <p:spPr/>
        <p:txBody>
          <a:bodyPr/>
          <a:lstStyle>
            <a:lvl1pPr>
              <a:defRPr smtClean="0"/>
            </a:lvl1pPr>
          </a:lstStyle>
          <a:p>
            <a:pPr>
              <a:defRPr/>
            </a:pPr>
            <a:fld id="{2D9C74F6-E93F-418D-87DC-361A36CBEABA}" type="slidenum">
              <a:rPr lang="en-US" altLang="en-US"/>
              <a:pPr>
                <a:defRPr/>
              </a:pPr>
              <a:t>‹#›</a:t>
            </a:fld>
            <a:fld id="{8294C0F7-AC5F-4335-AD82-80FA2691D1E4}" type="slidenum">
              <a:rPr lang="en-US" altLang="en-US"/>
              <a:pPr>
                <a:defRPr/>
              </a:pPr>
              <a:t>‹#›</a:t>
            </a:fld>
            <a:endParaRPr lang="en-US" altLang="en-US"/>
          </a:p>
        </p:txBody>
      </p:sp>
    </p:spTree>
    <p:extLst>
      <p:ext uri="{BB962C8B-B14F-4D97-AF65-F5344CB8AC3E}">
        <p14:creationId xmlns:p14="http://schemas.microsoft.com/office/powerpoint/2010/main" val="28690459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316548FA-D297-45B7-9D89-245A51AA3C2C}"/>
              </a:ext>
            </a:extLst>
          </p:cNvPr>
          <p:cNvSpPr>
            <a:spLocks/>
          </p:cNvSpPr>
          <p:nvPr/>
        </p:nvSpPr>
        <p:spPr bwMode="auto">
          <a:xfrm>
            <a:off x="500063" y="5945188"/>
            <a:ext cx="4940300" cy="920750"/>
          </a:xfrm>
          <a:custGeom>
            <a:avLst/>
            <a:gdLst>
              <a:gd name="T0" fmla="*/ 2470150 w 7485"/>
              <a:gd name="T1" fmla="*/ 0 h 337"/>
              <a:gd name="T2" fmla="*/ 4940300 w 7485"/>
              <a:gd name="T3" fmla="*/ 460375 h 337"/>
              <a:gd name="T4" fmla="*/ 2470150 w 7485"/>
              <a:gd name="T5" fmla="*/ 920750 h 337"/>
              <a:gd name="T6" fmla="*/ 0 w 7485"/>
              <a:gd name="T7" fmla="*/ 460375 h 337"/>
              <a:gd name="T8" fmla="*/ 0 w 7485"/>
              <a:gd name="T9" fmla="*/ 0 h 337"/>
              <a:gd name="T10" fmla="*/ 3801754 w 7485"/>
              <a:gd name="T11" fmla="*/ 0 h 337"/>
              <a:gd name="T12" fmla="*/ 3801754 w 7485"/>
              <a:gd name="T13" fmla="*/ 1442599 h 337"/>
              <a:gd name="T14" fmla="*/ 31681 w 7485"/>
              <a:gd name="T15" fmla="*/ 0 h 337"/>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7485"/>
              <a:gd name="T25" fmla="*/ 0 h 337"/>
              <a:gd name="T26" fmla="*/ 7485 w 7485"/>
              <a:gd name="T27" fmla="*/ 337 h 3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85" h="337">
                <a:moveTo>
                  <a:pt x="0" y="2"/>
                </a:moveTo>
                <a:lnTo>
                  <a:pt x="7485" y="337"/>
                </a:lnTo>
                <a:lnTo>
                  <a:pt x="5558" y="33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IN"/>
          </a:p>
        </p:txBody>
      </p:sp>
      <p:sp>
        <p:nvSpPr>
          <p:cNvPr id="6" name="Freeform 11">
            <a:extLst>
              <a:ext uri="{FF2B5EF4-FFF2-40B4-BE49-F238E27FC236}">
                <a16:creationId xmlns:a16="http://schemas.microsoft.com/office/drawing/2014/main" id="{97672ED2-E256-495D-AD74-24325DA5B669}"/>
              </a:ext>
            </a:extLst>
          </p:cNvPr>
          <p:cNvSpPr>
            <a:spLocks/>
          </p:cNvSpPr>
          <p:nvPr/>
        </p:nvSpPr>
        <p:spPr bwMode="auto">
          <a:xfrm>
            <a:off x="485775" y="5938838"/>
            <a:ext cx="3690938" cy="933450"/>
          </a:xfrm>
          <a:custGeom>
            <a:avLst/>
            <a:gdLst>
              <a:gd name="T0" fmla="*/ 1845469 w 5591"/>
              <a:gd name="T1" fmla="*/ 0 h 588"/>
              <a:gd name="T2" fmla="*/ 3690938 w 5591"/>
              <a:gd name="T3" fmla="*/ 466725 h 588"/>
              <a:gd name="T4" fmla="*/ 1845469 w 5591"/>
              <a:gd name="T5" fmla="*/ 933450 h 588"/>
              <a:gd name="T6" fmla="*/ 0 w 5591"/>
              <a:gd name="T7" fmla="*/ 466725 h 588"/>
              <a:gd name="T8" fmla="*/ 0 w 5591"/>
              <a:gd name="T9" fmla="*/ 0 h 588"/>
              <a:gd name="T10" fmla="*/ 3802505 w 5591"/>
              <a:gd name="T11" fmla="*/ 0 h 588"/>
              <a:gd name="T12" fmla="*/ 3802505 w 5591"/>
              <a:gd name="T13" fmla="*/ 838200 h 588"/>
              <a:gd name="T14" fmla="*/ 31688 w 5591"/>
              <a:gd name="T15" fmla="*/ 0 h 588"/>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5591"/>
              <a:gd name="T25" fmla="*/ 0 h 588"/>
              <a:gd name="T26" fmla="*/ 5591 w 5591"/>
              <a:gd name="T27" fmla="*/ 588 h 5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91" h="588">
                <a:moveTo>
                  <a:pt x="0" y="0"/>
                </a:moveTo>
                <a:lnTo>
                  <a:pt x="5591" y="585"/>
                </a:lnTo>
                <a:lnTo>
                  <a:pt x="4415" y="588"/>
                </a:lnTo>
                <a:lnTo>
                  <a:pt x="1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IN"/>
          </a:p>
        </p:txBody>
      </p:sp>
      <p:sp>
        <p:nvSpPr>
          <p:cNvPr id="8" name="Right Triangle 9">
            <a:extLst>
              <a:ext uri="{FF2B5EF4-FFF2-40B4-BE49-F238E27FC236}">
                <a16:creationId xmlns:a16="http://schemas.microsoft.com/office/drawing/2014/main" id="{D868709D-B913-419D-9CA8-F686551983DB}"/>
              </a:ext>
            </a:extLst>
          </p:cNvPr>
          <p:cNvSpPr>
            <a:spLocks/>
          </p:cNvSpPr>
          <p:nvPr/>
        </p:nvSpPr>
        <p:spPr bwMode="auto">
          <a:xfrm>
            <a:off x="-6350" y="5791200"/>
            <a:ext cx="3402013" cy="1081088"/>
          </a:xfrm>
          <a:custGeom>
            <a:avLst/>
            <a:gdLst>
              <a:gd name="T0" fmla="*/ 1701007 w 3402013"/>
              <a:gd name="T1" fmla="*/ 0 h 1081088"/>
              <a:gd name="T2" fmla="*/ 3402013 w 3402013"/>
              <a:gd name="T3" fmla="*/ 540544 h 1081088"/>
              <a:gd name="T4" fmla="*/ 1701007 w 3402013"/>
              <a:gd name="T5" fmla="*/ 1081088 h 1081088"/>
              <a:gd name="T6" fmla="*/ 0 w 3402013"/>
              <a:gd name="T7" fmla="*/ 540544 h 1081088"/>
              <a:gd name="T8" fmla="*/ 0 w 3402013"/>
              <a:gd name="T9" fmla="*/ 0 h 1081088"/>
              <a:gd name="T10" fmla="*/ 0 w 3402013"/>
              <a:gd name="T11" fmla="*/ 1081088 h 1081088"/>
              <a:gd name="T12" fmla="*/ 3402013 w 3402013"/>
              <a:gd name="T13" fmla="*/ 1081088 h 1081088"/>
              <a:gd name="T14" fmla="*/ 1701006 w 3402013"/>
              <a:gd name="T15" fmla="*/ 540544 h 1081088"/>
              <a:gd name="T16" fmla="*/ 17694720 60000 65536"/>
              <a:gd name="T17" fmla="*/ 0 60000 65536"/>
              <a:gd name="T18" fmla="*/ 5898240 60000 65536"/>
              <a:gd name="T19" fmla="*/ 11796480 60000 65536"/>
              <a:gd name="T20" fmla="*/ 17694720 60000 65536"/>
              <a:gd name="T21" fmla="*/ 5898240 60000 65536"/>
              <a:gd name="T22" fmla="*/ 5898240 60000 65536"/>
              <a:gd name="T23" fmla="*/ 0 60000 65536"/>
              <a:gd name="T24" fmla="*/ 283501 w 3402013"/>
              <a:gd name="T25" fmla="*/ 630635 h 1081088"/>
              <a:gd name="T26" fmla="*/ 1984508 w 3402013"/>
              <a:gd name="T27" fmla="*/ 990997 h 10810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02013" h="1081088">
                <a:moveTo>
                  <a:pt x="0" y="1081088"/>
                </a:moveTo>
                <a:lnTo>
                  <a:pt x="0" y="0"/>
                </a:lnTo>
                <a:lnTo>
                  <a:pt x="3402013" y="1081088"/>
                </a:lnTo>
                <a:lnTo>
                  <a:pt x="0" y="1081088"/>
                </a:lnTo>
                <a:close/>
              </a:path>
            </a:pathLst>
          </a:custGeom>
          <a:blipFill dpi="0" rotWithShape="1">
            <a:blip r:embed="rId3" r:link="rId4"/>
            <a:srcRect/>
            <a:stretch>
              <a:fillRect/>
            </a:stretch>
          </a:blipFill>
          <a:ln>
            <a:noFill/>
          </a:ln>
          <a:extLst>
            <a:ext uri="{91240B29-F687-4F45-9708-019B960494DF}">
              <a14:hiddenLine xmlns:a14="http://schemas.microsoft.com/office/drawing/2010/main" w="9525">
                <a:solidFill>
                  <a:srgbClr val="000000"/>
                </a:solidFill>
                <a:prstDash val="solid"/>
                <a:round/>
                <a:headEnd/>
                <a:tailEnd/>
              </a14:hiddenLine>
            </a:ext>
          </a:extLst>
        </p:spPr>
        <p:txBody>
          <a:bodyPr anchor="ctr" anchorCtr="1"/>
          <a:lstStyle/>
          <a:p>
            <a:endParaRPr lang="en-IN"/>
          </a:p>
        </p:txBody>
      </p:sp>
      <p:cxnSp>
        <p:nvCxnSpPr>
          <p:cNvPr id="9" name="Straight Connector 10">
            <a:extLst>
              <a:ext uri="{FF2B5EF4-FFF2-40B4-BE49-F238E27FC236}">
                <a16:creationId xmlns:a16="http://schemas.microsoft.com/office/drawing/2014/main" id="{C4DB4F21-072C-4BBA-A41E-449CC8D31F30}"/>
              </a:ext>
            </a:extLst>
          </p:cNvPr>
          <p:cNvCxnSpPr>
            <a:cxnSpLocks noChangeShapeType="1"/>
          </p:cNvCxnSpPr>
          <p:nvPr/>
        </p:nvCxnSpPr>
        <p:spPr bwMode="auto">
          <a:xfrm>
            <a:off x="-9525" y="5788025"/>
            <a:ext cx="3405188" cy="1084263"/>
          </a:xfrm>
          <a:prstGeom prst="straightConnector1">
            <a:avLst/>
          </a:prstGeom>
          <a:noFill/>
          <a:ln w="12060">
            <a:solidFill>
              <a:srgbClr val="156D83"/>
            </a:solidFill>
            <a:miter lim="800000"/>
            <a:headEnd/>
            <a:tailEnd/>
          </a:ln>
          <a:extLst>
            <a:ext uri="{909E8E84-426E-40DD-AFC4-6F175D3DCCD1}">
              <a14:hiddenFill xmlns:a14="http://schemas.microsoft.com/office/drawing/2010/main">
                <a:noFill/>
              </a14:hiddenFill>
            </a:ext>
          </a:extLst>
        </p:spPr>
      </p:cxnSp>
      <p:sp>
        <p:nvSpPr>
          <p:cNvPr id="10" name="Chevron 11">
            <a:extLst>
              <a:ext uri="{FF2B5EF4-FFF2-40B4-BE49-F238E27FC236}">
                <a16:creationId xmlns:a16="http://schemas.microsoft.com/office/drawing/2014/main" id="{7AFD9B72-50D1-4D13-A3C8-B6C29706C291}"/>
              </a:ext>
            </a:extLst>
          </p:cNvPr>
          <p:cNvSpPr>
            <a:spLocks/>
          </p:cNvSpPr>
          <p:nvPr/>
        </p:nvSpPr>
        <p:spPr bwMode="auto">
          <a:xfrm>
            <a:off x="8664575" y="4987925"/>
            <a:ext cx="182563" cy="228600"/>
          </a:xfrm>
          <a:custGeom>
            <a:avLst/>
            <a:gdLst>
              <a:gd name="T0" fmla="*/ 91282 w 182563"/>
              <a:gd name="T1" fmla="*/ 0 h 228600"/>
              <a:gd name="T2" fmla="*/ 182563 w 182563"/>
              <a:gd name="T3" fmla="*/ 114300 h 228600"/>
              <a:gd name="T4" fmla="*/ 91282 w 182563"/>
              <a:gd name="T5" fmla="*/ 228600 h 228600"/>
              <a:gd name="T6" fmla="*/ 0 w 182563"/>
              <a:gd name="T7" fmla="*/ 114300 h 228600"/>
              <a:gd name="T8" fmla="*/ 45641 w 182563"/>
              <a:gd name="T9" fmla="*/ 0 h 228600"/>
              <a:gd name="T10" fmla="*/ 91282 w 182563"/>
              <a:gd name="T11" fmla="*/ 114300 h 228600"/>
              <a:gd name="T12" fmla="*/ 45641 w 182563"/>
              <a:gd name="T13" fmla="*/ 228600 h 228600"/>
              <a:gd name="T14" fmla="*/ 17694720 60000 65536"/>
              <a:gd name="T15" fmla="*/ 0 60000 65536"/>
              <a:gd name="T16" fmla="*/ 5898240 60000 65536"/>
              <a:gd name="T17" fmla="*/ 11796480 60000 65536"/>
              <a:gd name="T18" fmla="*/ 17694720 60000 65536"/>
              <a:gd name="T19" fmla="*/ 11796480 60000 65536"/>
              <a:gd name="T20" fmla="*/ 5898240 60000 65536"/>
              <a:gd name="T21" fmla="*/ 0 w 182563"/>
              <a:gd name="T22" fmla="*/ 0 h 228600"/>
              <a:gd name="T23" fmla="*/ 182563 w 182563"/>
              <a:gd name="T24" fmla="*/ 228600 h 228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563" h="228600">
                <a:moveTo>
                  <a:pt x="0" y="0"/>
                </a:moveTo>
                <a:lnTo>
                  <a:pt x="91282" y="0"/>
                </a:lnTo>
                <a:lnTo>
                  <a:pt x="182563" y="114300"/>
                </a:lnTo>
                <a:lnTo>
                  <a:pt x="91282" y="228600"/>
                </a:lnTo>
                <a:lnTo>
                  <a:pt x="0" y="228600"/>
                </a:lnTo>
                <a:lnTo>
                  <a:pt x="91282" y="114300"/>
                </a:lnTo>
                <a:lnTo>
                  <a:pt x="0" y="0"/>
                </a:lnTo>
                <a:close/>
              </a:path>
            </a:pathLst>
          </a:custGeom>
          <a:gradFill rotWithShape="0">
            <a:gsLst>
              <a:gs pos="0">
                <a:srgbClr val="1389A6"/>
              </a:gs>
              <a:gs pos="100000">
                <a:srgbClr val="50B8DA"/>
              </a:gs>
            </a:gsLst>
            <a:lin ang="16200000"/>
          </a:gradFill>
          <a:ln w="3172">
            <a:solidFill>
              <a:srgbClr val="1E768C"/>
            </a:solidFill>
            <a:prstDash val="solid"/>
            <a:round/>
            <a:headEnd/>
            <a:tailEnd/>
          </a:ln>
          <a:effectLst>
            <a:outerShdw dist="25402" dir="5400000" algn="tl" rotWithShape="0">
              <a:srgbClr val="000000">
                <a:alpha val="45999"/>
              </a:srgbClr>
            </a:outerShdw>
          </a:effectLst>
        </p:spPr>
        <p:txBody>
          <a:bodyPr anchor="ctr"/>
          <a:lstStyle/>
          <a:p>
            <a:endParaRPr lang="en-IN"/>
          </a:p>
        </p:txBody>
      </p:sp>
      <p:sp>
        <p:nvSpPr>
          <p:cNvPr id="11" name="Chevron 12">
            <a:extLst>
              <a:ext uri="{FF2B5EF4-FFF2-40B4-BE49-F238E27FC236}">
                <a16:creationId xmlns:a16="http://schemas.microsoft.com/office/drawing/2014/main" id="{BA8606B1-BA54-4650-BF71-13EFD91F58F8}"/>
              </a:ext>
            </a:extLst>
          </p:cNvPr>
          <p:cNvSpPr>
            <a:spLocks/>
          </p:cNvSpPr>
          <p:nvPr/>
        </p:nvSpPr>
        <p:spPr bwMode="auto">
          <a:xfrm>
            <a:off x="8477250" y="4987925"/>
            <a:ext cx="182563" cy="228600"/>
          </a:xfrm>
          <a:custGeom>
            <a:avLst/>
            <a:gdLst>
              <a:gd name="T0" fmla="*/ 91282 w 182563"/>
              <a:gd name="T1" fmla="*/ 0 h 228600"/>
              <a:gd name="T2" fmla="*/ 182563 w 182563"/>
              <a:gd name="T3" fmla="*/ 114300 h 228600"/>
              <a:gd name="T4" fmla="*/ 91282 w 182563"/>
              <a:gd name="T5" fmla="*/ 228600 h 228600"/>
              <a:gd name="T6" fmla="*/ 0 w 182563"/>
              <a:gd name="T7" fmla="*/ 114300 h 228600"/>
              <a:gd name="T8" fmla="*/ 45641 w 182563"/>
              <a:gd name="T9" fmla="*/ 0 h 228600"/>
              <a:gd name="T10" fmla="*/ 91282 w 182563"/>
              <a:gd name="T11" fmla="*/ 114300 h 228600"/>
              <a:gd name="T12" fmla="*/ 45641 w 182563"/>
              <a:gd name="T13" fmla="*/ 228600 h 228600"/>
              <a:gd name="T14" fmla="*/ 17694720 60000 65536"/>
              <a:gd name="T15" fmla="*/ 0 60000 65536"/>
              <a:gd name="T16" fmla="*/ 5898240 60000 65536"/>
              <a:gd name="T17" fmla="*/ 11796480 60000 65536"/>
              <a:gd name="T18" fmla="*/ 17694720 60000 65536"/>
              <a:gd name="T19" fmla="*/ 11796480 60000 65536"/>
              <a:gd name="T20" fmla="*/ 5898240 60000 65536"/>
              <a:gd name="T21" fmla="*/ 0 w 182563"/>
              <a:gd name="T22" fmla="*/ 0 h 228600"/>
              <a:gd name="T23" fmla="*/ 182563 w 182563"/>
              <a:gd name="T24" fmla="*/ 228600 h 228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563" h="228600">
                <a:moveTo>
                  <a:pt x="0" y="0"/>
                </a:moveTo>
                <a:lnTo>
                  <a:pt x="91282" y="0"/>
                </a:lnTo>
                <a:lnTo>
                  <a:pt x="182563" y="114300"/>
                </a:lnTo>
                <a:lnTo>
                  <a:pt x="91282" y="228600"/>
                </a:lnTo>
                <a:lnTo>
                  <a:pt x="0" y="228600"/>
                </a:lnTo>
                <a:lnTo>
                  <a:pt x="91282" y="114300"/>
                </a:lnTo>
                <a:lnTo>
                  <a:pt x="0" y="0"/>
                </a:lnTo>
                <a:close/>
              </a:path>
            </a:pathLst>
          </a:custGeom>
          <a:gradFill rotWithShape="0">
            <a:gsLst>
              <a:gs pos="0">
                <a:srgbClr val="1389A6"/>
              </a:gs>
              <a:gs pos="100000">
                <a:srgbClr val="50B8DA"/>
              </a:gs>
            </a:gsLst>
            <a:lin ang="16200000"/>
          </a:gradFill>
          <a:ln w="3172">
            <a:solidFill>
              <a:srgbClr val="1E768C"/>
            </a:solidFill>
            <a:prstDash val="solid"/>
            <a:round/>
            <a:headEnd/>
            <a:tailEnd/>
          </a:ln>
          <a:effectLst>
            <a:outerShdw dist="25402" dir="5400000" algn="tl" rotWithShape="0">
              <a:srgbClr val="000000">
                <a:alpha val="45999"/>
              </a:srgbClr>
            </a:outerShdw>
          </a:effectLst>
        </p:spPr>
        <p:txBody>
          <a:bodyPr anchor="ctr"/>
          <a:lstStyle/>
          <a:p>
            <a:endParaRPr lang="en-IN"/>
          </a:p>
        </p:txBody>
      </p:sp>
      <p:sp>
        <p:nvSpPr>
          <p:cNvPr id="2" name="Text Placeholder 3"/>
          <p:cNvSpPr txBox="1">
            <a:spLocks noGrp="1"/>
          </p:cNvSpPr>
          <p:nvPr>
            <p:ph type="body" idx="2"/>
          </p:nvPr>
        </p:nvSpPr>
        <p:spPr>
          <a:xfrm>
            <a:off x="1141235" y="5443404"/>
            <a:ext cx="7162796" cy="648236"/>
          </a:xfrm>
        </p:spPr>
        <p:txBody>
          <a:bodyPr tIns="0"/>
          <a:lstStyle>
            <a:lvl1pPr marL="0" marR="18288" indent="0" algn="r">
              <a:buNone/>
              <a:defRPr sz="1400">
                <a:solidFill>
                  <a:srgbClr val="FFFFFF"/>
                </a:solidFill>
              </a:defRPr>
            </a:lvl1pPr>
          </a:lstStyle>
          <a:p>
            <a:pPr lvl="0"/>
            <a:r>
              <a:rPr lang="en-US"/>
              <a:t>Click to edit Master text styles</a:t>
            </a:r>
          </a:p>
        </p:txBody>
      </p:sp>
      <p:sp>
        <p:nvSpPr>
          <p:cNvPr id="3" name="Picture Placeholder 2"/>
          <p:cNvSpPr txBox="1">
            <a:spLocks noGrp="1"/>
          </p:cNvSpPr>
          <p:nvPr>
            <p:ph type="pic" idx="1"/>
          </p:nvPr>
        </p:nvSpPr>
        <p:spPr>
          <a:xfrm>
            <a:off x="228600" y="189966"/>
            <a:ext cx="8686800" cy="4389120"/>
          </a:xfrm>
          <a:solidFill>
            <a:srgbClr val="464646"/>
          </a:solidFill>
          <a:ln w="9528">
            <a:solidFill>
              <a:srgbClr val="000000"/>
            </a:solidFill>
            <a:prstDash val="solid"/>
          </a:ln>
        </p:spPr>
        <p:txBody>
          <a:bodyPr/>
          <a:lstStyle>
            <a:lvl1pPr marL="0" indent="0">
              <a:buNone/>
              <a:defRPr sz="3200">
                <a:solidFill>
                  <a:srgbClr val="FFFFFF"/>
                </a:solidFill>
              </a:defRPr>
            </a:lvl1pPr>
          </a:lstStyle>
          <a:p>
            <a:pPr lvl="0"/>
            <a:r>
              <a:rPr lang="en-US" noProof="0"/>
              <a:t>Click icon to add picture</a:t>
            </a:r>
          </a:p>
        </p:txBody>
      </p:sp>
      <p:sp>
        <p:nvSpPr>
          <p:cNvPr id="7" name="Title 1"/>
          <p:cNvSpPr txBox="1">
            <a:spLocks noGrp="1"/>
          </p:cNvSpPr>
          <p:nvPr>
            <p:ph type="title"/>
          </p:nvPr>
        </p:nvSpPr>
        <p:spPr>
          <a:xfrm>
            <a:off x="228600" y="4865120"/>
            <a:ext cx="8075432" cy="562676"/>
          </a:xfrm>
        </p:spPr>
        <p:txBody>
          <a:bodyPr anchor="t"/>
          <a:lstStyle>
            <a:lvl1pPr algn="r">
              <a:defRPr sz="3000" b="0">
                <a:solidFill>
                  <a:srgbClr val="2DA2BF"/>
                </a:solidFill>
                <a:effectLst>
                  <a:outerShdw dist="24999" dir="5400000">
                    <a:srgbClr val="000000"/>
                  </a:outerShdw>
                </a:effectLst>
              </a:defRPr>
            </a:lvl1pPr>
          </a:lstStyle>
          <a:p>
            <a:pPr lvl="0"/>
            <a:r>
              <a:rPr lang="en-US"/>
              <a:t>Click to edit Master title style</a:t>
            </a:r>
          </a:p>
        </p:txBody>
      </p:sp>
      <p:sp>
        <p:nvSpPr>
          <p:cNvPr id="12" name="Date Placeholder 4">
            <a:extLst>
              <a:ext uri="{FF2B5EF4-FFF2-40B4-BE49-F238E27FC236}">
                <a16:creationId xmlns:a16="http://schemas.microsoft.com/office/drawing/2014/main" id="{9A19D0B2-355D-455C-A687-8FEB27734464}"/>
              </a:ext>
            </a:extLst>
          </p:cNvPr>
          <p:cNvSpPr txBox="1">
            <a:spLocks noGrp="1"/>
          </p:cNvSpPr>
          <p:nvPr>
            <p:ph type="dt" sz="half" idx="10"/>
          </p:nvPr>
        </p:nvSpPr>
        <p:spPr/>
        <p:txBody>
          <a:bodyPr/>
          <a:lstStyle>
            <a:lvl1pPr>
              <a:defRPr>
                <a:solidFill>
                  <a:srgbClr val="FFFFFF"/>
                </a:solidFill>
              </a:defRPr>
            </a:lvl1pPr>
          </a:lstStyle>
          <a:p>
            <a:pPr>
              <a:defRPr/>
            </a:pPr>
            <a:r>
              <a:t>5/9/2017</a:t>
            </a:r>
          </a:p>
        </p:txBody>
      </p:sp>
      <p:sp>
        <p:nvSpPr>
          <p:cNvPr id="13" name="Footer Placeholder 5">
            <a:extLst>
              <a:ext uri="{FF2B5EF4-FFF2-40B4-BE49-F238E27FC236}">
                <a16:creationId xmlns:a16="http://schemas.microsoft.com/office/drawing/2014/main" id="{682832D2-10C6-471F-82F4-7D01FE869A8A}"/>
              </a:ext>
            </a:extLst>
          </p:cNvPr>
          <p:cNvSpPr txBox="1">
            <a:spLocks noGrp="1"/>
          </p:cNvSpPr>
          <p:nvPr>
            <p:ph type="ftr" sz="quarter" idx="11"/>
          </p:nvPr>
        </p:nvSpPr>
        <p:spPr/>
        <p:txBody>
          <a:bodyPr/>
          <a:lstStyle>
            <a:lvl1pPr>
              <a:defRPr/>
            </a:lvl1pPr>
          </a:lstStyle>
          <a:p>
            <a:pPr>
              <a:defRPr/>
            </a:pPr>
            <a:endParaRPr/>
          </a:p>
        </p:txBody>
      </p:sp>
      <p:sp>
        <p:nvSpPr>
          <p:cNvPr id="14" name="Slide Number Placeholder 6">
            <a:extLst>
              <a:ext uri="{FF2B5EF4-FFF2-40B4-BE49-F238E27FC236}">
                <a16:creationId xmlns:a16="http://schemas.microsoft.com/office/drawing/2014/main" id="{50EFA979-BB34-485D-A3C9-E698C753AC10}"/>
              </a:ext>
            </a:extLst>
          </p:cNvPr>
          <p:cNvSpPr txBox="1">
            <a:spLocks noGrp="1"/>
          </p:cNvSpPr>
          <p:nvPr>
            <p:ph type="sldNum" sz="quarter" idx="12"/>
          </p:nvPr>
        </p:nvSpPr>
        <p:spPr/>
        <p:txBody>
          <a:bodyPr/>
          <a:lstStyle>
            <a:lvl1pPr>
              <a:defRPr smtClean="0">
                <a:solidFill>
                  <a:srgbClr val="FFFFFF"/>
                </a:solidFill>
              </a:defRPr>
            </a:lvl1pPr>
          </a:lstStyle>
          <a:p>
            <a:pPr>
              <a:defRPr/>
            </a:pPr>
            <a:fld id="{5B4AD1A6-1962-4B2E-B1C2-10C36D851C95}" type="slidenum">
              <a:rPr lang="en-US" altLang="en-US"/>
              <a:pPr>
                <a:defRPr/>
              </a:pPr>
              <a:t>‹#›</a:t>
            </a:fld>
            <a:fld id="{BBCDF2E1-9A9D-4920-80A8-EFA9E2D84DA4}" type="slidenum">
              <a:rPr lang="en-US" altLang="en-US"/>
              <a:pPr>
                <a:defRPr/>
              </a:pPr>
              <a:t>‹#›</a:t>
            </a:fld>
            <a:endParaRPr lang="en-US" altLang="en-US"/>
          </a:p>
        </p:txBody>
      </p:sp>
    </p:spTree>
    <p:extLst>
      <p:ext uri="{BB962C8B-B14F-4D97-AF65-F5344CB8AC3E}">
        <p14:creationId xmlns:p14="http://schemas.microsoft.com/office/powerpoint/2010/main" val="5116536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Freeform 12">
            <a:extLst>
              <a:ext uri="{FF2B5EF4-FFF2-40B4-BE49-F238E27FC236}">
                <a16:creationId xmlns:a16="http://schemas.microsoft.com/office/drawing/2014/main" id="{51137D25-D568-4FC5-9CCA-CF5803A8823D}"/>
              </a:ext>
            </a:extLst>
          </p:cNvPr>
          <p:cNvSpPr>
            <a:spLocks/>
          </p:cNvSpPr>
          <p:nvPr/>
        </p:nvSpPr>
        <p:spPr bwMode="auto">
          <a:xfrm>
            <a:off x="500063" y="5945188"/>
            <a:ext cx="4940300" cy="920750"/>
          </a:xfrm>
          <a:custGeom>
            <a:avLst/>
            <a:gdLst>
              <a:gd name="T0" fmla="*/ 2470150 w 7485"/>
              <a:gd name="T1" fmla="*/ 0 h 337"/>
              <a:gd name="T2" fmla="*/ 4940300 w 7485"/>
              <a:gd name="T3" fmla="*/ 460375 h 337"/>
              <a:gd name="T4" fmla="*/ 2470150 w 7485"/>
              <a:gd name="T5" fmla="*/ 920750 h 337"/>
              <a:gd name="T6" fmla="*/ 0 w 7485"/>
              <a:gd name="T7" fmla="*/ 460375 h 337"/>
              <a:gd name="T8" fmla="*/ 0 w 7485"/>
              <a:gd name="T9" fmla="*/ 0 h 337"/>
              <a:gd name="T10" fmla="*/ 3801754 w 7485"/>
              <a:gd name="T11" fmla="*/ 0 h 337"/>
              <a:gd name="T12" fmla="*/ 3801754 w 7485"/>
              <a:gd name="T13" fmla="*/ 1442599 h 337"/>
              <a:gd name="T14" fmla="*/ 31681 w 7485"/>
              <a:gd name="T15" fmla="*/ 0 h 337"/>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7485"/>
              <a:gd name="T25" fmla="*/ 0 h 337"/>
              <a:gd name="T26" fmla="*/ 7485 w 7485"/>
              <a:gd name="T27" fmla="*/ 337 h 3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85" h="337">
                <a:moveTo>
                  <a:pt x="0" y="2"/>
                </a:moveTo>
                <a:lnTo>
                  <a:pt x="7485" y="337"/>
                </a:lnTo>
                <a:lnTo>
                  <a:pt x="5558" y="33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IN"/>
          </a:p>
        </p:txBody>
      </p:sp>
      <p:sp>
        <p:nvSpPr>
          <p:cNvPr id="1027" name="Freeform 11">
            <a:extLst>
              <a:ext uri="{FF2B5EF4-FFF2-40B4-BE49-F238E27FC236}">
                <a16:creationId xmlns:a16="http://schemas.microsoft.com/office/drawing/2014/main" id="{FE069465-0882-48C6-8293-A5F43155239B}"/>
              </a:ext>
            </a:extLst>
          </p:cNvPr>
          <p:cNvSpPr>
            <a:spLocks/>
          </p:cNvSpPr>
          <p:nvPr/>
        </p:nvSpPr>
        <p:spPr bwMode="auto">
          <a:xfrm>
            <a:off x="485775" y="5938838"/>
            <a:ext cx="3690938" cy="933450"/>
          </a:xfrm>
          <a:custGeom>
            <a:avLst/>
            <a:gdLst>
              <a:gd name="T0" fmla="*/ 1845469 w 5591"/>
              <a:gd name="T1" fmla="*/ 0 h 588"/>
              <a:gd name="T2" fmla="*/ 3690938 w 5591"/>
              <a:gd name="T3" fmla="*/ 466725 h 588"/>
              <a:gd name="T4" fmla="*/ 1845469 w 5591"/>
              <a:gd name="T5" fmla="*/ 933450 h 588"/>
              <a:gd name="T6" fmla="*/ 0 w 5591"/>
              <a:gd name="T7" fmla="*/ 466725 h 588"/>
              <a:gd name="T8" fmla="*/ 0 w 5591"/>
              <a:gd name="T9" fmla="*/ 0 h 588"/>
              <a:gd name="T10" fmla="*/ 3802505 w 5591"/>
              <a:gd name="T11" fmla="*/ 0 h 588"/>
              <a:gd name="T12" fmla="*/ 3802505 w 5591"/>
              <a:gd name="T13" fmla="*/ 838200 h 588"/>
              <a:gd name="T14" fmla="*/ 31688 w 5591"/>
              <a:gd name="T15" fmla="*/ 0 h 588"/>
              <a:gd name="T16" fmla="*/ 17694720 60000 65536"/>
              <a:gd name="T17" fmla="*/ 0 60000 65536"/>
              <a:gd name="T18" fmla="*/ 5898240 60000 65536"/>
              <a:gd name="T19" fmla="*/ 11796480 60000 65536"/>
              <a:gd name="T20" fmla="*/ 0 60000 65536"/>
              <a:gd name="T21" fmla="*/ 0 60000 65536"/>
              <a:gd name="T22" fmla="*/ 0 60000 65536"/>
              <a:gd name="T23" fmla="*/ 0 60000 65536"/>
              <a:gd name="T24" fmla="*/ 0 w 5591"/>
              <a:gd name="T25" fmla="*/ 0 h 588"/>
              <a:gd name="T26" fmla="*/ 5591 w 5591"/>
              <a:gd name="T27" fmla="*/ 588 h 5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91" h="588">
                <a:moveTo>
                  <a:pt x="0" y="0"/>
                </a:moveTo>
                <a:lnTo>
                  <a:pt x="5591" y="585"/>
                </a:lnTo>
                <a:lnTo>
                  <a:pt x="4415" y="588"/>
                </a:lnTo>
                <a:lnTo>
                  <a:pt x="1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IN"/>
          </a:p>
        </p:txBody>
      </p:sp>
      <p:sp>
        <p:nvSpPr>
          <p:cNvPr id="1028" name="Right Triangle 13">
            <a:extLst>
              <a:ext uri="{FF2B5EF4-FFF2-40B4-BE49-F238E27FC236}">
                <a16:creationId xmlns:a16="http://schemas.microsoft.com/office/drawing/2014/main" id="{DAB389D7-B3AD-4114-9DA8-F2AFE76C7911}"/>
              </a:ext>
            </a:extLst>
          </p:cNvPr>
          <p:cNvSpPr>
            <a:spLocks/>
          </p:cNvSpPr>
          <p:nvPr/>
        </p:nvSpPr>
        <p:spPr bwMode="auto">
          <a:xfrm>
            <a:off x="-6350" y="5791200"/>
            <a:ext cx="3402013" cy="1081088"/>
          </a:xfrm>
          <a:custGeom>
            <a:avLst/>
            <a:gdLst>
              <a:gd name="T0" fmla="*/ 1701007 w 3402013"/>
              <a:gd name="T1" fmla="*/ 0 h 1081088"/>
              <a:gd name="T2" fmla="*/ 3402013 w 3402013"/>
              <a:gd name="T3" fmla="*/ 540544 h 1081088"/>
              <a:gd name="T4" fmla="*/ 1701007 w 3402013"/>
              <a:gd name="T5" fmla="*/ 1081088 h 1081088"/>
              <a:gd name="T6" fmla="*/ 0 w 3402013"/>
              <a:gd name="T7" fmla="*/ 540544 h 1081088"/>
              <a:gd name="T8" fmla="*/ 0 w 3402013"/>
              <a:gd name="T9" fmla="*/ 0 h 1081088"/>
              <a:gd name="T10" fmla="*/ 0 w 3402013"/>
              <a:gd name="T11" fmla="*/ 1081088 h 1081088"/>
              <a:gd name="T12" fmla="*/ 3402013 w 3402013"/>
              <a:gd name="T13" fmla="*/ 1081088 h 1081088"/>
              <a:gd name="T14" fmla="*/ 1701006 w 3402013"/>
              <a:gd name="T15" fmla="*/ 540544 h 1081088"/>
              <a:gd name="T16" fmla="*/ 17694720 60000 65536"/>
              <a:gd name="T17" fmla="*/ 0 60000 65536"/>
              <a:gd name="T18" fmla="*/ 5898240 60000 65536"/>
              <a:gd name="T19" fmla="*/ 11796480 60000 65536"/>
              <a:gd name="T20" fmla="*/ 17694720 60000 65536"/>
              <a:gd name="T21" fmla="*/ 5898240 60000 65536"/>
              <a:gd name="T22" fmla="*/ 5898240 60000 65536"/>
              <a:gd name="T23" fmla="*/ 0 60000 65536"/>
              <a:gd name="T24" fmla="*/ 283501 w 3402013"/>
              <a:gd name="T25" fmla="*/ 630635 h 1081088"/>
              <a:gd name="T26" fmla="*/ 1984508 w 3402013"/>
              <a:gd name="T27" fmla="*/ 990997 h 10810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02013" h="1081088">
                <a:moveTo>
                  <a:pt x="0" y="1081088"/>
                </a:moveTo>
                <a:lnTo>
                  <a:pt x="0" y="0"/>
                </a:lnTo>
                <a:lnTo>
                  <a:pt x="3402013" y="1081088"/>
                </a:lnTo>
                <a:lnTo>
                  <a:pt x="0" y="1081088"/>
                </a:lnTo>
                <a:close/>
              </a:path>
            </a:pathLst>
          </a:custGeom>
          <a:blipFill dpi="0" rotWithShape="1">
            <a:blip r:embed="rId13" r:link="rId14"/>
            <a:srcRect/>
            <a:stretch>
              <a:fillRect/>
            </a:stretch>
          </a:blipFill>
          <a:ln>
            <a:noFill/>
          </a:ln>
          <a:extLst>
            <a:ext uri="{91240B29-F687-4F45-9708-019B960494DF}">
              <a14:hiddenLine xmlns:a14="http://schemas.microsoft.com/office/drawing/2010/main" w="9525">
                <a:solidFill>
                  <a:srgbClr val="000000"/>
                </a:solidFill>
                <a:prstDash val="solid"/>
                <a:round/>
                <a:headEnd/>
                <a:tailEnd/>
              </a14:hiddenLine>
            </a:ext>
          </a:extLst>
        </p:spPr>
        <p:txBody>
          <a:bodyPr anchor="ctr" anchorCtr="1"/>
          <a:lstStyle/>
          <a:p>
            <a:endParaRPr lang="en-IN"/>
          </a:p>
        </p:txBody>
      </p:sp>
      <p:cxnSp>
        <p:nvCxnSpPr>
          <p:cNvPr id="1029" name="Straight Connector 14">
            <a:extLst>
              <a:ext uri="{FF2B5EF4-FFF2-40B4-BE49-F238E27FC236}">
                <a16:creationId xmlns:a16="http://schemas.microsoft.com/office/drawing/2014/main" id="{7BDC2CDC-F3B1-4302-AD2A-6B3534B89255}"/>
              </a:ext>
            </a:extLst>
          </p:cNvPr>
          <p:cNvCxnSpPr>
            <a:cxnSpLocks noChangeShapeType="1"/>
          </p:cNvCxnSpPr>
          <p:nvPr/>
        </p:nvCxnSpPr>
        <p:spPr bwMode="auto">
          <a:xfrm>
            <a:off x="-9525" y="5788025"/>
            <a:ext cx="3405188" cy="1084263"/>
          </a:xfrm>
          <a:prstGeom prst="straightConnector1">
            <a:avLst/>
          </a:prstGeom>
          <a:noFill/>
          <a:ln w="12060">
            <a:solidFill>
              <a:srgbClr val="156D83"/>
            </a:solidFill>
            <a:miter lim="800000"/>
            <a:headEnd/>
            <a:tailEnd/>
          </a:ln>
          <a:extLst>
            <a:ext uri="{909E8E84-426E-40DD-AFC4-6F175D3DCCD1}">
              <a14:hiddenFill xmlns:a14="http://schemas.microsoft.com/office/drawing/2010/main">
                <a:noFill/>
              </a14:hiddenFill>
            </a:ext>
          </a:extLst>
        </p:spPr>
      </p:cxnSp>
      <p:sp>
        <p:nvSpPr>
          <p:cNvPr id="6" name="Title Placeholder 8">
            <a:extLst>
              <a:ext uri="{FF2B5EF4-FFF2-40B4-BE49-F238E27FC236}">
                <a16:creationId xmlns:a16="http://schemas.microsoft.com/office/drawing/2014/main" id="{D6B62A15-829F-4E04-8776-DE5E1357005D}"/>
              </a:ext>
            </a:extLst>
          </p:cNvPr>
          <p:cNvSpPr txBox="1">
            <a:spLocks noGrp="1"/>
          </p:cNvSpPr>
          <p:nvPr>
            <p:ph type="title"/>
          </p:nvPr>
        </p:nvSpPr>
        <p:spPr>
          <a:xfrm>
            <a:off x="457200" y="274638"/>
            <a:ext cx="8229600" cy="1143000"/>
          </a:xfrm>
          <a:prstGeom prst="rect">
            <a:avLst/>
          </a:prstGeom>
          <a:noFill/>
          <a:ln>
            <a:noFill/>
          </a:ln>
        </p:spPr>
        <p:txBody>
          <a:bodyPr vert="horz" wrap="square" lIns="91440" tIns="45720" rIns="91440" bIns="45720" anchor="ctr" anchorCtr="0" compatLnSpc="1"/>
          <a:lstStyle/>
          <a:p>
            <a:pPr lvl="0"/>
            <a:r>
              <a:rPr lang="en-US"/>
              <a:t>Click to edit Master title style</a:t>
            </a:r>
          </a:p>
        </p:txBody>
      </p:sp>
      <p:sp>
        <p:nvSpPr>
          <p:cNvPr id="1031" name="Text Placeholder 29">
            <a:extLst>
              <a:ext uri="{FF2B5EF4-FFF2-40B4-BE49-F238E27FC236}">
                <a16:creationId xmlns:a16="http://schemas.microsoft.com/office/drawing/2014/main" id="{FE97DC5C-C965-4A99-9221-DC3EF185D7D2}"/>
              </a:ext>
            </a:extLst>
          </p:cNvPr>
          <p:cNvSpPr txBox="1">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9">
            <a:extLst>
              <a:ext uri="{FF2B5EF4-FFF2-40B4-BE49-F238E27FC236}">
                <a16:creationId xmlns:a16="http://schemas.microsoft.com/office/drawing/2014/main" id="{DAAD8755-84CF-4EC0-9031-D01BDEA4728F}"/>
              </a:ext>
            </a:extLst>
          </p:cNvPr>
          <p:cNvSpPr txBox="1">
            <a:spLocks noGrp="1"/>
          </p:cNvSpPr>
          <p:nvPr>
            <p:ph type="dt" sz="half" idx="2"/>
          </p:nvPr>
        </p:nvSpPr>
        <p:spPr>
          <a:xfrm>
            <a:off x="6726238" y="6407150"/>
            <a:ext cx="1920875" cy="366713"/>
          </a:xfrm>
          <a:prstGeom prst="rect">
            <a:avLst/>
          </a:prstGeom>
          <a:noFill/>
          <a:ln>
            <a:noFill/>
          </a:ln>
        </p:spPr>
        <p:txBody>
          <a:bodyPr vert="horz" wrap="square" lIns="91440" tIns="45720" rIns="91440" bIns="45720" anchor="b" anchorCtr="0" compatLnSpc="1"/>
          <a:lstStyle>
            <a:lvl1pPr marL="0" marR="0" lvl="0" indent="0" algn="l" defTabSz="914400" rtl="0" eaLnBrk="1"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Lucida Sans Unicode"/>
                <a:cs typeface="+mn-cs"/>
              </a:defRPr>
            </a:lvl1pPr>
          </a:lstStyle>
          <a:p>
            <a:pPr>
              <a:defRPr/>
            </a:pPr>
            <a:r>
              <a:t>5/9/2017</a:t>
            </a:r>
          </a:p>
        </p:txBody>
      </p:sp>
      <p:sp>
        <p:nvSpPr>
          <p:cNvPr id="9" name="Footer Placeholder 21">
            <a:extLst>
              <a:ext uri="{FF2B5EF4-FFF2-40B4-BE49-F238E27FC236}">
                <a16:creationId xmlns:a16="http://schemas.microsoft.com/office/drawing/2014/main" id="{FE89ECB2-7100-450E-B782-7D9EEB57508C}"/>
              </a:ext>
            </a:extLst>
          </p:cNvPr>
          <p:cNvSpPr txBox="1">
            <a:spLocks noGrp="1"/>
          </p:cNvSpPr>
          <p:nvPr>
            <p:ph type="ftr" sz="quarter" idx="3"/>
          </p:nvPr>
        </p:nvSpPr>
        <p:spPr>
          <a:xfrm>
            <a:off x="4379913" y="6407150"/>
            <a:ext cx="2351087" cy="366713"/>
          </a:xfrm>
          <a:prstGeom prst="rect">
            <a:avLst/>
          </a:prstGeom>
          <a:noFill/>
          <a:ln>
            <a:noFill/>
          </a:ln>
        </p:spPr>
        <p:txBody>
          <a:bodyPr vert="horz" wrap="square" lIns="91440" tIns="45720" rIns="91440" bIns="45720" anchor="b" anchorCtr="0" compatLnSpc="1"/>
          <a:lstStyle>
            <a:lvl1pPr marL="0" marR="0" lvl="0" indent="0" algn="r" defTabSz="914400" rtl="0" eaLnBrk="1"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a:cs typeface="+mn-cs"/>
              </a:defRPr>
            </a:lvl1pPr>
          </a:lstStyle>
          <a:p>
            <a:pPr>
              <a:defRPr/>
            </a:pPr>
            <a:endParaRPr/>
          </a:p>
        </p:txBody>
      </p:sp>
      <p:sp>
        <p:nvSpPr>
          <p:cNvPr id="10" name="Slide Number Placeholder 17">
            <a:extLst>
              <a:ext uri="{FF2B5EF4-FFF2-40B4-BE49-F238E27FC236}">
                <a16:creationId xmlns:a16="http://schemas.microsoft.com/office/drawing/2014/main" id="{4DA5623C-11E3-4196-8CF1-07852BC39B4A}"/>
              </a:ext>
            </a:extLst>
          </p:cNvPr>
          <p:cNvSpPr txBox="1">
            <a:spLocks noGrp="1"/>
          </p:cNvSpPr>
          <p:nvPr>
            <p:ph type="sldNum" sz="quarter" idx="4"/>
          </p:nvPr>
        </p:nvSpPr>
        <p:spPr>
          <a:xfrm>
            <a:off x="8647113" y="6407150"/>
            <a:ext cx="365125" cy="366713"/>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000" smtClean="0">
                <a:solidFill>
                  <a:srgbClr val="000000"/>
                </a:solidFill>
                <a:latin typeface="Lucida Sans Unicode" panose="020B0602030504020204" pitchFamily="34" charset="0"/>
              </a:defRPr>
            </a:lvl1pPr>
          </a:lstStyle>
          <a:p>
            <a:pPr>
              <a:defRPr/>
            </a:pPr>
            <a:fld id="{37F23835-7059-42B9-9E27-321913C5343F}" type="slidenum">
              <a:rPr lang="en-US" altLang="en-US"/>
              <a:pPr>
                <a:defRPr/>
              </a:pPr>
              <a:t>‹#›</a:t>
            </a:fld>
            <a:fld id="{A9BD0322-042E-4733-BDB8-8B1DE6A5058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9" r:id="rId1"/>
    <p:sldLayoutId id="2147483685" r:id="rId2"/>
    <p:sldLayoutId id="2147483690" r:id="rId3"/>
    <p:sldLayoutId id="2147483691" r:id="rId4"/>
    <p:sldLayoutId id="2147483692" r:id="rId5"/>
    <p:sldLayoutId id="2147483693" r:id="rId6"/>
    <p:sldLayoutId id="2147483686" r:id="rId7"/>
    <p:sldLayoutId id="2147483694" r:id="rId8"/>
    <p:sldLayoutId id="2147483695" r:id="rId9"/>
    <p:sldLayoutId id="2147483687" r:id="rId10"/>
    <p:sldLayoutId id="2147483688" r:id="rId11"/>
  </p:sldLayoutIdLst>
  <p:transition/>
  <p:txStyles>
    <p:title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p:titleStyle>
    <p:bodyStyle>
      <a:lvl1pPr marL="365125" indent="-255588" algn="l" rtl="0" eaLnBrk="0" fontAlgn="base" hangingPunct="0">
        <a:spcBef>
          <a:spcPts val="400"/>
        </a:spcBef>
        <a:spcAft>
          <a:spcPct val="0"/>
        </a:spcAft>
        <a:buClr>
          <a:srgbClr val="2DA2BF"/>
        </a:buClr>
        <a:buSzPct val="68000"/>
        <a:buFont typeface="Wingdings 3" panose="05040102010807070707" pitchFamily="18" charset="2"/>
        <a:buChar char=""/>
        <a:defRPr lang="en-US" sz="2700" kern="1200">
          <a:solidFill>
            <a:srgbClr val="000000"/>
          </a:solidFill>
          <a:latin typeface="Lucida Sans Unicode"/>
        </a:defRPr>
      </a:lvl1pPr>
      <a:lvl2pPr marL="620713" lvl="1" indent="-228600" algn="l" rtl="0" eaLnBrk="0" fontAlgn="base" hangingPunct="0">
        <a:spcBef>
          <a:spcPts val="325"/>
        </a:spcBef>
        <a:spcAft>
          <a:spcPct val="0"/>
        </a:spcAft>
        <a:buClr>
          <a:srgbClr val="2DA2BF"/>
        </a:buClr>
        <a:buSzPct val="100000"/>
        <a:buFont typeface="Verdana" panose="020B0604030504040204" pitchFamily="34" charset="0"/>
        <a:buChar char="◦"/>
        <a:defRPr lang="en-US" sz="2300" kern="1200">
          <a:solidFill>
            <a:srgbClr val="000000"/>
          </a:solidFill>
          <a:latin typeface="Lucida Sans Unicode"/>
        </a:defRPr>
      </a:lvl2pPr>
      <a:lvl3pPr marL="858838" lvl="2" indent="-228600" algn="l" rtl="0" eaLnBrk="0" fontAlgn="base" hangingPunct="0">
        <a:spcBef>
          <a:spcPts val="350"/>
        </a:spcBef>
        <a:spcAft>
          <a:spcPct val="0"/>
        </a:spcAft>
        <a:buClr>
          <a:srgbClr val="DA1F28"/>
        </a:buClr>
        <a:buSzPct val="100000"/>
        <a:buFont typeface="Wingdings 2" panose="05020102010507070707" pitchFamily="18" charset="2"/>
        <a:buChar char=""/>
        <a:defRPr lang="en-US" sz="2100" kern="1200">
          <a:solidFill>
            <a:srgbClr val="000000"/>
          </a:solidFill>
          <a:latin typeface="Lucida Sans Unicode"/>
        </a:defRPr>
      </a:lvl3pPr>
      <a:lvl4pPr marL="1143000" lvl="3" indent="-228600" algn="l" rtl="0" eaLnBrk="0" fontAlgn="base" hangingPunct="0">
        <a:spcBef>
          <a:spcPts val="350"/>
        </a:spcBef>
        <a:spcAft>
          <a:spcPct val="0"/>
        </a:spcAft>
        <a:buClr>
          <a:srgbClr val="DA1F28"/>
        </a:buClr>
        <a:buSzPct val="100000"/>
        <a:buFont typeface="Wingdings 2" panose="05020102010507070707" pitchFamily="18" charset="2"/>
        <a:buChar char=""/>
        <a:defRPr lang="en-US" sz="1900" kern="1200">
          <a:solidFill>
            <a:srgbClr val="000000"/>
          </a:solidFill>
          <a:latin typeface="Lucida Sans Unicode"/>
        </a:defRPr>
      </a:lvl4pPr>
      <a:lvl5pPr marL="1371600" lvl="4" indent="-228600" algn="l" rtl="0" eaLnBrk="0" fontAlgn="base" hangingPunct="0">
        <a:spcBef>
          <a:spcPts val="350"/>
        </a:spcBef>
        <a:spcAft>
          <a:spcPct val="0"/>
        </a:spcAft>
        <a:buClr>
          <a:srgbClr val="DA1F28"/>
        </a:buClr>
        <a:buSzPct val="100000"/>
        <a:buFont typeface="Wingdings 2" panose="05020102010507070707" pitchFamily="18" charset="2"/>
        <a:buChar char=""/>
        <a:defRPr lang="en-US" kern="1200">
          <a:solidFill>
            <a:srgbClr val="000000"/>
          </a:solidFill>
          <a:latin typeface="Lucida Sans Unicode"/>
        </a:defRPr>
      </a:lvl5pPr>
      <a:lvl6pPr marL="1828800" indent="-228600" algn="l" rtl="0" eaLnBrk="0" fontAlgn="base">
        <a:spcBef>
          <a:spcPts val="350"/>
        </a:spcBef>
        <a:spcAft>
          <a:spcPct val="0"/>
        </a:spcAft>
        <a:buClr>
          <a:srgbClr val="DA1F28"/>
        </a:buClr>
        <a:buSzPct val="100000"/>
        <a:buFont typeface="Wingdings 2" panose="05020102010507070707" pitchFamily="18" charset="2"/>
        <a:buChar char=""/>
        <a:defRPr lang="en-US" kern="1200">
          <a:solidFill>
            <a:srgbClr val="000000"/>
          </a:solidFill>
          <a:latin typeface="Lucida Sans Unicode"/>
        </a:defRPr>
      </a:lvl6pPr>
      <a:lvl7pPr marL="2286000" indent="-228600" algn="l" rtl="0" eaLnBrk="0" fontAlgn="base">
        <a:spcBef>
          <a:spcPts val="350"/>
        </a:spcBef>
        <a:spcAft>
          <a:spcPct val="0"/>
        </a:spcAft>
        <a:buClr>
          <a:srgbClr val="DA1F28"/>
        </a:buClr>
        <a:buSzPct val="100000"/>
        <a:buFont typeface="Wingdings 2" panose="05020102010507070707" pitchFamily="18" charset="2"/>
        <a:buChar char=""/>
        <a:defRPr lang="en-US" kern="1200">
          <a:solidFill>
            <a:srgbClr val="000000"/>
          </a:solidFill>
          <a:latin typeface="Lucida Sans Unicode"/>
        </a:defRPr>
      </a:lvl7pPr>
      <a:lvl8pPr marL="2743200" indent="-228600" algn="l" rtl="0" eaLnBrk="0" fontAlgn="base">
        <a:spcBef>
          <a:spcPts val="350"/>
        </a:spcBef>
        <a:spcAft>
          <a:spcPct val="0"/>
        </a:spcAft>
        <a:buClr>
          <a:srgbClr val="DA1F28"/>
        </a:buClr>
        <a:buSzPct val="100000"/>
        <a:buFont typeface="Wingdings 2" panose="05020102010507070707" pitchFamily="18" charset="2"/>
        <a:buChar char=""/>
        <a:defRPr lang="en-US" kern="1200">
          <a:solidFill>
            <a:srgbClr val="000000"/>
          </a:solidFill>
          <a:latin typeface="Lucida Sans Unicode"/>
        </a:defRPr>
      </a:lvl8pPr>
      <a:lvl9pPr marL="3200400" indent="-228600" algn="l" rtl="0" eaLnBrk="0" fontAlgn="base">
        <a:spcBef>
          <a:spcPts val="350"/>
        </a:spcBef>
        <a:spcAft>
          <a:spcPct val="0"/>
        </a:spcAft>
        <a:buClr>
          <a:srgbClr val="DA1F28"/>
        </a:buClr>
        <a:buSzPct val="100000"/>
        <a:buFont typeface="Wingdings 2" panose="05020102010507070707" pitchFamily="18" charset="2"/>
        <a:buChar char=""/>
        <a:defRPr lang="en-US" kern="1200">
          <a:solidFill>
            <a:srgbClr val="000000"/>
          </a:solidFill>
          <a:latin typeface="Lucida Sans Unicode"/>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ackoverflow.com/questions/33041363/what-does-read-p-do-in-a-linux-shel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vtu.ac.in/wp-content/uploads/2019/12/becbcs2018-19.pdf" TargetMode="External"/><Relationship Id="rId4" Type="http://schemas.openxmlformats.org/officeDocument/2006/relationships/hyperlink" Target="https://www.geeksforgeeks.org/introduction-linux-shell-shell-scripti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a:extLst>
              <a:ext uri="{FF2B5EF4-FFF2-40B4-BE49-F238E27FC236}">
                <a16:creationId xmlns:a16="http://schemas.microsoft.com/office/drawing/2014/main" id="{833115BA-AEFA-4BC4-92B0-3B9C32BB295E}"/>
              </a:ext>
            </a:extLst>
          </p:cNvPr>
          <p:cNvSpPr txBox="1">
            <a:spLocks noChangeArrowheads="1"/>
          </p:cNvSpPr>
          <p:nvPr/>
        </p:nvSpPr>
        <p:spPr bwMode="auto">
          <a:xfrm>
            <a:off x="6172200" y="6172200"/>
            <a:ext cx="251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latin typeface="Trebuchet MS" panose="020B0603020202020204" pitchFamily="34" charset="0"/>
              <a:ea typeface="DejaVu Sans"/>
              <a:cs typeface="DejaVu Sans"/>
            </a:endParaRPr>
          </a:p>
        </p:txBody>
      </p:sp>
      <p:sp>
        <p:nvSpPr>
          <p:cNvPr id="3" name="TextBox 1">
            <a:extLst>
              <a:ext uri="{FF2B5EF4-FFF2-40B4-BE49-F238E27FC236}">
                <a16:creationId xmlns:a16="http://schemas.microsoft.com/office/drawing/2014/main" id="{0F9F6CF3-58EC-4560-AE88-BF9BF766665F}"/>
              </a:ext>
            </a:extLst>
          </p:cNvPr>
          <p:cNvSpPr/>
          <p:nvPr/>
        </p:nvSpPr>
        <p:spPr>
          <a:xfrm>
            <a:off x="116609" y="1194595"/>
            <a:ext cx="8702675" cy="106362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lIns="90004" tIns="44997" rIns="90004" bIns="44997" anchorCtr="1" compatLnSpc="0"/>
          <a:lstStyle/>
          <a:p>
            <a:pPr algn="ctr" eaLnBrk="1" fontAlgn="auto" hangingPunct="1">
              <a:spcBef>
                <a:spcPts val="0"/>
              </a:spcBef>
              <a:spcAft>
                <a:spcPts val="0"/>
              </a:spcAft>
              <a:defRPr sz="1800" b="0" i="0" u="none" strike="noStrike" kern="0" cap="none" spc="0" baseline="0">
                <a:solidFill>
                  <a:srgbClr val="000000"/>
                </a:solidFill>
                <a:uFillTx/>
              </a:defRPr>
            </a:pPr>
            <a:endParaRPr lang="en-US" sz="2400" kern="0" dirty="0">
              <a:solidFill>
                <a:srgbClr val="000000"/>
              </a:solidFill>
              <a:latin typeface="Liberation Serif" pitchFamily="18"/>
              <a:ea typeface="DejaVu Sans" pitchFamily="2"/>
              <a:cs typeface="DejaVu Sans" pitchFamily="2"/>
            </a:endParaRPr>
          </a:p>
          <a:p>
            <a:pPr algn="ctr" eaLnBrk="1" fontAlgn="auto" hangingPunct="1">
              <a:spcBef>
                <a:spcPts val="0"/>
              </a:spcBef>
              <a:spcAft>
                <a:spcPts val="0"/>
              </a:spcAft>
              <a:defRPr sz="1800" b="0" i="0" u="none" strike="noStrike" kern="0" cap="none" spc="0" baseline="0">
                <a:solidFill>
                  <a:srgbClr val="000000"/>
                </a:solidFill>
                <a:uFillTx/>
              </a:defRPr>
            </a:pPr>
            <a:endParaRPr lang="en-US" sz="2400" kern="0" dirty="0">
              <a:solidFill>
                <a:srgbClr val="000000"/>
              </a:solidFill>
              <a:latin typeface="Liberation Serif" pitchFamily="18"/>
              <a:ea typeface="DejaVu Sans" pitchFamily="2"/>
              <a:cs typeface="DejaVu Sans" pitchFamily="2"/>
            </a:endParaRPr>
          </a:p>
          <a:p>
            <a:pPr algn="ctr" eaLnBrk="1" fontAlgn="auto" hangingPunct="1">
              <a:spcBef>
                <a:spcPts val="0"/>
              </a:spcBef>
              <a:spcAft>
                <a:spcPts val="0"/>
              </a:spcAft>
              <a:defRPr sz="1800" b="0" i="0" u="none" strike="noStrike" kern="0" cap="none" spc="0" baseline="0">
                <a:solidFill>
                  <a:srgbClr val="000000"/>
                </a:solidFill>
                <a:uFillTx/>
              </a:defRPr>
            </a:pPr>
            <a:r>
              <a:rPr lang="en-US" sz="4000" b="1" kern="0" dirty="0">
                <a:solidFill>
                  <a:srgbClr val="000000"/>
                </a:solidFill>
                <a:latin typeface="Times New Roman" pitchFamily="18"/>
                <a:ea typeface="DejaVu Sans" pitchFamily="2"/>
                <a:cs typeface="Times New Roman" pitchFamily="18"/>
              </a:rPr>
              <a:t>“SGPA CALCULATOR”</a:t>
            </a:r>
          </a:p>
        </p:txBody>
      </p:sp>
      <p:sp>
        <p:nvSpPr>
          <p:cNvPr id="4" name="TextBox 2">
            <a:extLst>
              <a:ext uri="{FF2B5EF4-FFF2-40B4-BE49-F238E27FC236}">
                <a16:creationId xmlns:a16="http://schemas.microsoft.com/office/drawing/2014/main" id="{223ACA0F-D769-4D83-AFA7-418E1CA83E5A}"/>
              </a:ext>
            </a:extLst>
          </p:cNvPr>
          <p:cNvSpPr/>
          <p:nvPr/>
        </p:nvSpPr>
        <p:spPr>
          <a:xfrm>
            <a:off x="315913" y="3886200"/>
            <a:ext cx="4265612" cy="89217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lIns="90004" tIns="44997" rIns="90004" bIns="44997" compatLnSpc="0"/>
          <a:lstStyle/>
          <a:p>
            <a:pPr eaLnBrk="1" fontAlgn="auto" hangingPunct="1">
              <a:spcBef>
                <a:spcPts val="0"/>
              </a:spcBef>
              <a:spcAft>
                <a:spcPts val="0"/>
              </a:spcAft>
              <a:defRPr sz="1800" b="0" i="0" u="none" strike="noStrike" kern="0" cap="none" spc="0" baseline="0">
                <a:solidFill>
                  <a:srgbClr val="000000"/>
                </a:solidFill>
                <a:uFillTx/>
              </a:defRPr>
            </a:pPr>
            <a:r>
              <a:rPr lang="en-US" sz="1600" b="1" u="sng" kern="0">
                <a:solidFill>
                  <a:srgbClr val="000000"/>
                </a:solidFill>
                <a:latin typeface="Times New Roman" pitchFamily="18"/>
                <a:ea typeface="DejaVu Sans" pitchFamily="2"/>
                <a:cs typeface="Times New Roman" pitchFamily="18"/>
              </a:rPr>
              <a:t>               </a:t>
            </a:r>
          </a:p>
          <a:p>
            <a:pPr algn="ctr" eaLnBrk="1" fontAlgn="auto" hangingPunct="1">
              <a:spcBef>
                <a:spcPts val="0"/>
              </a:spcBef>
              <a:spcAft>
                <a:spcPts val="0"/>
              </a:spcAft>
              <a:defRPr sz="1800" b="0" i="0" u="none" strike="noStrike" kern="0" cap="none" spc="0" baseline="0">
                <a:solidFill>
                  <a:srgbClr val="000000"/>
                </a:solidFill>
                <a:uFillTx/>
              </a:defRPr>
            </a:pPr>
            <a:endParaRPr lang="en-US" sz="1600" b="1" u="sng" kern="0">
              <a:solidFill>
                <a:srgbClr val="000000"/>
              </a:solidFill>
              <a:latin typeface="Times New Roman" pitchFamily="18"/>
              <a:ea typeface="DejaVu Sans" pitchFamily="2"/>
              <a:cs typeface="Times New Roman" pitchFamily="18"/>
            </a:endParaRPr>
          </a:p>
          <a:p>
            <a:pPr algn="ctr" eaLnBrk="1" fontAlgn="auto" hangingPunct="1">
              <a:spcBef>
                <a:spcPts val="0"/>
              </a:spcBef>
              <a:spcAft>
                <a:spcPts val="0"/>
              </a:spcAft>
              <a:defRPr sz="1800" b="0" i="0" u="none" strike="noStrike" kern="0" cap="none" spc="0" baseline="0">
                <a:solidFill>
                  <a:srgbClr val="000000"/>
                </a:solidFill>
                <a:uFillTx/>
              </a:defRPr>
            </a:pPr>
            <a:endParaRPr lang="en-US" sz="1600" b="1" u="sng" kern="0">
              <a:solidFill>
                <a:srgbClr val="000000"/>
              </a:solidFill>
              <a:latin typeface="Times New Roman" pitchFamily="18"/>
              <a:ea typeface="DejaVu Sans" pitchFamily="2"/>
              <a:cs typeface="Times New Roman" pitchFamily="18"/>
            </a:endParaRPr>
          </a:p>
        </p:txBody>
      </p:sp>
      <p:sp>
        <p:nvSpPr>
          <p:cNvPr id="5" name="TextBox 4">
            <a:extLst>
              <a:ext uri="{FF2B5EF4-FFF2-40B4-BE49-F238E27FC236}">
                <a16:creationId xmlns:a16="http://schemas.microsoft.com/office/drawing/2014/main" id="{E1C43DCF-F91E-469A-8B76-AAB3C2CFA9F2}"/>
              </a:ext>
            </a:extLst>
          </p:cNvPr>
          <p:cNvSpPr/>
          <p:nvPr/>
        </p:nvSpPr>
        <p:spPr>
          <a:xfrm>
            <a:off x="38100" y="152400"/>
            <a:ext cx="7697788" cy="8382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lIns="90004" tIns="44997" rIns="90004" bIns="44997" anchorCtr="1" compatLnSpc="0"/>
          <a:lstStyle/>
          <a:p>
            <a:pPr algn="ctr" eaLnBrk="1" fontAlgn="auto" hangingPunct="1">
              <a:spcBef>
                <a:spcPts val="0"/>
              </a:spcBef>
              <a:spcAft>
                <a:spcPts val="0"/>
              </a:spcAft>
              <a:defRPr sz="1800" b="0" i="0" u="none" strike="noStrike" kern="0" cap="none" spc="0" baseline="0">
                <a:solidFill>
                  <a:srgbClr val="000000"/>
                </a:solidFill>
                <a:uFillTx/>
              </a:defRPr>
            </a:pPr>
            <a:r>
              <a:rPr lang="en-US" b="1" kern="0">
                <a:solidFill>
                  <a:srgbClr val="C00000"/>
                </a:solidFill>
                <a:latin typeface="Times New Roman" pitchFamily="18"/>
                <a:ea typeface="DejaVu Sans" pitchFamily="2"/>
                <a:cs typeface="Times New Roman" pitchFamily="18"/>
              </a:rPr>
              <a:t>    </a:t>
            </a:r>
          </a:p>
        </p:txBody>
      </p:sp>
      <p:sp>
        <p:nvSpPr>
          <p:cNvPr id="6" name="TextBox 5">
            <a:extLst>
              <a:ext uri="{FF2B5EF4-FFF2-40B4-BE49-F238E27FC236}">
                <a16:creationId xmlns:a16="http://schemas.microsoft.com/office/drawing/2014/main" id="{D5FDD23B-2F63-4FE4-8CC6-721CC3F8F4EA}"/>
              </a:ext>
            </a:extLst>
          </p:cNvPr>
          <p:cNvSpPr/>
          <p:nvPr/>
        </p:nvSpPr>
        <p:spPr>
          <a:xfrm>
            <a:off x="1066079" y="422275"/>
            <a:ext cx="7010400" cy="164465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lIns="90004" tIns="44997" rIns="90004" bIns="44997" anchorCtr="1" compatLnSpc="0"/>
          <a:lstStyle/>
          <a:p>
            <a:pPr algn="ctr" eaLnBrk="1" fontAlgn="auto" hangingPunct="1">
              <a:spcBef>
                <a:spcPts val="0"/>
              </a:spcBef>
              <a:spcAft>
                <a:spcPts val="0"/>
              </a:spcAft>
              <a:defRPr sz="1800" b="0" i="0" u="none" strike="noStrike" kern="0" cap="none" spc="0" baseline="0">
                <a:solidFill>
                  <a:srgbClr val="000000"/>
                </a:solidFill>
                <a:uFillTx/>
              </a:defRPr>
            </a:pPr>
            <a:r>
              <a:rPr lang="en-US" sz="2000" b="1" kern="0" dirty="0">
                <a:solidFill>
                  <a:srgbClr val="000000"/>
                </a:solidFill>
                <a:latin typeface="Times New Roman" pitchFamily="18"/>
                <a:ea typeface="Times New Roman" pitchFamily="2"/>
                <a:cs typeface="Times New Roman" pitchFamily="18"/>
              </a:rPr>
              <a:t>BANGALORE INSTITUTE OF TECHNOLOGY</a:t>
            </a:r>
          </a:p>
          <a:p>
            <a:pPr algn="ctr" eaLnBrk="1" fontAlgn="auto" hangingPunct="1">
              <a:spcBef>
                <a:spcPts val="0"/>
              </a:spcBef>
              <a:spcAft>
                <a:spcPts val="0"/>
              </a:spcAft>
              <a:defRPr sz="1800" b="0" i="0" u="none" strike="noStrike" kern="0" cap="none" spc="0" baseline="0">
                <a:solidFill>
                  <a:srgbClr val="000000"/>
                </a:solidFill>
                <a:uFillTx/>
              </a:defRPr>
            </a:pPr>
            <a:r>
              <a:rPr lang="en-US" sz="1400" b="1" kern="0" dirty="0">
                <a:solidFill>
                  <a:srgbClr val="000000"/>
                </a:solidFill>
                <a:latin typeface="Times New Roman" pitchFamily="18"/>
                <a:ea typeface="Times New Roman" pitchFamily="2"/>
                <a:cs typeface="Times New Roman" pitchFamily="18"/>
              </a:rPr>
              <a:t>K.R Road, V.V Pura,Bengaluru-04</a:t>
            </a:r>
          </a:p>
          <a:p>
            <a:pPr algn="ct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Times New Roman" pitchFamily="2"/>
              <a:cs typeface="Times New Roman" pitchFamily="18"/>
            </a:endParaRPr>
          </a:p>
        </p:txBody>
      </p:sp>
      <p:sp>
        <p:nvSpPr>
          <p:cNvPr id="7" name="Rectangle 7">
            <a:extLst>
              <a:ext uri="{FF2B5EF4-FFF2-40B4-BE49-F238E27FC236}">
                <a16:creationId xmlns:a16="http://schemas.microsoft.com/office/drawing/2014/main" id="{461A6869-CD49-4CB2-A876-A0CD57A9968B}"/>
              </a:ext>
            </a:extLst>
          </p:cNvPr>
          <p:cNvSpPr/>
          <p:nvPr/>
        </p:nvSpPr>
        <p:spPr>
          <a:xfrm>
            <a:off x="187325" y="2446338"/>
            <a:ext cx="3851275" cy="4151312"/>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lIns="90004" tIns="44997" rIns="90004" bIns="44997" anchorCtr="1" compatLnSpc="0"/>
          <a:lstStyle/>
          <a:p>
            <a:pP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eaLnBrk="1" fontAlgn="auto" hangingPunct="1">
              <a:spcBef>
                <a:spcPts val="0"/>
              </a:spcBef>
              <a:spcAft>
                <a:spcPts val="0"/>
              </a:spcAft>
              <a:defRPr sz="1800" b="0" i="0" u="none" strike="noStrike" kern="0" cap="none" spc="0" baseline="0">
                <a:solidFill>
                  <a:srgbClr val="000000"/>
                </a:solidFill>
                <a:uFillTx/>
              </a:defRPr>
            </a:pPr>
            <a:r>
              <a:rPr lang="en-US" b="1" kern="0" dirty="0">
                <a:solidFill>
                  <a:srgbClr val="000000"/>
                </a:solidFill>
                <a:latin typeface="Times New Roman" pitchFamily="18"/>
                <a:ea typeface="DejaVu Sans" pitchFamily="2"/>
                <a:cs typeface="Times New Roman" pitchFamily="18"/>
              </a:rPr>
              <a:t>Presented by </a:t>
            </a:r>
          </a:p>
          <a:p>
            <a:pPr eaLnBrk="1" fontAlgn="auto" hangingPunct="1">
              <a:spcBef>
                <a:spcPts val="0"/>
              </a:spcBef>
              <a:spcAft>
                <a:spcPts val="0"/>
              </a:spcAft>
              <a:defRPr sz="1800" b="0" i="0" u="none" strike="noStrike" kern="0" cap="none" spc="0" baseline="0">
                <a:solidFill>
                  <a:srgbClr val="000000"/>
                </a:solidFill>
                <a:uFillTx/>
              </a:defRPr>
            </a:pPr>
            <a:r>
              <a:rPr lang="en-US" b="1" kern="0" dirty="0">
                <a:solidFill>
                  <a:srgbClr val="000000"/>
                </a:solidFill>
                <a:latin typeface="Times New Roman" pitchFamily="18"/>
                <a:ea typeface="DejaVu Sans" pitchFamily="2"/>
                <a:cs typeface="Times New Roman" pitchFamily="18"/>
              </a:rPr>
              <a:t>Bharath Gowda B</a:t>
            </a:r>
          </a:p>
          <a:p>
            <a:pPr eaLnBrk="1" fontAlgn="auto" hangingPunct="1">
              <a:spcBef>
                <a:spcPts val="0"/>
              </a:spcBef>
              <a:spcAft>
                <a:spcPts val="0"/>
              </a:spcAft>
              <a:defRPr sz="1800" b="0" i="0" u="none" strike="noStrike" kern="0" cap="none" spc="0" baseline="0">
                <a:solidFill>
                  <a:srgbClr val="000000"/>
                </a:solidFill>
                <a:uFillTx/>
              </a:defRPr>
            </a:pPr>
            <a:r>
              <a:rPr lang="en-US" b="1" kern="0" dirty="0">
                <a:solidFill>
                  <a:srgbClr val="000000"/>
                </a:solidFill>
                <a:latin typeface="Times New Roman" pitchFamily="18"/>
                <a:ea typeface="DejaVu Sans" pitchFamily="2"/>
                <a:cs typeface="Times New Roman" pitchFamily="18"/>
              </a:rPr>
              <a:t>1BI19CS038</a:t>
            </a:r>
          </a:p>
          <a:p>
            <a:pPr algn="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DejaVu Sans" pitchFamily="2"/>
              <a:cs typeface="Times New Roman" pitchFamily="18"/>
            </a:endParaRPr>
          </a:p>
          <a:p>
            <a:pPr algn="r" eaLnBrk="1" fontAlgn="auto" hangingPunct="1">
              <a:spcBef>
                <a:spcPts val="0"/>
              </a:spcBef>
              <a:spcAft>
                <a:spcPts val="0"/>
              </a:spcAft>
              <a:defRPr sz="1800" b="0" i="0" u="none" strike="noStrike" kern="0" cap="none" spc="0" baseline="0">
                <a:solidFill>
                  <a:srgbClr val="000000"/>
                </a:solidFill>
                <a:uFillTx/>
              </a:defRPr>
            </a:pPr>
            <a:r>
              <a:rPr lang="en-US" sz="2000" b="1" kern="0" dirty="0">
                <a:solidFill>
                  <a:srgbClr val="000000"/>
                </a:solidFill>
                <a:latin typeface="Times New Roman" pitchFamily="18"/>
                <a:ea typeface="Times New Roman" pitchFamily="2"/>
                <a:cs typeface="Times New Roman" pitchFamily="18"/>
              </a:rPr>
              <a:t>	       </a:t>
            </a:r>
          </a:p>
          <a:p>
            <a:pPr algn="ctr" eaLnBrk="1" fontAlgn="auto" hangingPunct="1">
              <a:spcBef>
                <a:spcPts val="0"/>
              </a:spcBef>
              <a:spcAft>
                <a:spcPts val="0"/>
              </a:spcAft>
              <a:defRPr sz="1800" b="0" i="0" u="none" strike="noStrike" kern="0" cap="none" spc="0" baseline="0">
                <a:solidFill>
                  <a:srgbClr val="000000"/>
                </a:solidFill>
                <a:uFillTx/>
              </a:defRPr>
            </a:pPr>
            <a:endParaRPr lang="en-US" sz="2000" b="1" kern="0" dirty="0">
              <a:solidFill>
                <a:srgbClr val="000000"/>
              </a:solidFill>
              <a:latin typeface="Times New Roman" pitchFamily="18"/>
              <a:ea typeface="Times New Roman" pitchFamily="2"/>
              <a:cs typeface="Times New Roman" pitchFamily="18"/>
            </a:endParaRPr>
          </a:p>
          <a:p>
            <a:pPr algn="ctr" eaLnBrk="1" fontAlgn="auto" hangingPunct="1">
              <a:spcBef>
                <a:spcPts val="0"/>
              </a:spcBef>
              <a:spcAft>
                <a:spcPts val="0"/>
              </a:spcAft>
              <a:defRPr sz="1800" b="0" i="0" u="none" strike="noStrike" kern="0" cap="none" spc="0" baseline="0">
                <a:solidFill>
                  <a:srgbClr val="000000"/>
                </a:solidFill>
                <a:uFillTx/>
              </a:defRPr>
            </a:pPr>
            <a:r>
              <a:rPr lang="en-US" b="1" kern="0" dirty="0">
                <a:solidFill>
                  <a:srgbClr val="000000"/>
                </a:solidFill>
                <a:latin typeface="Trebuchet MS" pitchFamily="18"/>
                <a:ea typeface="Times New Roman" pitchFamily="2"/>
                <a:cs typeface="Times New Roman" pitchFamily="18"/>
              </a:rPr>
              <a:t>	</a:t>
            </a:r>
          </a:p>
        </p:txBody>
      </p:sp>
      <p:sp>
        <p:nvSpPr>
          <p:cNvPr id="8" name="Rectangle 3">
            <a:extLst>
              <a:ext uri="{FF2B5EF4-FFF2-40B4-BE49-F238E27FC236}">
                <a16:creationId xmlns:a16="http://schemas.microsoft.com/office/drawing/2014/main" id="{B83352D5-0DEB-452E-9D5B-29C43A3F221A}"/>
              </a:ext>
            </a:extLst>
          </p:cNvPr>
          <p:cNvSpPr/>
          <p:nvPr/>
        </p:nvSpPr>
        <p:spPr>
          <a:xfrm>
            <a:off x="466725" y="1153250"/>
            <a:ext cx="8229600" cy="5334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lIns="90004" tIns="44997" rIns="90004" bIns="44997" anchorCtr="1" compatLnSpc="0"/>
          <a:lstStyle/>
          <a:p>
            <a:pPr algn="ctr" eaLnBrk="1" fontAlgn="auto" hangingPunct="1">
              <a:spcBef>
                <a:spcPts val="0"/>
              </a:spcBef>
              <a:spcAft>
                <a:spcPts val="0"/>
              </a:spcAft>
              <a:defRPr sz="1800" b="0" i="0" u="none" strike="noStrike" kern="0" cap="none" spc="0" baseline="0">
                <a:solidFill>
                  <a:srgbClr val="000000"/>
                </a:solidFill>
                <a:uFillTx/>
              </a:defRPr>
            </a:pPr>
            <a:r>
              <a:rPr lang="en-US" sz="2000" b="1" kern="0" dirty="0">
                <a:solidFill>
                  <a:srgbClr val="000000"/>
                </a:solidFill>
                <a:latin typeface="Times New Roman" pitchFamily="18"/>
                <a:ea typeface="Times New Roman" pitchFamily="2"/>
                <a:cs typeface="Times New Roman" pitchFamily="18"/>
              </a:rPr>
              <a:t>DEPARTMENT OF COMPUTER SCIENCE &amp; ENGINEERING</a:t>
            </a:r>
          </a:p>
        </p:txBody>
      </p:sp>
      <p:sp>
        <p:nvSpPr>
          <p:cNvPr id="11273" name="Slide Number Placeholder 8">
            <a:extLst>
              <a:ext uri="{FF2B5EF4-FFF2-40B4-BE49-F238E27FC236}">
                <a16:creationId xmlns:a16="http://schemas.microsoft.com/office/drawing/2014/main" id="{C606E2D5-0A61-4F84-B298-C3341FB6D9CD}"/>
              </a:ext>
            </a:extLst>
          </p:cNvPr>
          <p:cNvSpPr txBox="1">
            <a:spLocks noChangeArrowheads="1"/>
          </p:cNvSpPr>
          <p:nvPr/>
        </p:nvSpPr>
        <p:spPr bwMode="auto">
          <a:xfrm>
            <a:off x="8647113" y="6407150"/>
            <a:ext cx="36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000">
              <a:solidFill>
                <a:srgbClr val="000000"/>
              </a:solidFill>
              <a:latin typeface="Lucida Sans Unicode" panose="020B0602030504020204" pitchFamily="34" charset="0"/>
            </a:endParaRPr>
          </a:p>
        </p:txBody>
      </p:sp>
      <p:sp>
        <p:nvSpPr>
          <p:cNvPr id="10" name="Footer Placeholder 9">
            <a:extLst>
              <a:ext uri="{FF2B5EF4-FFF2-40B4-BE49-F238E27FC236}">
                <a16:creationId xmlns:a16="http://schemas.microsoft.com/office/drawing/2014/main" id="{7FAE3E18-17BE-46B3-A6D2-248DDFA7AC4C}"/>
              </a:ext>
            </a:extLst>
          </p:cNvPr>
          <p:cNvSpPr txBox="1"/>
          <p:nvPr/>
        </p:nvSpPr>
        <p:spPr>
          <a:xfrm>
            <a:off x="5486400" y="6407150"/>
            <a:ext cx="1228725" cy="298450"/>
          </a:xfrm>
          <a:prstGeom prst="rect">
            <a:avLst/>
          </a:prstGeom>
          <a:noFill/>
          <a:ln>
            <a:noFill/>
          </a:ln>
        </p:spPr>
        <p:txBody>
          <a:bodyPr anchor="b"/>
          <a:lstStyle/>
          <a:p>
            <a:pPr algn="r" eaLnBrk="1" fontAlgn="auto" hangingPunct="1">
              <a:spcBef>
                <a:spcPts val="0"/>
              </a:spcBef>
              <a:spcAft>
                <a:spcPts val="0"/>
              </a:spcAft>
              <a:defRPr sz="1800" b="0" i="0" u="none" strike="noStrike" kern="0" cap="none" spc="0" baseline="0">
                <a:solidFill>
                  <a:srgbClr val="000000"/>
                </a:solidFill>
                <a:uFillTx/>
              </a:defRPr>
            </a:pPr>
            <a:endParaRPr lang="en-US" kern="0">
              <a:solidFill>
                <a:srgbClr val="000000"/>
              </a:solidFill>
              <a:latin typeface="Calibri"/>
              <a:cs typeface="+mn-cs"/>
            </a:endParaRPr>
          </a:p>
        </p:txBody>
      </p:sp>
      <p:sp>
        <p:nvSpPr>
          <p:cNvPr id="2" name="TextBox 1">
            <a:extLst>
              <a:ext uri="{FF2B5EF4-FFF2-40B4-BE49-F238E27FC236}">
                <a16:creationId xmlns:a16="http://schemas.microsoft.com/office/drawing/2014/main" id="{67C3B90F-C9AD-4646-93DA-A1154DB31780}"/>
              </a:ext>
            </a:extLst>
          </p:cNvPr>
          <p:cNvSpPr txBox="1"/>
          <p:nvPr/>
        </p:nvSpPr>
        <p:spPr>
          <a:xfrm>
            <a:off x="5829300" y="4652824"/>
            <a:ext cx="3200400" cy="1754326"/>
          </a:xfrm>
          <a:prstGeom prst="rect">
            <a:avLst/>
          </a:prstGeom>
          <a:noFill/>
        </p:spPr>
        <p:txBody>
          <a:bodyPr wrap="square" rtlCol="0">
            <a:spAutoFit/>
          </a:bodyPr>
          <a:lstStyle/>
          <a:p>
            <a:pPr algn="r" eaLnBrk="1" fontAlgn="auto" hangingPunct="1">
              <a:spcBef>
                <a:spcPts val="0"/>
              </a:spcBef>
              <a:spcAft>
                <a:spcPts val="0"/>
              </a:spcAft>
              <a:defRPr sz="1800" b="0" i="0" u="none" strike="noStrike" kern="0" cap="none" spc="0" baseline="0">
                <a:solidFill>
                  <a:srgbClr val="000000"/>
                </a:solidFill>
                <a:uFillTx/>
              </a:defRPr>
            </a:pPr>
            <a:endParaRPr lang="en-US" sz="1800" b="1" kern="0" dirty="0">
              <a:solidFill>
                <a:srgbClr val="000000"/>
              </a:solidFill>
              <a:latin typeface="Times New Roman" pitchFamily="18"/>
              <a:ea typeface="DejaVu Sans" pitchFamily="2"/>
              <a:cs typeface="Times New Roman" pitchFamily="18"/>
            </a:endParaRPr>
          </a:p>
          <a:p>
            <a:pPr algn="ctr" eaLnBrk="1" fontAlgn="auto" hangingPunct="1">
              <a:spcBef>
                <a:spcPts val="0"/>
              </a:spcBef>
              <a:spcAft>
                <a:spcPts val="0"/>
              </a:spcAft>
              <a:defRPr sz="1800" b="0" i="0" u="none" strike="noStrike" kern="0" cap="none" spc="0" baseline="0">
                <a:solidFill>
                  <a:srgbClr val="000000"/>
                </a:solidFill>
                <a:uFillTx/>
              </a:defRPr>
            </a:pPr>
            <a:r>
              <a:rPr lang="en-US" sz="1800" b="1" kern="0" dirty="0">
                <a:solidFill>
                  <a:srgbClr val="000000"/>
                </a:solidFill>
                <a:latin typeface="Times New Roman" pitchFamily="18"/>
                <a:ea typeface="DejaVu Sans" pitchFamily="2"/>
                <a:cs typeface="Times New Roman" pitchFamily="18"/>
              </a:rPr>
              <a:t>                                                                    Under the Guidance of	                                                       Archana A</a:t>
            </a:r>
            <a:r>
              <a:rPr lang="en-US" sz="1800" b="1" kern="0" dirty="0">
                <a:solidFill>
                  <a:srgbClr val="000000"/>
                </a:solidFill>
                <a:latin typeface="Times New Roman" pitchFamily="18"/>
                <a:ea typeface="Times New Roman" pitchFamily="2"/>
                <a:cs typeface="Times New Roman" pitchFamily="18"/>
              </a:rPr>
              <a:t>                                                                          </a:t>
            </a:r>
            <a:r>
              <a:rPr lang="en-US" kern="0" dirty="0">
                <a:solidFill>
                  <a:srgbClr val="000000"/>
                </a:solidFill>
                <a:latin typeface="Times New Roman" pitchFamily="18"/>
                <a:ea typeface="Times New Roman" pitchFamily="2"/>
                <a:cs typeface="Times New Roman" pitchFamily="18"/>
              </a:rPr>
              <a:t>Associate professor                                                                                        CSE	 </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EBFBEEF-1D46-468C-B05B-699C80509F45}"/>
              </a:ext>
            </a:extLst>
          </p:cNvPr>
          <p:cNvPicPr>
            <a:picLocks noGrp="1" noChangeAspect="1"/>
          </p:cNvPicPr>
          <p:nvPr>
            <p:ph idx="1"/>
          </p:nvPr>
        </p:nvPicPr>
        <p:blipFill>
          <a:blip r:embed="rId2"/>
          <a:stretch>
            <a:fillRect/>
          </a:stretch>
        </p:blipFill>
        <p:spPr>
          <a:xfrm>
            <a:off x="638212" y="914400"/>
            <a:ext cx="7943776" cy="4816257"/>
          </a:xfrm>
        </p:spPr>
      </p:pic>
      <p:sp>
        <p:nvSpPr>
          <p:cNvPr id="4" name="Title 2">
            <a:extLst>
              <a:ext uri="{FF2B5EF4-FFF2-40B4-BE49-F238E27FC236}">
                <a16:creationId xmlns:a16="http://schemas.microsoft.com/office/drawing/2014/main" id="{EBEA1C0B-F5A8-4135-83F1-420F3706326D}"/>
              </a:ext>
            </a:extLst>
          </p:cNvPr>
          <p:cNvSpPr>
            <a:spLocks noGrp="1"/>
          </p:cNvSpPr>
          <p:nvPr>
            <p:ph type="title"/>
          </p:nvPr>
        </p:nvSpPr>
        <p:spPr>
          <a:xfrm>
            <a:off x="533400" y="0"/>
            <a:ext cx="8153400" cy="1143000"/>
          </a:xfrm>
        </p:spPr>
        <p:txBody>
          <a:bodyPr/>
          <a:lstStyle/>
          <a:p>
            <a:r>
              <a:rPr lang="en-US" sz="3600" dirty="0">
                <a:effectLst/>
                <a:latin typeface="Times New Roman" panose="02020603050405020304" pitchFamily="18" charset="0"/>
                <a:cs typeface="Times New Roman" panose="02020603050405020304" pitchFamily="18" charset="0"/>
              </a:rPr>
              <a:t>Source Code</a:t>
            </a:r>
            <a:endParaRPr lang="en-IN" sz="3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6138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A39AAB-66F6-4CD2-8917-37CCC6A29571}"/>
              </a:ext>
            </a:extLst>
          </p:cNvPr>
          <p:cNvSpPr txBox="1">
            <a:spLocks/>
          </p:cNvSpPr>
          <p:nvPr/>
        </p:nvSpPr>
        <p:spPr>
          <a:xfrm>
            <a:off x="533400" y="228600"/>
            <a:ext cx="8229600" cy="772907"/>
          </a:xfrm>
          <a:prstGeom prst="rect">
            <a:avLst/>
          </a:prstGeom>
        </p:spPr>
        <p:txBody>
          <a:bodyPr/>
          <a:lst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a:lstStyle>
          <a:p>
            <a:r>
              <a:rPr lang="en-IN" sz="3600" dirty="0">
                <a:effectLst/>
                <a:latin typeface="Times New Roman" panose="02020603050405020304" pitchFamily="18" charset="0"/>
                <a:cs typeface="Times New Roman" panose="02020603050405020304" pitchFamily="18" charset="0"/>
              </a:rPr>
              <a:t>Source Code</a:t>
            </a:r>
          </a:p>
        </p:txBody>
      </p:sp>
      <p:pic>
        <p:nvPicPr>
          <p:cNvPr id="5" name="Picture 4">
            <a:extLst>
              <a:ext uri="{FF2B5EF4-FFF2-40B4-BE49-F238E27FC236}">
                <a16:creationId xmlns:a16="http://schemas.microsoft.com/office/drawing/2014/main" id="{D146EC6A-786E-4CB3-B225-22FEEA504D7A}"/>
              </a:ext>
            </a:extLst>
          </p:cNvPr>
          <p:cNvPicPr>
            <a:picLocks noChangeAspect="1"/>
          </p:cNvPicPr>
          <p:nvPr/>
        </p:nvPicPr>
        <p:blipFill>
          <a:blip r:embed="rId2"/>
          <a:stretch>
            <a:fillRect/>
          </a:stretch>
        </p:blipFill>
        <p:spPr>
          <a:xfrm>
            <a:off x="838200" y="914400"/>
            <a:ext cx="6629400" cy="5238491"/>
          </a:xfrm>
          <a:prstGeom prst="rect">
            <a:avLst/>
          </a:prstGeom>
        </p:spPr>
      </p:pic>
    </p:spTree>
    <p:extLst>
      <p:ext uri="{BB962C8B-B14F-4D97-AF65-F5344CB8AC3E}">
        <p14:creationId xmlns:p14="http://schemas.microsoft.com/office/powerpoint/2010/main" val="10977456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6DA229E-DA6A-4778-8B84-B20B5595B8FF}"/>
              </a:ext>
            </a:extLst>
          </p:cNvPr>
          <p:cNvSpPr txBox="1">
            <a:spLocks/>
          </p:cNvSpPr>
          <p:nvPr/>
        </p:nvSpPr>
        <p:spPr>
          <a:xfrm>
            <a:off x="533400" y="228600"/>
            <a:ext cx="8229600" cy="772907"/>
          </a:xfrm>
          <a:prstGeom prst="rect">
            <a:avLst/>
          </a:prstGeom>
        </p:spPr>
        <p:txBody>
          <a:bodyPr/>
          <a:lst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a:lstStyle>
          <a:p>
            <a:r>
              <a:rPr lang="en-IN" sz="3600" dirty="0">
                <a:effectLst/>
                <a:latin typeface="Times New Roman" panose="02020603050405020304" pitchFamily="18" charset="0"/>
                <a:cs typeface="Times New Roman" panose="02020603050405020304" pitchFamily="18" charset="0"/>
              </a:rPr>
              <a:t>Source Code</a:t>
            </a:r>
          </a:p>
        </p:txBody>
      </p:sp>
      <p:pic>
        <p:nvPicPr>
          <p:cNvPr id="5" name="Picture 4">
            <a:extLst>
              <a:ext uri="{FF2B5EF4-FFF2-40B4-BE49-F238E27FC236}">
                <a16:creationId xmlns:a16="http://schemas.microsoft.com/office/drawing/2014/main" id="{17367355-4E14-4DA7-96B3-AA972E73B257}"/>
              </a:ext>
            </a:extLst>
          </p:cNvPr>
          <p:cNvPicPr>
            <a:picLocks noChangeAspect="1"/>
          </p:cNvPicPr>
          <p:nvPr/>
        </p:nvPicPr>
        <p:blipFill>
          <a:blip r:embed="rId2"/>
          <a:stretch>
            <a:fillRect/>
          </a:stretch>
        </p:blipFill>
        <p:spPr>
          <a:xfrm>
            <a:off x="533400" y="837698"/>
            <a:ext cx="7162800" cy="5495198"/>
          </a:xfrm>
          <a:prstGeom prst="rect">
            <a:avLst/>
          </a:prstGeom>
        </p:spPr>
      </p:pic>
    </p:spTree>
    <p:extLst>
      <p:ext uri="{BB962C8B-B14F-4D97-AF65-F5344CB8AC3E}">
        <p14:creationId xmlns:p14="http://schemas.microsoft.com/office/powerpoint/2010/main" val="23004621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6C63754-D72C-4FD5-A53A-EAFE6D48618E}"/>
              </a:ext>
            </a:extLst>
          </p:cNvPr>
          <p:cNvSpPr txBox="1">
            <a:spLocks/>
          </p:cNvSpPr>
          <p:nvPr/>
        </p:nvSpPr>
        <p:spPr>
          <a:xfrm>
            <a:off x="533400" y="228600"/>
            <a:ext cx="8229600" cy="772907"/>
          </a:xfrm>
          <a:prstGeom prst="rect">
            <a:avLst/>
          </a:prstGeom>
        </p:spPr>
        <p:txBody>
          <a:bodyPr/>
          <a:lst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a:lstStyle>
          <a:p>
            <a:r>
              <a:rPr lang="en-IN" sz="3600" dirty="0">
                <a:effectLst/>
                <a:latin typeface="Times New Roman" panose="02020603050405020304" pitchFamily="18" charset="0"/>
                <a:cs typeface="Times New Roman" panose="02020603050405020304" pitchFamily="18" charset="0"/>
              </a:rPr>
              <a:t>Source Code</a:t>
            </a:r>
          </a:p>
        </p:txBody>
      </p:sp>
      <p:pic>
        <p:nvPicPr>
          <p:cNvPr id="5" name="Picture 4">
            <a:extLst>
              <a:ext uri="{FF2B5EF4-FFF2-40B4-BE49-F238E27FC236}">
                <a16:creationId xmlns:a16="http://schemas.microsoft.com/office/drawing/2014/main" id="{91C11034-C84C-46EB-A038-7592B2E7202F}"/>
              </a:ext>
            </a:extLst>
          </p:cNvPr>
          <p:cNvPicPr>
            <a:picLocks noChangeAspect="1"/>
          </p:cNvPicPr>
          <p:nvPr/>
        </p:nvPicPr>
        <p:blipFill>
          <a:blip r:embed="rId2"/>
          <a:stretch>
            <a:fillRect/>
          </a:stretch>
        </p:blipFill>
        <p:spPr>
          <a:xfrm>
            <a:off x="727588" y="901249"/>
            <a:ext cx="4334251" cy="5055502"/>
          </a:xfrm>
          <a:prstGeom prst="rect">
            <a:avLst/>
          </a:prstGeom>
        </p:spPr>
      </p:pic>
    </p:spTree>
    <p:extLst>
      <p:ext uri="{BB962C8B-B14F-4D97-AF65-F5344CB8AC3E}">
        <p14:creationId xmlns:p14="http://schemas.microsoft.com/office/powerpoint/2010/main" val="12153586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4A3F8E5-5DC0-49AA-AEA1-54DE919B34E4}"/>
              </a:ext>
            </a:extLst>
          </p:cNvPr>
          <p:cNvSpPr txBox="1">
            <a:spLocks/>
          </p:cNvSpPr>
          <p:nvPr/>
        </p:nvSpPr>
        <p:spPr>
          <a:xfrm>
            <a:off x="533400" y="228600"/>
            <a:ext cx="8229600" cy="772907"/>
          </a:xfrm>
          <a:prstGeom prst="rect">
            <a:avLst/>
          </a:prstGeom>
        </p:spPr>
        <p:txBody>
          <a:bodyPr/>
          <a:lst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a:lstStyle>
          <a:p>
            <a:r>
              <a:rPr lang="en-IN" sz="3600" dirty="0">
                <a:effectLst/>
                <a:latin typeface="Times New Roman" panose="02020603050405020304" pitchFamily="18" charset="0"/>
                <a:cs typeface="Times New Roman" panose="02020603050405020304" pitchFamily="18" charset="0"/>
              </a:rPr>
              <a:t>Source Code</a:t>
            </a:r>
          </a:p>
        </p:txBody>
      </p:sp>
      <p:pic>
        <p:nvPicPr>
          <p:cNvPr id="6" name="Picture 5">
            <a:extLst>
              <a:ext uri="{FF2B5EF4-FFF2-40B4-BE49-F238E27FC236}">
                <a16:creationId xmlns:a16="http://schemas.microsoft.com/office/drawing/2014/main" id="{E0250A73-91EF-474F-9FC4-891C92E24347}"/>
              </a:ext>
            </a:extLst>
          </p:cNvPr>
          <p:cNvPicPr>
            <a:picLocks noChangeAspect="1"/>
          </p:cNvPicPr>
          <p:nvPr/>
        </p:nvPicPr>
        <p:blipFill>
          <a:blip r:embed="rId2"/>
          <a:stretch>
            <a:fillRect/>
          </a:stretch>
        </p:blipFill>
        <p:spPr>
          <a:xfrm>
            <a:off x="533401" y="1001508"/>
            <a:ext cx="6679193" cy="5018292"/>
          </a:xfrm>
          <a:prstGeom prst="rect">
            <a:avLst/>
          </a:prstGeom>
        </p:spPr>
      </p:pic>
    </p:spTree>
    <p:extLst>
      <p:ext uri="{BB962C8B-B14F-4D97-AF65-F5344CB8AC3E}">
        <p14:creationId xmlns:p14="http://schemas.microsoft.com/office/powerpoint/2010/main" val="24911467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7F9E0046-B07E-44BA-8250-37EAE100C610}"/>
              </a:ext>
            </a:extLst>
          </p:cNvPr>
          <p:cNvSpPr txBox="1">
            <a:spLocks noGrp="1"/>
          </p:cNvSpPr>
          <p:nvPr>
            <p:ph idx="1"/>
          </p:nvPr>
        </p:nvSpPr>
        <p:spPr>
          <a:xfrm>
            <a:off x="609600" y="1295400"/>
            <a:ext cx="8229600" cy="4525962"/>
          </a:xfrm>
        </p:spPr>
        <p:txBody>
          <a:bodyPr/>
          <a:lstStyle/>
          <a:p>
            <a:pPr marL="109537" indent="0" eaLnBrk="1" hangingPunct="1">
              <a:buNone/>
            </a:pPr>
            <a:r>
              <a:rPr altLang="en-US" dirty="0">
                <a:latin typeface="Lucida Sans Unicode" panose="020B0602030504020204" pitchFamily="34" charset="0"/>
              </a:rPr>
              <a:t>  </a:t>
            </a:r>
          </a:p>
        </p:txBody>
      </p:sp>
      <p:sp>
        <p:nvSpPr>
          <p:cNvPr id="20484" name="Slide Number Placeholder 3">
            <a:extLst>
              <a:ext uri="{FF2B5EF4-FFF2-40B4-BE49-F238E27FC236}">
                <a16:creationId xmlns:a16="http://schemas.microsoft.com/office/drawing/2014/main" id="{FE894529-3727-40CC-951B-0D84EB99763D}"/>
              </a:ext>
            </a:extLst>
          </p:cNvPr>
          <p:cNvSpPr txBox="1">
            <a:spLocks noChangeArrowheads="1"/>
          </p:cNvSpPr>
          <p:nvPr/>
        </p:nvSpPr>
        <p:spPr bwMode="auto">
          <a:xfrm>
            <a:off x="8459788" y="640715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9CCD24-7D3A-4B95-96F8-2D341D303812}" type="slidenum">
              <a:rPr lang="en-US" altLang="en-US" sz="1000">
                <a:solidFill>
                  <a:srgbClr val="000000"/>
                </a:solidFill>
                <a:latin typeface="Lucida Sans Unicode" panose="020B0602030504020204" pitchFamily="34" charset="0"/>
              </a:rPr>
              <a:pPr algn="r" eaLnBrk="1" hangingPunct="1"/>
              <a:t>15</a:t>
            </a:fld>
            <a:r>
              <a:rPr lang="en-US" altLang="en-US" sz="1000">
                <a:solidFill>
                  <a:srgbClr val="000000"/>
                </a:solidFill>
                <a:latin typeface="Lucida Sans Unicode" panose="020B0602030504020204" pitchFamily="34" charset="0"/>
              </a:rPr>
              <a:t>/20</a:t>
            </a:r>
          </a:p>
        </p:txBody>
      </p:sp>
      <p:sp>
        <p:nvSpPr>
          <p:cNvPr id="5" name="Footer Placeholder 4">
            <a:extLst>
              <a:ext uri="{FF2B5EF4-FFF2-40B4-BE49-F238E27FC236}">
                <a16:creationId xmlns:a16="http://schemas.microsoft.com/office/drawing/2014/main" id="{700AE8DB-3664-4588-97D8-6757FE361A65}"/>
              </a:ext>
            </a:extLst>
          </p:cNvPr>
          <p:cNvSpPr txBox="1"/>
          <p:nvPr/>
        </p:nvSpPr>
        <p:spPr>
          <a:xfrm>
            <a:off x="4379913" y="6407150"/>
            <a:ext cx="2351087" cy="366713"/>
          </a:xfrm>
          <a:prstGeom prst="rect">
            <a:avLst/>
          </a:prstGeom>
          <a:noFill/>
          <a:ln>
            <a:noFill/>
          </a:ln>
        </p:spPr>
        <p:txBody>
          <a:bodyPr anchor="b"/>
          <a:lstStyle/>
          <a:p>
            <a:pPr algn="r" eaLnBrk="1" fontAlgn="auto" hangingPunct="1">
              <a:spcBef>
                <a:spcPts val="0"/>
              </a:spcBef>
              <a:spcAft>
                <a:spcPts val="0"/>
              </a:spcAft>
              <a:defRPr sz="1800" b="0" i="0" u="none" strike="noStrike" kern="0" cap="none" spc="0" baseline="0">
                <a:solidFill>
                  <a:srgbClr val="000000"/>
                </a:solidFill>
                <a:uFillTx/>
              </a:defRPr>
            </a:pPr>
            <a:endParaRPr lang="en-US" kern="0">
              <a:solidFill>
                <a:srgbClr val="000000"/>
              </a:solidFill>
              <a:latin typeface="Calibri"/>
              <a:cs typeface="+mn-cs"/>
            </a:endParaRPr>
          </a:p>
        </p:txBody>
      </p:sp>
      <p:pic>
        <p:nvPicPr>
          <p:cNvPr id="4" name="Picture 3">
            <a:extLst>
              <a:ext uri="{FF2B5EF4-FFF2-40B4-BE49-F238E27FC236}">
                <a16:creationId xmlns:a16="http://schemas.microsoft.com/office/drawing/2014/main" id="{093B64AC-911D-4044-8A2E-7298E71275DA}"/>
              </a:ext>
            </a:extLst>
          </p:cNvPr>
          <p:cNvPicPr>
            <a:picLocks noChangeAspect="1"/>
          </p:cNvPicPr>
          <p:nvPr/>
        </p:nvPicPr>
        <p:blipFill rotWithShape="1">
          <a:blip r:embed="rId2">
            <a:extLst>
              <a:ext uri="{28A0092B-C50C-407E-A947-70E740481C1C}">
                <a14:useLocalDpi xmlns:a14="http://schemas.microsoft.com/office/drawing/2010/main" val="0"/>
              </a:ext>
            </a:extLst>
          </a:blip>
          <a:srcRect l="-229" t="7429" r="68261" b="43237"/>
          <a:stretch/>
        </p:blipFill>
        <p:spPr>
          <a:xfrm>
            <a:off x="762093" y="1001507"/>
            <a:ext cx="5105307" cy="4924127"/>
          </a:xfrm>
          <a:prstGeom prst="rect">
            <a:avLst/>
          </a:prstGeom>
        </p:spPr>
      </p:pic>
      <p:sp>
        <p:nvSpPr>
          <p:cNvPr id="9" name="Title 2">
            <a:extLst>
              <a:ext uri="{FF2B5EF4-FFF2-40B4-BE49-F238E27FC236}">
                <a16:creationId xmlns:a16="http://schemas.microsoft.com/office/drawing/2014/main" id="{AE1E5D3B-DF39-49B4-853F-10E0A174FF02}"/>
              </a:ext>
            </a:extLst>
          </p:cNvPr>
          <p:cNvSpPr txBox="1">
            <a:spLocks/>
          </p:cNvSpPr>
          <p:nvPr/>
        </p:nvSpPr>
        <p:spPr>
          <a:xfrm>
            <a:off x="533400" y="228600"/>
            <a:ext cx="8229600" cy="772907"/>
          </a:xfrm>
          <a:prstGeom prst="rect">
            <a:avLst/>
          </a:prstGeom>
        </p:spPr>
        <p:txBody>
          <a:bodyPr/>
          <a:lst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a:lstStyle>
          <a:p>
            <a:r>
              <a:rPr lang="en-US" sz="3600" dirty="0">
                <a:solidFill>
                  <a:schemeClr val="tx1"/>
                </a:solidFill>
                <a:effectLst/>
                <a:latin typeface="Times New Roman" panose="02020603050405020304" pitchFamily="18" charset="0"/>
                <a:cs typeface="Times New Roman" panose="02020603050405020304" pitchFamily="18" charset="0"/>
              </a:rPr>
              <a:t>Results</a:t>
            </a:r>
            <a:endParaRPr lang="en-IN" sz="36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a:extLst>
              <a:ext uri="{FF2B5EF4-FFF2-40B4-BE49-F238E27FC236}">
                <a16:creationId xmlns:a16="http://schemas.microsoft.com/office/drawing/2014/main" id="{E6E42A49-6B7D-4FD6-B1B3-51D3863A360D}"/>
              </a:ext>
            </a:extLst>
          </p:cNvPr>
          <p:cNvSpPr txBox="1">
            <a:spLocks noGrp="1"/>
          </p:cNvSpPr>
          <p:nvPr>
            <p:ph idx="1"/>
          </p:nvPr>
        </p:nvSpPr>
        <p:spPr>
          <a:xfrm>
            <a:off x="573036" y="1447800"/>
            <a:ext cx="8229600" cy="4525962"/>
          </a:xfrm>
        </p:spPr>
        <p:txBody>
          <a:bodyPr/>
          <a:lstStyle/>
          <a:p>
            <a:pPr marL="109537" indent="0" eaLnBrk="1" hangingPunct="1">
              <a:lnSpc>
                <a:spcPct val="150000"/>
              </a:lnSpc>
              <a:buNone/>
            </a:pPr>
            <a:r>
              <a:rPr altLang="en-US" sz="1800" dirty="0">
                <a:latin typeface="Times New Roman" panose="02020603050405020304" pitchFamily="18" charset="0"/>
                <a:cs typeface="Times New Roman" panose="02020603050405020304" pitchFamily="18" charset="0"/>
              </a:rPr>
              <a:t>    Conclusion This project taught me a lot about programming. I learned how to set a goal for what I wanted my program to look like and do and I went and did it. I found that trial and error in programming is basically the only way to finalize a project to be sure it works 100% correctly. This project was challenging and fun for me and I felt I learned a lot for my first programming class. This project taught me a lot about programming. I learned how to set a goal for what I wanted my program to look like and do and I went and did it. I found that trial and error in programming is basically the only way to finalize a project to be sure it works 100% correctly. This project was challenging and fun for me and I felt I learned a lot for my first programming class.</a:t>
            </a:r>
          </a:p>
          <a:p>
            <a:pPr eaLnBrk="1" hangingPunct="1">
              <a:buFont typeface="Wingdings 3" panose="05040102010807070707" pitchFamily="18" charset="2"/>
              <a:buNone/>
            </a:pPr>
            <a:endParaRPr lang="en-IN" altLang="en-US" dirty="0">
              <a:latin typeface="Lucida Sans Unicode" panose="020B0602030504020204" pitchFamily="34" charset="0"/>
            </a:endParaRPr>
          </a:p>
        </p:txBody>
      </p:sp>
      <p:sp>
        <p:nvSpPr>
          <p:cNvPr id="3" name="Title 2">
            <a:extLst>
              <a:ext uri="{FF2B5EF4-FFF2-40B4-BE49-F238E27FC236}">
                <a16:creationId xmlns:a16="http://schemas.microsoft.com/office/drawing/2014/main" id="{A3A5E70A-1FF2-4880-8DD7-978AD00B8042}"/>
              </a:ext>
            </a:extLst>
          </p:cNvPr>
          <p:cNvSpPr txBox="1">
            <a:spLocks noGrp="1"/>
          </p:cNvSpPr>
          <p:nvPr>
            <p:ph type="title"/>
          </p:nvPr>
        </p:nvSpPr>
        <p:spPr>
          <a:xfrm>
            <a:off x="568120" y="152400"/>
            <a:ext cx="8229600" cy="1143000"/>
          </a:xfrm>
        </p:spPr>
        <p:txBody>
          <a:bodyPr/>
          <a:lstStyle/>
          <a:p>
            <a:pPr eaLnBrk="1" fontAlgn="auto" hangingPunct="1">
              <a:spcBef>
                <a:spcPts val="0"/>
              </a:spcBef>
              <a:spcAft>
                <a:spcPts val="0"/>
              </a:spcAft>
              <a:defRPr/>
            </a:pPr>
            <a:r>
              <a:rPr sz="3600" dirty="0">
                <a:solidFill>
                  <a:schemeClr val="tx1"/>
                </a:solidFill>
                <a:effectLst/>
                <a:latin typeface="Times New Roman" pitchFamily="18"/>
                <a:cs typeface="Times New Roman" pitchFamily="18"/>
              </a:rPr>
              <a:t>Conclusion</a:t>
            </a:r>
            <a:endParaRPr lang="en-IN" sz="3600" dirty="0">
              <a:solidFill>
                <a:schemeClr val="tx1"/>
              </a:solidFill>
              <a:effectLst/>
              <a:latin typeface="Times New Roman" pitchFamily="18"/>
              <a:cs typeface="Times New Roman" pitchFamily="18"/>
            </a:endParaRPr>
          </a:p>
        </p:txBody>
      </p:sp>
      <p:sp>
        <p:nvSpPr>
          <p:cNvPr id="23556" name="Slide Number Placeholder 3">
            <a:extLst>
              <a:ext uri="{FF2B5EF4-FFF2-40B4-BE49-F238E27FC236}">
                <a16:creationId xmlns:a16="http://schemas.microsoft.com/office/drawing/2014/main" id="{FB7D5616-539E-4C59-8843-A5E29CFC6990}"/>
              </a:ext>
            </a:extLst>
          </p:cNvPr>
          <p:cNvSpPr txBox="1">
            <a:spLocks noChangeArrowheads="1"/>
          </p:cNvSpPr>
          <p:nvPr/>
        </p:nvSpPr>
        <p:spPr bwMode="auto">
          <a:xfrm>
            <a:off x="8647113" y="6407150"/>
            <a:ext cx="36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a:solidFill>
                  <a:srgbClr val="000000"/>
                </a:solidFill>
                <a:latin typeface="Lucida Sans Unicode" panose="020B0602030504020204" pitchFamily="34" charset="0"/>
              </a:rPr>
              <a:t>21</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C9631F72-6804-41E0-97FD-2AB9303BD327}"/>
              </a:ext>
            </a:extLst>
          </p:cNvPr>
          <p:cNvSpPr txBox="1">
            <a:spLocks noGrp="1"/>
          </p:cNvSpPr>
          <p:nvPr>
            <p:ph idx="1"/>
          </p:nvPr>
        </p:nvSpPr>
        <p:spPr>
          <a:xfrm>
            <a:off x="600075" y="1427470"/>
            <a:ext cx="8229600" cy="4525962"/>
          </a:xfrm>
        </p:spPr>
        <p:txBody>
          <a:bodyPr/>
          <a:lstStyle/>
          <a:p>
            <a:pPr>
              <a:buFont typeface="Arial" panose="020B0604020202020204" pitchFamily="34" charset="0"/>
              <a:buChar char="•"/>
            </a:pPr>
            <a:r>
              <a:rPr lang="en-IN" sz="18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https://stackoverflow.com/questions/33041363/what-does-read-p-do-in-a-linux-shell</a:t>
            </a:r>
            <a:endParaRPr lang="en-IN" sz="1800" dirty="0">
              <a:solidFill>
                <a:srgbClr val="0000FF"/>
              </a:solidFill>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Arial" panose="020B0604020202020204" pitchFamily="34" charset="0"/>
              <a:buChar char="•"/>
            </a:pPr>
            <a:r>
              <a:rPr lang="en-IN"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https://www.geeksforgeeks.org/introduction-linux-shell-shell-scripting/</a:t>
            </a:r>
            <a:endParaRPr lang="en-IN" sz="1800" dirty="0">
              <a:solidFill>
                <a:srgbClr val="0000FF"/>
              </a:solidFill>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Arial" panose="020B0604020202020204" pitchFamily="34" charset="0"/>
              <a:buChar char="•"/>
            </a:pPr>
            <a:r>
              <a:rPr lang="en-US"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https://vtu.ac.in/wp-content/uploads/2019/12/becbcs2018-19.pdf</a:t>
            </a:r>
            <a:endParaRPr lang="en-IN" sz="1800" dirty="0">
              <a:solidFill>
                <a:srgbClr val="0000FF"/>
              </a:solidFill>
              <a:latin typeface="Calibri" panose="020F050202020403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US"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https://www.geeksforgeeks.org/calculate-the-cgpa-and-cgpa-of-marks-obtained-by-a-student-in-n-subjects</a:t>
            </a:r>
            <a:endParaRPr lang="en-IN" sz="1800" dirty="0">
              <a:solidFill>
                <a:srgbClr val="0000FF"/>
              </a:solidFill>
              <a:effectLst/>
              <a:latin typeface="Calibri" panose="020F0502020204030204" pitchFamily="34" charset="0"/>
              <a:ea typeface="Calibri" panose="020F0502020204030204" pitchFamily="34" charset="0"/>
              <a:cs typeface="Arial" panose="020B0604020202020204" pitchFamily="34" charset="0"/>
            </a:endParaRPr>
          </a:p>
          <a:p>
            <a:pPr eaLnBrk="1" hangingPunct="1">
              <a:buFont typeface="Wingdings" panose="05000000000000000000" pitchFamily="2" charset="2"/>
              <a:buChar char="Ø"/>
            </a:pPr>
            <a:endParaRPr lang="en-IN" altLang="en-US" sz="1800" dirty="0">
              <a:solidFill>
                <a:srgbClr val="0000FF"/>
              </a:solidFill>
              <a:latin typeface="Lucida Sans Unicode" panose="020B0602030504020204" pitchFamily="34" charset="0"/>
            </a:endParaRPr>
          </a:p>
        </p:txBody>
      </p:sp>
      <p:sp>
        <p:nvSpPr>
          <p:cNvPr id="3" name="Title 2">
            <a:extLst>
              <a:ext uri="{FF2B5EF4-FFF2-40B4-BE49-F238E27FC236}">
                <a16:creationId xmlns:a16="http://schemas.microsoft.com/office/drawing/2014/main" id="{C51AA0E4-B81E-46A7-BAE5-C76F6D96E5F2}"/>
              </a:ext>
            </a:extLst>
          </p:cNvPr>
          <p:cNvSpPr txBox="1">
            <a:spLocks noGrp="1"/>
          </p:cNvSpPr>
          <p:nvPr>
            <p:ph type="title"/>
          </p:nvPr>
        </p:nvSpPr>
        <p:spPr>
          <a:xfrm>
            <a:off x="600075" y="84137"/>
            <a:ext cx="8229600" cy="1143000"/>
          </a:xfrm>
        </p:spPr>
        <p:txBody>
          <a:bodyPr/>
          <a:lstStyle/>
          <a:p>
            <a:pPr eaLnBrk="1" fontAlgn="auto" hangingPunct="1">
              <a:spcBef>
                <a:spcPts val="0"/>
              </a:spcBef>
              <a:spcAft>
                <a:spcPts val="0"/>
              </a:spcAft>
              <a:defRPr/>
            </a:pPr>
            <a:r>
              <a:rPr sz="3600" dirty="0">
                <a:solidFill>
                  <a:schemeClr val="tx1"/>
                </a:solidFill>
                <a:effectLst/>
                <a:latin typeface="Times New Roman" pitchFamily="18"/>
                <a:cs typeface="Times New Roman" pitchFamily="18"/>
              </a:rPr>
              <a:t>References</a:t>
            </a:r>
            <a:endParaRPr lang="en-IN" sz="3600" dirty="0">
              <a:solidFill>
                <a:schemeClr val="tx1"/>
              </a:solidFill>
              <a:effectLst/>
              <a:latin typeface="Times New Roman" pitchFamily="18"/>
              <a:cs typeface="Times New Roman" pitchFamily="18"/>
            </a:endParaRPr>
          </a:p>
        </p:txBody>
      </p:sp>
      <p:sp>
        <p:nvSpPr>
          <p:cNvPr id="25604" name="Slide Number Placeholder 3">
            <a:extLst>
              <a:ext uri="{FF2B5EF4-FFF2-40B4-BE49-F238E27FC236}">
                <a16:creationId xmlns:a16="http://schemas.microsoft.com/office/drawing/2014/main" id="{C3F1B025-3850-4D82-919E-481FFE64C671}"/>
              </a:ext>
            </a:extLst>
          </p:cNvPr>
          <p:cNvSpPr txBox="1">
            <a:spLocks noChangeArrowheads="1"/>
          </p:cNvSpPr>
          <p:nvPr/>
        </p:nvSpPr>
        <p:spPr bwMode="auto">
          <a:xfrm>
            <a:off x="8647113" y="6407150"/>
            <a:ext cx="36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a:solidFill>
                  <a:srgbClr val="000000"/>
                </a:solidFill>
                <a:latin typeface="Lucida Sans Unicode" panose="020B0602030504020204" pitchFamily="34" charset="0"/>
              </a:rPr>
              <a:t>21</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3">
            <a:extLst>
              <a:ext uri="{FF2B5EF4-FFF2-40B4-BE49-F238E27FC236}">
                <a16:creationId xmlns:a16="http://schemas.microsoft.com/office/drawing/2014/main" id="{6433E86C-AD31-4CB9-8CB4-F0B6C26E53E1}"/>
              </a:ext>
            </a:extLst>
          </p:cNvPr>
          <p:cNvSpPr txBox="1">
            <a:spLocks noChangeArrowheads="1"/>
          </p:cNvSpPr>
          <p:nvPr/>
        </p:nvSpPr>
        <p:spPr bwMode="auto">
          <a:xfrm>
            <a:off x="8647113" y="6407150"/>
            <a:ext cx="36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598DB35-FDB1-4AF6-BD94-3DB589EB3056}" type="slidenum">
              <a:rPr lang="en-US" altLang="en-US" sz="1000">
                <a:solidFill>
                  <a:srgbClr val="000000"/>
                </a:solidFill>
                <a:latin typeface="Lucida Sans Unicode" panose="020B0602030504020204" pitchFamily="34" charset="0"/>
              </a:rPr>
              <a:pPr algn="r" eaLnBrk="1" hangingPunct="1"/>
              <a:t>18</a:t>
            </a:fld>
            <a:fld id="{4646B41B-8C14-4937-95DC-A3F3728E86F7}" type="slidenum">
              <a:rPr lang="en-US" altLang="en-US" sz="1000">
                <a:solidFill>
                  <a:srgbClr val="000000"/>
                </a:solidFill>
                <a:latin typeface="Lucida Sans Unicode" panose="020B0602030504020204" pitchFamily="34" charset="0"/>
              </a:rPr>
              <a:pPr algn="r" eaLnBrk="1" hangingPunct="1"/>
              <a:t>18</a:t>
            </a:fld>
            <a:endParaRPr lang="en-US" altLang="en-US" sz="1000">
              <a:solidFill>
                <a:srgbClr val="000000"/>
              </a:solidFill>
              <a:latin typeface="Lucida Sans Unicode" panose="020B0602030504020204" pitchFamily="34" charset="0"/>
            </a:endParaRPr>
          </a:p>
        </p:txBody>
      </p:sp>
      <p:sp>
        <p:nvSpPr>
          <p:cNvPr id="5" name="Footer Placeholder 4">
            <a:extLst>
              <a:ext uri="{FF2B5EF4-FFF2-40B4-BE49-F238E27FC236}">
                <a16:creationId xmlns:a16="http://schemas.microsoft.com/office/drawing/2014/main" id="{D2857635-1C67-42D2-9763-BE06803AF801}"/>
              </a:ext>
            </a:extLst>
          </p:cNvPr>
          <p:cNvSpPr txBox="1"/>
          <p:nvPr/>
        </p:nvSpPr>
        <p:spPr>
          <a:xfrm>
            <a:off x="4379913" y="6407150"/>
            <a:ext cx="2351087" cy="366713"/>
          </a:xfrm>
          <a:prstGeom prst="rect">
            <a:avLst/>
          </a:prstGeom>
          <a:noFill/>
          <a:ln>
            <a:noFill/>
          </a:ln>
        </p:spPr>
        <p:txBody>
          <a:bodyPr anchor="b"/>
          <a:lstStyle/>
          <a:p>
            <a:pPr algn="r" eaLnBrk="1" fontAlgn="auto" hangingPunct="1">
              <a:spcBef>
                <a:spcPts val="0"/>
              </a:spcBef>
              <a:spcAft>
                <a:spcPts val="0"/>
              </a:spcAft>
              <a:defRPr sz="1800" b="0" i="0" u="none" strike="noStrike" kern="0" cap="none" spc="0" baseline="0">
                <a:solidFill>
                  <a:srgbClr val="000000"/>
                </a:solidFill>
                <a:uFillTx/>
              </a:defRPr>
            </a:pPr>
            <a:endParaRPr lang="en-US" kern="0">
              <a:solidFill>
                <a:srgbClr val="000000"/>
              </a:solidFill>
              <a:latin typeface="Calibri"/>
              <a:cs typeface="+mn-cs"/>
            </a:endParaRPr>
          </a:p>
        </p:txBody>
      </p:sp>
      <p:sp>
        <p:nvSpPr>
          <p:cNvPr id="2" name="TextBox 1">
            <a:extLst>
              <a:ext uri="{FF2B5EF4-FFF2-40B4-BE49-F238E27FC236}">
                <a16:creationId xmlns:a16="http://schemas.microsoft.com/office/drawing/2014/main" id="{401E6206-3A5A-4796-82AF-7717313DB2D4}"/>
              </a:ext>
            </a:extLst>
          </p:cNvPr>
          <p:cNvSpPr txBox="1"/>
          <p:nvPr/>
        </p:nvSpPr>
        <p:spPr>
          <a:xfrm>
            <a:off x="0" y="2514600"/>
            <a:ext cx="9144000"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E4559A-F559-4961-ACF3-B1AB67437B7F}"/>
              </a:ext>
            </a:extLst>
          </p:cNvPr>
          <p:cNvSpPr/>
          <p:nvPr/>
        </p:nvSpPr>
        <p:spPr>
          <a:xfrm>
            <a:off x="749710" y="1066800"/>
            <a:ext cx="7494588" cy="3993786"/>
          </a:xfrm>
          <a:prstGeom prst="rect">
            <a:avLst/>
          </a:prstGeom>
          <a:noFill/>
          <a:ln>
            <a:noFill/>
            <a:prstDash val="solid"/>
          </a:ln>
        </p:spPr>
        <p:txBody>
          <a:bodyPr>
            <a:spAutoFit/>
          </a:bodyPr>
          <a:lstStyle/>
          <a:p>
            <a:pPr marL="342900" indent="-342900" eaLnBrk="1" fontAlgn="auto" hangingPunct="1">
              <a:lnSpc>
                <a:spcPct val="132000"/>
              </a:lnSpc>
              <a:spcBef>
                <a:spcPts val="440"/>
              </a:spcBef>
              <a:spcAft>
                <a:spcPts val="300"/>
              </a:spcAft>
              <a:buClr>
                <a:schemeClr val="tx1"/>
              </a:buClr>
              <a:buSzPct val="111000"/>
              <a:buFont typeface="Arial" panose="020B0604020202020204" pitchFamily="34" charset="0"/>
              <a:buChar char="•"/>
              <a:defRPr sz="1800" b="0" i="0" u="none" strike="noStrike" kern="0" cap="none" spc="0" baseline="0">
                <a:solidFill>
                  <a:srgbClr val="000000"/>
                </a:solidFill>
                <a:uFillTx/>
              </a:defRPr>
            </a:pPr>
            <a:r>
              <a:rPr lang="en-US" sz="2400" kern="0" dirty="0">
                <a:solidFill>
                  <a:srgbClr val="000000"/>
                </a:solidFill>
                <a:latin typeface="Times New Roman" pitchFamily="18"/>
                <a:cs typeface="Times New Roman" pitchFamily="16"/>
              </a:rPr>
              <a:t>Introduction</a:t>
            </a:r>
          </a:p>
          <a:p>
            <a:pPr marL="342900" indent="-342900" eaLnBrk="1" fontAlgn="auto" hangingPunct="1">
              <a:lnSpc>
                <a:spcPct val="132000"/>
              </a:lnSpc>
              <a:spcBef>
                <a:spcPts val="440"/>
              </a:spcBef>
              <a:spcAft>
                <a:spcPts val="300"/>
              </a:spcAft>
              <a:buClr>
                <a:schemeClr val="tx1"/>
              </a:buClr>
              <a:buSzPct val="111000"/>
              <a:buFont typeface="Arial" panose="020B0604020202020204" pitchFamily="34" charset="0"/>
              <a:buChar char="•"/>
              <a:defRPr sz="1800" b="0" i="0" u="none" strike="noStrike" kern="0" cap="none" spc="0" baseline="0">
                <a:solidFill>
                  <a:srgbClr val="000000"/>
                </a:solidFill>
                <a:uFillTx/>
              </a:defRPr>
            </a:pPr>
            <a:r>
              <a:rPr lang="en-US" sz="2400" kern="0" dirty="0">
                <a:solidFill>
                  <a:srgbClr val="000000"/>
                </a:solidFill>
                <a:latin typeface="Times New Roman" pitchFamily="18"/>
                <a:cs typeface="Times New Roman" pitchFamily="16"/>
              </a:rPr>
              <a:t>Problem Statement</a:t>
            </a:r>
          </a:p>
          <a:p>
            <a:pPr marL="342900" indent="-342900" eaLnBrk="1" fontAlgn="auto" hangingPunct="1">
              <a:lnSpc>
                <a:spcPct val="132000"/>
              </a:lnSpc>
              <a:spcBef>
                <a:spcPts val="440"/>
              </a:spcBef>
              <a:spcAft>
                <a:spcPts val="300"/>
              </a:spcAft>
              <a:buClr>
                <a:schemeClr val="tx1"/>
              </a:buClr>
              <a:buSzPct val="111000"/>
              <a:buFont typeface="Arial" panose="020B0604020202020204" pitchFamily="34" charset="0"/>
              <a:buChar char="•"/>
              <a:defRPr sz="1800" b="0" i="0" u="none" strike="noStrike" kern="0" cap="none" spc="0" baseline="0">
                <a:solidFill>
                  <a:srgbClr val="000000"/>
                </a:solidFill>
                <a:uFillTx/>
              </a:defRPr>
            </a:pPr>
            <a:r>
              <a:rPr lang="en-US" sz="2400" kern="0" dirty="0">
                <a:solidFill>
                  <a:srgbClr val="000000"/>
                </a:solidFill>
                <a:latin typeface="Times New Roman" pitchFamily="18"/>
                <a:cs typeface="Times New Roman" pitchFamily="16"/>
              </a:rPr>
              <a:t>Formulas</a:t>
            </a:r>
          </a:p>
          <a:p>
            <a:pPr marL="342900" indent="-342900" eaLnBrk="1" fontAlgn="auto" hangingPunct="1">
              <a:lnSpc>
                <a:spcPct val="132000"/>
              </a:lnSpc>
              <a:spcBef>
                <a:spcPts val="440"/>
              </a:spcBef>
              <a:spcAft>
                <a:spcPts val="300"/>
              </a:spcAft>
              <a:buClr>
                <a:schemeClr val="tx1"/>
              </a:buClr>
              <a:buSzPct val="111000"/>
              <a:buFont typeface="Arial" panose="020B0604020202020204" pitchFamily="34" charset="0"/>
              <a:buChar char="•"/>
              <a:defRPr sz="1800" b="0" i="0" u="none" strike="noStrike" kern="0" cap="none" spc="0" baseline="0">
                <a:solidFill>
                  <a:srgbClr val="000000"/>
                </a:solidFill>
                <a:uFillTx/>
              </a:defRPr>
            </a:pPr>
            <a:r>
              <a:rPr lang="en-US" sz="2400" kern="0" dirty="0">
                <a:solidFill>
                  <a:srgbClr val="000000"/>
                </a:solidFill>
                <a:latin typeface="Times New Roman" pitchFamily="18"/>
                <a:cs typeface="Times New Roman" pitchFamily="16"/>
              </a:rPr>
              <a:t>Source Code</a:t>
            </a:r>
          </a:p>
          <a:p>
            <a:pPr marL="342900" indent="-342900" eaLnBrk="1" fontAlgn="auto" hangingPunct="1">
              <a:lnSpc>
                <a:spcPct val="132000"/>
              </a:lnSpc>
              <a:spcBef>
                <a:spcPts val="440"/>
              </a:spcBef>
              <a:spcAft>
                <a:spcPts val="300"/>
              </a:spcAft>
              <a:buClr>
                <a:schemeClr val="tx1"/>
              </a:buClr>
              <a:buSzPct val="111000"/>
              <a:buFont typeface="Arial" panose="020B0604020202020204" pitchFamily="34" charset="0"/>
              <a:buChar char="•"/>
              <a:defRPr sz="1800" b="0" i="0" u="none" strike="noStrike" kern="0" cap="none" spc="0" baseline="0">
                <a:solidFill>
                  <a:srgbClr val="000000"/>
                </a:solidFill>
                <a:uFillTx/>
              </a:defRPr>
            </a:pPr>
            <a:r>
              <a:rPr lang="en-US" sz="2400" kern="0" dirty="0">
                <a:solidFill>
                  <a:srgbClr val="000000"/>
                </a:solidFill>
                <a:latin typeface="Times New Roman" pitchFamily="18"/>
                <a:cs typeface="Times New Roman" pitchFamily="16"/>
              </a:rPr>
              <a:t>Results</a:t>
            </a:r>
          </a:p>
          <a:p>
            <a:pPr marL="342900" indent="-342900" eaLnBrk="1" fontAlgn="auto" hangingPunct="1">
              <a:lnSpc>
                <a:spcPct val="132000"/>
              </a:lnSpc>
              <a:spcBef>
                <a:spcPts val="440"/>
              </a:spcBef>
              <a:spcAft>
                <a:spcPts val="300"/>
              </a:spcAft>
              <a:buClr>
                <a:schemeClr val="tx1"/>
              </a:buClr>
              <a:buSzPct val="111000"/>
              <a:buFont typeface="Arial" panose="020B0604020202020204" pitchFamily="34" charset="0"/>
              <a:buChar char="•"/>
              <a:defRPr sz="1800" b="0" i="0" u="none" strike="noStrike" kern="0" cap="none" spc="0" baseline="0">
                <a:solidFill>
                  <a:srgbClr val="000000"/>
                </a:solidFill>
                <a:uFillTx/>
              </a:defRPr>
            </a:pPr>
            <a:r>
              <a:rPr lang="en-US" sz="2400" kern="0" dirty="0">
                <a:solidFill>
                  <a:srgbClr val="000000"/>
                </a:solidFill>
                <a:latin typeface="Times New Roman" pitchFamily="18"/>
                <a:cs typeface="Times New Roman" pitchFamily="16"/>
              </a:rPr>
              <a:t>Conclusion</a:t>
            </a:r>
          </a:p>
          <a:p>
            <a:pPr marL="342900" indent="-342900" eaLnBrk="1" fontAlgn="auto" hangingPunct="1">
              <a:lnSpc>
                <a:spcPct val="132000"/>
              </a:lnSpc>
              <a:spcBef>
                <a:spcPts val="440"/>
              </a:spcBef>
              <a:spcAft>
                <a:spcPts val="300"/>
              </a:spcAft>
              <a:buClr>
                <a:schemeClr val="tx1"/>
              </a:buClr>
              <a:buSzPct val="111000"/>
              <a:buFont typeface="Arial" panose="020B0604020202020204" pitchFamily="34" charset="0"/>
              <a:buChar char="•"/>
              <a:defRPr sz="1800" b="0" i="0" u="none" strike="noStrike" kern="0" cap="none" spc="0" baseline="0">
                <a:solidFill>
                  <a:srgbClr val="000000"/>
                </a:solidFill>
                <a:uFillTx/>
              </a:defRPr>
            </a:pPr>
            <a:r>
              <a:rPr lang="en-US" sz="2400" kern="0" dirty="0">
                <a:solidFill>
                  <a:srgbClr val="000000"/>
                </a:solidFill>
                <a:latin typeface="Times New Roman" pitchFamily="18"/>
                <a:cs typeface="Times New Roman" pitchFamily="16"/>
              </a:rPr>
              <a:t>References</a:t>
            </a:r>
            <a:endParaRPr lang="en-US" sz="2400" i="1" kern="0" dirty="0">
              <a:solidFill>
                <a:srgbClr val="000000"/>
              </a:solidFill>
              <a:latin typeface="Times New Roman" pitchFamily="18"/>
              <a:cs typeface="Times New Roman" pitchFamily="16"/>
            </a:endParaRPr>
          </a:p>
        </p:txBody>
      </p:sp>
      <p:sp>
        <p:nvSpPr>
          <p:cNvPr id="13315" name="Footer Placeholder 3">
            <a:extLst>
              <a:ext uri="{FF2B5EF4-FFF2-40B4-BE49-F238E27FC236}">
                <a16:creationId xmlns:a16="http://schemas.microsoft.com/office/drawing/2014/main" id="{D452880E-77CD-45F2-A7E6-AD90D665F8E9}"/>
              </a:ext>
            </a:extLst>
          </p:cNvPr>
          <p:cNvSpPr txBox="1">
            <a:spLocks noChangeArrowheads="1"/>
          </p:cNvSpPr>
          <p:nvPr/>
        </p:nvSpPr>
        <p:spPr bwMode="auto">
          <a:xfrm>
            <a:off x="4379913" y="6407150"/>
            <a:ext cx="2351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000">
              <a:solidFill>
                <a:srgbClr val="000000"/>
              </a:solidFill>
              <a:latin typeface="Lucida Sans Unicode" panose="020B0602030504020204" pitchFamily="34" charset="0"/>
            </a:endParaRPr>
          </a:p>
          <a:p>
            <a:pPr algn="r" eaLnBrk="1" hangingPunct="1"/>
            <a:endParaRPr lang="en-US" altLang="en-US" sz="1000">
              <a:solidFill>
                <a:srgbClr val="000000"/>
              </a:solidFill>
              <a:latin typeface="Lucida Sans Unicode" panose="020B0602030504020204" pitchFamily="34" charset="0"/>
            </a:endParaRPr>
          </a:p>
        </p:txBody>
      </p:sp>
      <p:sp>
        <p:nvSpPr>
          <p:cNvPr id="13316" name="Slide Number Placeholder 2">
            <a:extLst>
              <a:ext uri="{FF2B5EF4-FFF2-40B4-BE49-F238E27FC236}">
                <a16:creationId xmlns:a16="http://schemas.microsoft.com/office/drawing/2014/main" id="{A5356A84-D005-4EF7-8CB9-8567FF41E28B}"/>
              </a:ext>
            </a:extLst>
          </p:cNvPr>
          <p:cNvSpPr txBox="1">
            <a:spLocks noChangeArrowheads="1"/>
          </p:cNvSpPr>
          <p:nvPr/>
        </p:nvSpPr>
        <p:spPr bwMode="auto">
          <a:xfrm>
            <a:off x="8316913" y="6407150"/>
            <a:ext cx="695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a:solidFill>
                  <a:srgbClr val="000000"/>
                </a:solidFill>
                <a:latin typeface="Lucida Sans Unicode" panose="020B0602030504020204" pitchFamily="34" charset="0"/>
              </a:rPr>
              <a:t>1/20</a:t>
            </a:r>
          </a:p>
        </p:txBody>
      </p:sp>
      <p:sp>
        <p:nvSpPr>
          <p:cNvPr id="13317" name="TextBox 9">
            <a:extLst>
              <a:ext uri="{FF2B5EF4-FFF2-40B4-BE49-F238E27FC236}">
                <a16:creationId xmlns:a16="http://schemas.microsoft.com/office/drawing/2014/main" id="{7075E135-A2CD-4EFC-8A86-F92FA6C16542}"/>
              </a:ext>
            </a:extLst>
          </p:cNvPr>
          <p:cNvSpPr txBox="1">
            <a:spLocks noChangeArrowheads="1"/>
          </p:cNvSpPr>
          <p:nvPr/>
        </p:nvSpPr>
        <p:spPr bwMode="auto">
          <a:xfrm>
            <a:off x="609600" y="304800"/>
            <a:ext cx="2743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b="1" dirty="0">
                <a:latin typeface="Times New Roman" panose="02020603050405020304" pitchFamily="18" charset="0"/>
                <a:cs typeface="Times New Roman" panose="02020603050405020304" pitchFamily="18" charset="0"/>
              </a:rPr>
              <a:t>Agenda</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D9CF3EB1-59DB-448F-9BDF-72653EE24CC9}"/>
              </a:ext>
            </a:extLst>
          </p:cNvPr>
          <p:cNvSpPr txBox="1">
            <a:spLocks noGrp="1"/>
          </p:cNvSpPr>
          <p:nvPr>
            <p:ph idx="1"/>
          </p:nvPr>
        </p:nvSpPr>
        <p:spPr>
          <a:xfrm>
            <a:off x="449408" y="1295400"/>
            <a:ext cx="8229600" cy="4525963"/>
          </a:xfrm>
        </p:spPr>
        <p:txBody>
          <a:bodyPr/>
          <a:lstStyle/>
          <a:p>
            <a:pPr marL="285750" indent="-285750" eaLnBrk="1" hangingPunct="1">
              <a:spcBef>
                <a:spcPts val="0"/>
              </a:spcBef>
              <a:spcAft>
                <a:spcPts val="600"/>
              </a:spcAft>
              <a:buClr>
                <a:schemeClr val="tx1"/>
              </a:buClr>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Universities across the world use unique scoring systems to evaluate the academic performance of students in a specific period. While countries like India commonly use the percentage system, educational institutes in the USA widely use the Grade Point Average (GPA) and Semester Grade Point Average (SGPA). </a:t>
            </a:r>
          </a:p>
          <a:p>
            <a:pPr marL="285750" indent="-285750" eaLnBrk="1" hangingPunct="1">
              <a:spcBef>
                <a:spcPts val="0"/>
              </a:spcBef>
              <a:spcAft>
                <a:spcPts val="600"/>
              </a:spcAft>
              <a:buClr>
                <a:schemeClr val="tx1"/>
              </a:buClr>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One of the multiple methods that are there to calculate your performance in schools and colleges is SGPA. </a:t>
            </a:r>
          </a:p>
          <a:p>
            <a:pPr marL="285750" indent="-285750" eaLnBrk="1" hangingPunct="1">
              <a:spcBef>
                <a:spcPts val="0"/>
              </a:spcBef>
              <a:buClr>
                <a:schemeClr val="tx1"/>
              </a:buClr>
              <a:buFont typeface="Arial" panose="020B0604020202020204" pitchFamily="34" charset="0"/>
              <a:buChar char="•"/>
            </a:pPr>
            <a:endParaRPr lang="en-US" altLang="en-US" sz="1800" b="1" dirty="0">
              <a:solidFill>
                <a:schemeClr val="tx1"/>
              </a:solidFill>
              <a:latin typeface="Times New Roman" pitchFamily="18"/>
              <a:cs typeface="Times New Roman" pitchFamily="16"/>
            </a:endParaRPr>
          </a:p>
          <a:p>
            <a:pPr>
              <a:lnSpc>
                <a:spcPct val="200000"/>
              </a:lnSpc>
              <a:buFont typeface="Arial" panose="020B0604020202020204" pitchFamily="34" charset="0"/>
              <a:buChar char="•"/>
            </a:pPr>
            <a:r>
              <a:rPr lang="en-IN" sz="1800" b="1" dirty="0">
                <a:solidFill>
                  <a:srgbClr val="000000"/>
                </a:solidFill>
                <a:effectLst/>
                <a:latin typeface="Times New Roman" panose="02020603050405020304" pitchFamily="18" charset="0"/>
                <a:ea typeface="Times New Roman" panose="02020603050405020304" pitchFamily="18" charset="0"/>
              </a:rPr>
              <a:t>Credit Points</a:t>
            </a:r>
            <a:endParaRPr lang="en-IN" sz="1800" dirty="0">
              <a:effectLst/>
              <a:latin typeface="Times New Roman" panose="02020603050405020304" pitchFamily="18" charset="0"/>
              <a:ea typeface="Times New Roman" panose="02020603050405020304" pitchFamily="18" charset="0"/>
            </a:endParaRPr>
          </a:p>
          <a:p>
            <a:pPr marL="365125" lvl="1" indent="0">
              <a:lnSpc>
                <a:spcPct val="115000"/>
              </a:lnSpc>
              <a:buNone/>
            </a:pPr>
            <a:r>
              <a:rPr lang="en-IN" sz="1800" dirty="0">
                <a:solidFill>
                  <a:srgbClr val="000000"/>
                </a:solidFill>
                <a:effectLst/>
                <a:latin typeface="Times New Roman" panose="02020603050405020304" pitchFamily="18" charset="0"/>
                <a:ea typeface="Times New Roman" panose="02020603050405020304" pitchFamily="18" charset="0"/>
              </a:rPr>
              <a:t>These are basically the measurements of your study load. It is used by universities to assess your progress and completion of the course matters. Individual subjects are assigned credits based on the institutional hours they comprise of. Colleges and universities require you to finish a particular number of credits to be considered for the final examination.</a:t>
            </a:r>
            <a:endParaRPr lang="en-IN" sz="1800" dirty="0">
              <a:effectLst/>
              <a:latin typeface="Times New Roman" panose="02020603050405020304" pitchFamily="18" charset="0"/>
              <a:ea typeface="Times New Roman" panose="02020603050405020304" pitchFamily="18" charset="0"/>
            </a:endParaRPr>
          </a:p>
          <a:p>
            <a:pPr marL="285750" indent="-285750" eaLnBrk="1" hangingPunct="1">
              <a:spcBef>
                <a:spcPts val="0"/>
              </a:spcBef>
              <a:buClr>
                <a:schemeClr val="tx1"/>
              </a:buClr>
              <a:buFont typeface="Arial" panose="020B0604020202020204" pitchFamily="34" charset="0"/>
              <a:buChar char="•"/>
            </a:pPr>
            <a:endParaRPr lang="en-US" altLang="en-US" sz="1800" b="1" dirty="0">
              <a:solidFill>
                <a:schemeClr val="tx1"/>
              </a:solidFill>
              <a:latin typeface="Times New Roman" pitchFamily="18"/>
              <a:cs typeface="Times New Roman" pitchFamily="16"/>
            </a:endParaRPr>
          </a:p>
        </p:txBody>
      </p:sp>
      <p:sp>
        <p:nvSpPr>
          <p:cNvPr id="3" name="Title 2">
            <a:extLst>
              <a:ext uri="{FF2B5EF4-FFF2-40B4-BE49-F238E27FC236}">
                <a16:creationId xmlns:a16="http://schemas.microsoft.com/office/drawing/2014/main" id="{A0A3FC4A-28F2-4074-A5EE-3496825FCA14}"/>
              </a:ext>
            </a:extLst>
          </p:cNvPr>
          <p:cNvSpPr txBox="1">
            <a:spLocks noGrp="1"/>
          </p:cNvSpPr>
          <p:nvPr>
            <p:ph type="title"/>
          </p:nvPr>
        </p:nvSpPr>
        <p:spPr>
          <a:xfrm>
            <a:off x="449408" y="168275"/>
            <a:ext cx="8229600" cy="868362"/>
          </a:xfrm>
          <a:effectLst/>
        </p:spPr>
        <p:txBody>
          <a:bodyPr/>
          <a:lstStyle/>
          <a:p>
            <a:pPr eaLnBrk="1" fontAlgn="auto" hangingPunct="1">
              <a:spcBef>
                <a:spcPts val="0"/>
              </a:spcBef>
              <a:spcAft>
                <a:spcPts val="0"/>
              </a:spcAft>
              <a:defRPr/>
            </a:pPr>
            <a:br>
              <a:rPr sz="3600" dirty="0">
                <a:solidFill>
                  <a:srgbClr val="4E67C8"/>
                </a:solidFill>
                <a:latin typeface="Times New Roman" pitchFamily="18"/>
                <a:cs typeface="Times New Roman" pitchFamily="16"/>
              </a:rPr>
            </a:br>
            <a:r>
              <a:rPr lang="en-IN" sz="3600" dirty="0">
                <a:solidFill>
                  <a:schemeClr val="tx1"/>
                </a:solidFill>
                <a:effectLst/>
                <a:latin typeface="Times New Roman" pitchFamily="18"/>
                <a:cs typeface="Times New Roman" pitchFamily="16"/>
              </a:rPr>
              <a:t>Introduction</a:t>
            </a:r>
            <a:br>
              <a:rPr sz="3600" dirty="0">
                <a:solidFill>
                  <a:srgbClr val="4E67C8"/>
                </a:solidFill>
                <a:latin typeface="Times New Roman" pitchFamily="18"/>
                <a:cs typeface="Times New Roman" pitchFamily="16"/>
              </a:rPr>
            </a:br>
            <a:endParaRPr lang="en-IN" sz="3600" dirty="0"/>
          </a:p>
        </p:txBody>
      </p:sp>
      <p:sp>
        <p:nvSpPr>
          <p:cNvPr id="15364" name="Slide Number Placeholder 3">
            <a:extLst>
              <a:ext uri="{FF2B5EF4-FFF2-40B4-BE49-F238E27FC236}">
                <a16:creationId xmlns:a16="http://schemas.microsoft.com/office/drawing/2014/main" id="{09E326C2-39EA-4696-9006-99793E70BB81}"/>
              </a:ext>
            </a:extLst>
          </p:cNvPr>
          <p:cNvSpPr txBox="1">
            <a:spLocks noChangeArrowheads="1"/>
          </p:cNvSpPr>
          <p:nvPr/>
        </p:nvSpPr>
        <p:spPr bwMode="auto">
          <a:xfrm>
            <a:off x="8459788" y="640715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a:solidFill>
                  <a:srgbClr val="000000"/>
                </a:solidFill>
                <a:latin typeface="Lucida Sans Unicode" panose="020B0602030504020204" pitchFamily="34" charset="0"/>
              </a:rPr>
              <a:t>2/20</a:t>
            </a:r>
          </a:p>
        </p:txBody>
      </p:sp>
      <p:sp>
        <p:nvSpPr>
          <p:cNvPr id="5" name="Footer Placeholder 4">
            <a:extLst>
              <a:ext uri="{FF2B5EF4-FFF2-40B4-BE49-F238E27FC236}">
                <a16:creationId xmlns:a16="http://schemas.microsoft.com/office/drawing/2014/main" id="{C5C29DCD-437C-4524-A93A-CD75FC626D9D}"/>
              </a:ext>
            </a:extLst>
          </p:cNvPr>
          <p:cNvSpPr txBox="1"/>
          <p:nvPr/>
        </p:nvSpPr>
        <p:spPr>
          <a:xfrm>
            <a:off x="4379913" y="6407150"/>
            <a:ext cx="2351087" cy="366713"/>
          </a:xfrm>
          <a:prstGeom prst="rect">
            <a:avLst/>
          </a:prstGeom>
          <a:noFill/>
          <a:ln>
            <a:noFill/>
          </a:ln>
        </p:spPr>
        <p:txBody>
          <a:bodyPr anchor="b"/>
          <a:lstStyle/>
          <a:p>
            <a:pPr algn="r" eaLnBrk="1" fontAlgn="auto" hangingPunct="1">
              <a:spcBef>
                <a:spcPts val="0"/>
              </a:spcBef>
              <a:spcAft>
                <a:spcPts val="0"/>
              </a:spcAft>
              <a:defRPr sz="1800" b="0" i="0" u="none" strike="noStrike" kern="0" cap="none" spc="0" baseline="0">
                <a:solidFill>
                  <a:srgbClr val="000000"/>
                </a:solidFill>
                <a:uFillTx/>
              </a:defRPr>
            </a:pPr>
            <a:endParaRPr lang="en-US" kern="0">
              <a:solidFill>
                <a:srgbClr val="000000"/>
              </a:solidFill>
              <a:latin typeface="Calibri"/>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Content Placeholder 6">
            <a:extLst>
              <a:ext uri="{FF2B5EF4-FFF2-40B4-BE49-F238E27FC236}">
                <a16:creationId xmlns:a16="http://schemas.microsoft.com/office/drawing/2014/main" id="{C6F61E1E-109C-4D08-AAC6-874F65FC19E7}"/>
              </a:ext>
            </a:extLst>
          </p:cNvPr>
          <p:cNvSpPr txBox="1">
            <a:spLocks noGrp="1"/>
          </p:cNvSpPr>
          <p:nvPr>
            <p:ph idx="1"/>
          </p:nvPr>
        </p:nvSpPr>
        <p:spPr/>
        <p:txBody>
          <a:bodyPr/>
          <a:lstStyle/>
          <a:p>
            <a:pPr>
              <a:lnSpc>
                <a:spcPct val="200000"/>
              </a:lnSpc>
              <a:spcBef>
                <a:spcPts val="2400"/>
              </a:spcBef>
              <a:buFont typeface="Arial" panose="020B0604020202020204" pitchFamily="34" charset="0"/>
              <a:buChar char="•"/>
            </a:pPr>
            <a:r>
              <a:rPr lang="en-IN" sz="1800" b="1" dirty="0">
                <a:solidFill>
                  <a:srgbClr val="000000"/>
                </a:solidFill>
                <a:effectLst/>
                <a:latin typeface="Times New Roman" panose="02020603050405020304" pitchFamily="18" charset="0"/>
                <a:ea typeface="Times New Roman" panose="02020603050405020304" pitchFamily="18" charset="0"/>
              </a:rPr>
              <a:t>Grade Point</a:t>
            </a:r>
            <a:endParaRPr lang="en-IN" sz="1800" dirty="0">
              <a:effectLst/>
              <a:latin typeface="Times New Roman" panose="02020603050405020304" pitchFamily="18" charset="0"/>
              <a:ea typeface="Times New Roman" panose="02020603050405020304" pitchFamily="18" charset="0"/>
            </a:endParaRPr>
          </a:p>
          <a:p>
            <a:pPr marL="365125" lvl="1" indent="0">
              <a:spcAft>
                <a:spcPts val="2400"/>
              </a:spcAft>
              <a:buNone/>
            </a:pPr>
            <a:r>
              <a:rPr lang="en-IN" sz="1800" dirty="0">
                <a:solidFill>
                  <a:srgbClr val="000000"/>
                </a:solidFill>
                <a:effectLst/>
                <a:latin typeface="Times New Roman" panose="02020603050405020304" pitchFamily="18" charset="0"/>
                <a:ea typeface="Times New Roman" panose="02020603050405020304" pitchFamily="18" charset="0"/>
              </a:rPr>
              <a:t>Grades are used to represent how well you have absorbed the information in class and whether you are able to reproduce that information upon being tested. You are typically awarded grade points for each subject that you study as a part of your course, which goes on to be used in deriving your Grade Point Average at the end of each term.</a:t>
            </a:r>
            <a:endParaRPr lang="en-IN" sz="1800" dirty="0">
              <a:effectLst/>
              <a:latin typeface="Times New Roman" panose="02020603050405020304" pitchFamily="18" charset="0"/>
              <a:ea typeface="Times New Roman" panose="02020603050405020304" pitchFamily="18" charset="0"/>
            </a:endParaRPr>
          </a:p>
          <a:p>
            <a:pPr eaLnBrk="1" hangingPunct="1"/>
            <a:endParaRPr altLang="en-US" sz="2400" dirty="0">
              <a:latin typeface="Lucida Sans Unicode" panose="020B0602030504020204" pitchFamily="34" charset="0"/>
            </a:endParaRPr>
          </a:p>
        </p:txBody>
      </p:sp>
      <p:sp>
        <p:nvSpPr>
          <p:cNvPr id="3" name="Title 1">
            <a:extLst>
              <a:ext uri="{FF2B5EF4-FFF2-40B4-BE49-F238E27FC236}">
                <a16:creationId xmlns:a16="http://schemas.microsoft.com/office/drawing/2014/main" id="{AD15BCFC-3713-40E0-AC1A-A3228BC3EF73}"/>
              </a:ext>
            </a:extLst>
          </p:cNvPr>
          <p:cNvSpPr txBox="1">
            <a:spLocks noGrp="1"/>
          </p:cNvSpPr>
          <p:nvPr>
            <p:ph type="title"/>
          </p:nvPr>
        </p:nvSpPr>
        <p:spPr/>
        <p:txBody>
          <a:bodyPr/>
          <a:lstStyle/>
          <a:p>
            <a:pPr eaLnBrk="1" fontAlgn="auto" hangingPunct="1">
              <a:spcBef>
                <a:spcPts val="0"/>
              </a:spcBef>
              <a:spcAft>
                <a:spcPts val="0"/>
              </a:spcAft>
              <a:defRPr/>
            </a:pPr>
            <a:r>
              <a:rPr dirty="0"/>
              <a:t>           </a:t>
            </a:r>
          </a:p>
        </p:txBody>
      </p:sp>
      <p:sp>
        <p:nvSpPr>
          <p:cNvPr id="16389" name="Slide Number Placeholder 7">
            <a:extLst>
              <a:ext uri="{FF2B5EF4-FFF2-40B4-BE49-F238E27FC236}">
                <a16:creationId xmlns:a16="http://schemas.microsoft.com/office/drawing/2014/main" id="{8CD31677-1727-4DF9-A59F-8D13493A5754}"/>
              </a:ext>
            </a:extLst>
          </p:cNvPr>
          <p:cNvSpPr txBox="1">
            <a:spLocks noChangeArrowheads="1"/>
          </p:cNvSpPr>
          <p:nvPr/>
        </p:nvSpPr>
        <p:spPr bwMode="auto">
          <a:xfrm>
            <a:off x="8459788" y="640715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a:solidFill>
                  <a:srgbClr val="000000"/>
                </a:solidFill>
                <a:latin typeface="Lucida Sans Unicode" panose="020B0602030504020204" pitchFamily="34" charset="0"/>
              </a:rPr>
              <a:t>6/20</a:t>
            </a:r>
          </a:p>
        </p:txBody>
      </p:sp>
      <p:sp>
        <p:nvSpPr>
          <p:cNvPr id="6" name="Footer Placeholder 8">
            <a:extLst>
              <a:ext uri="{FF2B5EF4-FFF2-40B4-BE49-F238E27FC236}">
                <a16:creationId xmlns:a16="http://schemas.microsoft.com/office/drawing/2014/main" id="{72459351-123B-46CA-9550-D914812FDFF7}"/>
              </a:ext>
            </a:extLst>
          </p:cNvPr>
          <p:cNvSpPr txBox="1"/>
          <p:nvPr/>
        </p:nvSpPr>
        <p:spPr>
          <a:xfrm>
            <a:off x="4379913" y="6407150"/>
            <a:ext cx="2351087" cy="366713"/>
          </a:xfrm>
          <a:prstGeom prst="rect">
            <a:avLst/>
          </a:prstGeom>
          <a:noFill/>
          <a:ln>
            <a:noFill/>
          </a:ln>
        </p:spPr>
        <p:txBody>
          <a:bodyPr anchor="b"/>
          <a:lstStyle/>
          <a:p>
            <a:pPr algn="r" eaLnBrk="1" fontAlgn="auto" hangingPunct="1">
              <a:spcBef>
                <a:spcPts val="0"/>
              </a:spcBef>
              <a:spcAft>
                <a:spcPts val="0"/>
              </a:spcAft>
              <a:defRPr sz="1800" b="0" i="0" u="none" strike="noStrike" kern="0" cap="none" spc="0" baseline="0">
                <a:solidFill>
                  <a:srgbClr val="000000"/>
                </a:solidFill>
                <a:uFillTx/>
              </a:defRPr>
            </a:pPr>
            <a:endParaRPr lang="en-US" kern="0">
              <a:solidFill>
                <a:srgbClr val="000000"/>
              </a:solidFill>
              <a:latin typeface="Calibri"/>
              <a:cs typeface="+mn-cs"/>
            </a:endParaRPr>
          </a:p>
        </p:txBody>
      </p:sp>
      <p:sp>
        <p:nvSpPr>
          <p:cNvPr id="7" name="Title 2">
            <a:extLst>
              <a:ext uri="{FF2B5EF4-FFF2-40B4-BE49-F238E27FC236}">
                <a16:creationId xmlns:a16="http://schemas.microsoft.com/office/drawing/2014/main" id="{BB366B73-FB73-4A62-9D6A-C5C3C4E48EEA}"/>
              </a:ext>
            </a:extLst>
          </p:cNvPr>
          <p:cNvSpPr txBox="1">
            <a:spLocks/>
          </p:cNvSpPr>
          <p:nvPr/>
        </p:nvSpPr>
        <p:spPr>
          <a:xfrm>
            <a:off x="457200" y="267711"/>
            <a:ext cx="8229600" cy="868362"/>
          </a:xfrm>
          <a:prstGeom prst="rect">
            <a:avLst/>
          </a:prstGeom>
          <a:noFill/>
          <a:ln>
            <a:noFill/>
          </a:ln>
          <a:effectLst/>
        </p:spPr>
        <p:txBody>
          <a:bodyPr vert="horz" wrap="square" lIns="91440" tIns="45720" rIns="91440" bIns="45720" anchor="ctr" anchorCtr="0" compatLnSpc="1"/>
          <a:lst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a:lstStyle>
          <a:p>
            <a:pPr eaLnBrk="1" fontAlgn="auto" hangingPunct="1">
              <a:spcBef>
                <a:spcPts val="0"/>
              </a:spcBef>
              <a:spcAft>
                <a:spcPts val="0"/>
              </a:spcAft>
              <a:defRPr/>
            </a:pPr>
            <a:br>
              <a:rPr lang="en-IN" sz="3600" dirty="0">
                <a:solidFill>
                  <a:srgbClr val="4E67C8"/>
                </a:solidFill>
                <a:latin typeface="Times New Roman" pitchFamily="18"/>
                <a:cs typeface="Times New Roman" pitchFamily="16"/>
              </a:rPr>
            </a:br>
            <a:r>
              <a:rPr lang="en-IN" sz="3600" dirty="0">
                <a:solidFill>
                  <a:schemeClr val="tx1"/>
                </a:solidFill>
                <a:effectLst/>
                <a:latin typeface="Times New Roman" pitchFamily="18"/>
                <a:cs typeface="Times New Roman" pitchFamily="16"/>
              </a:rPr>
              <a:t>Introduction</a:t>
            </a:r>
            <a:br>
              <a:rPr lang="en-IN" sz="3600" dirty="0">
                <a:solidFill>
                  <a:srgbClr val="4E67C8"/>
                </a:solidFill>
                <a:latin typeface="Times New Roman" pitchFamily="18"/>
                <a:cs typeface="Times New Roman" pitchFamily="16"/>
              </a:rPr>
            </a:br>
            <a:endParaRPr lang="en-IN" sz="36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BA2B5-F5B1-4606-AC55-2385C267D7F2}"/>
              </a:ext>
            </a:extLst>
          </p:cNvPr>
          <p:cNvSpPr txBox="1">
            <a:spLocks noGrp="1"/>
          </p:cNvSpPr>
          <p:nvPr>
            <p:ph type="title"/>
          </p:nvPr>
        </p:nvSpPr>
        <p:spPr>
          <a:xfrm>
            <a:off x="533400" y="457200"/>
            <a:ext cx="8229600" cy="1143000"/>
          </a:xfrm>
        </p:spPr>
        <p:txBody>
          <a:bodyPr/>
          <a:lstStyle/>
          <a:p>
            <a:pPr eaLnBrk="1" fontAlgn="auto" hangingPunct="1">
              <a:spcBef>
                <a:spcPts val="0"/>
              </a:spcBef>
              <a:spcAft>
                <a:spcPts val="0"/>
              </a:spcAft>
              <a:defRPr/>
            </a:pPr>
            <a:r>
              <a:rPr sz="3600" dirty="0">
                <a:solidFill>
                  <a:schemeClr val="tx1"/>
                </a:solidFill>
                <a:effectLst/>
                <a:latin typeface="Times New Roman" pitchFamily="18"/>
                <a:cs typeface="Times New Roman" pitchFamily="18"/>
              </a:rPr>
              <a:t>Problem statement</a:t>
            </a:r>
            <a:br>
              <a:rPr sz="3600" dirty="0">
                <a:solidFill>
                  <a:srgbClr val="4E67C8"/>
                </a:solidFill>
                <a:latin typeface="Times New Roman" pitchFamily="18"/>
                <a:cs typeface="Times New Roman" pitchFamily="18"/>
              </a:rPr>
            </a:br>
            <a:endParaRPr lang="en-IN" sz="3600" dirty="0">
              <a:latin typeface="Times New Roman" pitchFamily="18"/>
              <a:cs typeface="Times New Roman" pitchFamily="18"/>
            </a:endParaRPr>
          </a:p>
        </p:txBody>
      </p:sp>
      <p:sp>
        <p:nvSpPr>
          <p:cNvPr id="18436" name="Slide Number Placeholder 3">
            <a:extLst>
              <a:ext uri="{FF2B5EF4-FFF2-40B4-BE49-F238E27FC236}">
                <a16:creationId xmlns:a16="http://schemas.microsoft.com/office/drawing/2014/main" id="{12572E2A-9962-4DA2-BB76-9C34EC3A1421}"/>
              </a:ext>
            </a:extLst>
          </p:cNvPr>
          <p:cNvSpPr txBox="1">
            <a:spLocks noChangeArrowheads="1"/>
          </p:cNvSpPr>
          <p:nvPr/>
        </p:nvSpPr>
        <p:spPr bwMode="auto">
          <a:xfrm>
            <a:off x="8459788" y="640715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a:solidFill>
                  <a:srgbClr val="000000"/>
                </a:solidFill>
                <a:latin typeface="Lucida Sans Unicode" panose="020B0602030504020204" pitchFamily="34" charset="0"/>
              </a:rPr>
              <a:t>3/20</a:t>
            </a:r>
          </a:p>
        </p:txBody>
      </p:sp>
      <p:sp>
        <p:nvSpPr>
          <p:cNvPr id="5" name="Footer Placeholder 4">
            <a:extLst>
              <a:ext uri="{FF2B5EF4-FFF2-40B4-BE49-F238E27FC236}">
                <a16:creationId xmlns:a16="http://schemas.microsoft.com/office/drawing/2014/main" id="{35A6A115-2C12-4893-9BFD-7CE63DF81334}"/>
              </a:ext>
            </a:extLst>
          </p:cNvPr>
          <p:cNvSpPr txBox="1"/>
          <p:nvPr/>
        </p:nvSpPr>
        <p:spPr>
          <a:xfrm>
            <a:off x="4379913" y="6407150"/>
            <a:ext cx="2351087" cy="366713"/>
          </a:xfrm>
          <a:prstGeom prst="rect">
            <a:avLst/>
          </a:prstGeom>
          <a:noFill/>
          <a:ln>
            <a:noFill/>
          </a:ln>
        </p:spPr>
        <p:txBody>
          <a:bodyPr anchor="b"/>
          <a:lstStyle/>
          <a:p>
            <a:pPr algn="r" eaLnBrk="1" fontAlgn="auto" hangingPunct="1">
              <a:spcBef>
                <a:spcPts val="0"/>
              </a:spcBef>
              <a:spcAft>
                <a:spcPts val="0"/>
              </a:spcAft>
              <a:defRPr sz="1800" b="0" i="0" u="none" strike="noStrike" kern="0" cap="none" spc="0" baseline="0">
                <a:solidFill>
                  <a:srgbClr val="000000"/>
                </a:solidFill>
                <a:uFillTx/>
              </a:defRPr>
            </a:pPr>
            <a:endParaRPr lang="en-US" kern="0">
              <a:solidFill>
                <a:srgbClr val="000000"/>
              </a:solidFill>
              <a:latin typeface="Calibri"/>
              <a:cs typeface="+mn-cs"/>
            </a:endParaRPr>
          </a:p>
        </p:txBody>
      </p:sp>
      <p:sp>
        <p:nvSpPr>
          <p:cNvPr id="2" name="TextBox 1">
            <a:extLst>
              <a:ext uri="{FF2B5EF4-FFF2-40B4-BE49-F238E27FC236}">
                <a16:creationId xmlns:a16="http://schemas.microsoft.com/office/drawing/2014/main" id="{74AB00E3-CB4A-4FD6-98EC-6A1356FDDDF9}"/>
              </a:ext>
            </a:extLst>
          </p:cNvPr>
          <p:cNvSpPr txBox="1"/>
          <p:nvPr/>
        </p:nvSpPr>
        <p:spPr>
          <a:xfrm>
            <a:off x="533400" y="1295400"/>
            <a:ext cx="8153400" cy="2031325"/>
          </a:xfrm>
          <a:prstGeom prst="rect">
            <a:avLst/>
          </a:prstGeom>
          <a:noFill/>
        </p:spPr>
        <p:txBody>
          <a:bodyPr wrap="square" rtlCol="0">
            <a:spAutoFit/>
          </a:bodyPr>
          <a:lstStyle/>
          <a:p>
            <a:pPr>
              <a:lnSpc>
                <a:spcPct val="150000"/>
              </a:lnSpc>
            </a:pPr>
            <a:r>
              <a:rPr lang="en-IN" sz="2400" b="1" dirty="0">
                <a:solidFill>
                  <a:srgbClr val="000000"/>
                </a:solidFill>
                <a:effectLst/>
                <a:latin typeface="Times New Roman" panose="02020603050405020304" pitchFamily="18" charset="0"/>
                <a:ea typeface="Calibri" panose="020F0502020204030204" pitchFamily="34" charset="0"/>
              </a:rPr>
              <a:t>To develop an application that calculates and returns SGPA (Semester Grade Point Average)</a:t>
            </a:r>
            <a:r>
              <a:rPr lang="en-IN" sz="2400" dirty="0">
                <a:solidFill>
                  <a:srgbClr val="000000"/>
                </a:solidFill>
                <a:effectLst/>
                <a:latin typeface="Times New Roman" panose="02020603050405020304" pitchFamily="18" charset="0"/>
                <a:ea typeface="Calibri" panose="020F0502020204030204" pitchFamily="34" charset="0"/>
              </a:rPr>
              <a:t>. This application will be  interactive, menu based implemented in shell script.</a:t>
            </a:r>
          </a:p>
          <a:p>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02E1385-8EC1-40FF-945F-6E2A86760838}"/>
              </a:ext>
            </a:extLst>
          </p:cNvPr>
          <p:cNvGraphicFramePr>
            <a:graphicFrameLocks noGrp="1"/>
          </p:cNvGraphicFramePr>
          <p:nvPr>
            <p:ph idx="1"/>
            <p:extLst>
              <p:ext uri="{D42A27DB-BD31-4B8C-83A1-F6EECF244321}">
                <p14:modId xmlns:p14="http://schemas.microsoft.com/office/powerpoint/2010/main" val="804570924"/>
              </p:ext>
            </p:extLst>
          </p:nvPr>
        </p:nvGraphicFramePr>
        <p:xfrm>
          <a:off x="647700" y="2057400"/>
          <a:ext cx="7848599" cy="2826013"/>
        </p:xfrm>
        <a:graphic>
          <a:graphicData uri="http://schemas.openxmlformats.org/drawingml/2006/table">
            <a:tbl>
              <a:tblPr firstRow="1" firstCol="1" bandRow="1"/>
              <a:tblGrid>
                <a:gridCol w="1409700">
                  <a:extLst>
                    <a:ext uri="{9D8B030D-6E8A-4147-A177-3AD203B41FA5}">
                      <a16:colId xmlns:a16="http://schemas.microsoft.com/office/drawing/2014/main" val="3448097410"/>
                    </a:ext>
                  </a:extLst>
                </a:gridCol>
                <a:gridCol w="990600">
                  <a:extLst>
                    <a:ext uri="{9D8B030D-6E8A-4147-A177-3AD203B41FA5}">
                      <a16:colId xmlns:a16="http://schemas.microsoft.com/office/drawing/2014/main" val="1936717892"/>
                    </a:ext>
                  </a:extLst>
                </a:gridCol>
                <a:gridCol w="990600">
                  <a:extLst>
                    <a:ext uri="{9D8B030D-6E8A-4147-A177-3AD203B41FA5}">
                      <a16:colId xmlns:a16="http://schemas.microsoft.com/office/drawing/2014/main" val="1150848712"/>
                    </a:ext>
                  </a:extLst>
                </a:gridCol>
                <a:gridCol w="838200">
                  <a:extLst>
                    <a:ext uri="{9D8B030D-6E8A-4147-A177-3AD203B41FA5}">
                      <a16:colId xmlns:a16="http://schemas.microsoft.com/office/drawing/2014/main" val="1244116206"/>
                    </a:ext>
                  </a:extLst>
                </a:gridCol>
                <a:gridCol w="852684">
                  <a:extLst>
                    <a:ext uri="{9D8B030D-6E8A-4147-A177-3AD203B41FA5}">
                      <a16:colId xmlns:a16="http://schemas.microsoft.com/office/drawing/2014/main" val="51093669"/>
                    </a:ext>
                  </a:extLst>
                </a:gridCol>
                <a:gridCol w="1026978">
                  <a:extLst>
                    <a:ext uri="{9D8B030D-6E8A-4147-A177-3AD203B41FA5}">
                      <a16:colId xmlns:a16="http://schemas.microsoft.com/office/drawing/2014/main" val="2590487926"/>
                    </a:ext>
                  </a:extLst>
                </a:gridCol>
                <a:gridCol w="973921">
                  <a:extLst>
                    <a:ext uri="{9D8B030D-6E8A-4147-A177-3AD203B41FA5}">
                      <a16:colId xmlns:a16="http://schemas.microsoft.com/office/drawing/2014/main" val="1376295588"/>
                    </a:ext>
                  </a:extLst>
                </a:gridCol>
                <a:gridCol w="765916">
                  <a:extLst>
                    <a:ext uri="{9D8B030D-6E8A-4147-A177-3AD203B41FA5}">
                      <a16:colId xmlns:a16="http://schemas.microsoft.com/office/drawing/2014/main" val="1556666299"/>
                    </a:ext>
                  </a:extLst>
                </a:gridCol>
              </a:tblGrid>
              <a:tr h="698740">
                <a:tc>
                  <a:txBody>
                    <a:bodyPr/>
                    <a:lstStyle/>
                    <a:p>
                      <a:pPr algn="l"/>
                      <a:r>
                        <a:rPr lang="en-US" sz="1800" b="1" dirty="0">
                          <a:effectLst/>
                          <a:latin typeface="+mj-lt"/>
                          <a:ea typeface="Times New Roman" panose="02020603050405020304" pitchFamily="18" charset="0"/>
                        </a:rPr>
                        <a:t>Level</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mj-lt"/>
                          <a:ea typeface="Times New Roman" panose="02020603050405020304" pitchFamily="18" charset="0"/>
                        </a:rPr>
                        <a:t>Out Standing</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mj-lt"/>
                          <a:ea typeface="Times New Roman" panose="02020603050405020304" pitchFamily="18" charset="0"/>
                        </a:rPr>
                        <a:t>Excellent</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mj-lt"/>
                          <a:ea typeface="Times New Roman" panose="02020603050405020304" pitchFamily="18" charset="0"/>
                        </a:rPr>
                        <a:t>Very Good</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mj-lt"/>
                          <a:ea typeface="Times New Roman" panose="02020603050405020304" pitchFamily="18" charset="0"/>
                        </a:rPr>
                        <a:t>Good</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mj-lt"/>
                          <a:ea typeface="Times New Roman" panose="02020603050405020304" pitchFamily="18" charset="0"/>
                        </a:rPr>
                        <a:t>Above Average</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mj-lt"/>
                          <a:ea typeface="Times New Roman" panose="02020603050405020304" pitchFamily="18" charset="0"/>
                        </a:rPr>
                        <a:t>Average</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mj-lt"/>
                          <a:ea typeface="Times New Roman" panose="02020603050405020304" pitchFamily="18" charset="0"/>
                        </a:rPr>
                        <a:t>Fail</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176158"/>
                  </a:ext>
                </a:extLst>
              </a:tr>
              <a:tr h="465826">
                <a:tc>
                  <a:txBody>
                    <a:bodyPr/>
                    <a:lstStyle/>
                    <a:p>
                      <a:pPr algn="l"/>
                      <a:r>
                        <a:rPr lang="en-US" sz="1800" dirty="0">
                          <a:effectLst/>
                          <a:latin typeface="+mj-lt"/>
                          <a:ea typeface="Times New Roman" panose="02020603050405020304" pitchFamily="18" charset="0"/>
                        </a:rPr>
                        <a:t>Letter Grade</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S</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A</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B</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C</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D</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E</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F</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963267"/>
                  </a:ext>
                </a:extLst>
              </a:tr>
              <a:tr h="465826">
                <a:tc>
                  <a:txBody>
                    <a:bodyPr/>
                    <a:lstStyle/>
                    <a:p>
                      <a:pPr algn="l"/>
                      <a:r>
                        <a:rPr lang="en-US" sz="1800">
                          <a:effectLst/>
                          <a:latin typeface="+mj-lt"/>
                          <a:ea typeface="Times New Roman" panose="02020603050405020304" pitchFamily="18" charset="0"/>
                        </a:rPr>
                        <a:t>Grade Points</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10</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9</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8</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7</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6</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5</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00</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771207"/>
                  </a:ext>
                </a:extLst>
              </a:tr>
              <a:tr h="465826">
                <a:tc rowSpan="2">
                  <a:txBody>
                    <a:bodyPr/>
                    <a:lstStyle/>
                    <a:p>
                      <a:pPr algn="l"/>
                      <a:r>
                        <a:rPr lang="en-US" sz="1800">
                          <a:effectLst/>
                          <a:latin typeface="+mj-lt"/>
                          <a:ea typeface="Times New Roman" panose="02020603050405020304" pitchFamily="18" charset="0"/>
                        </a:rPr>
                        <a:t>Percentage of Marks Scored in a Course</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≥90</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&lt;90</a:t>
                      </a:r>
                      <a:endParaRPr lang="en-IN" sz="1800" dirty="0">
                        <a:effectLst/>
                        <a:latin typeface="+mj-lt"/>
                        <a:ea typeface="Times New Roman" panose="02020603050405020304" pitchFamily="18" charset="0"/>
                      </a:endParaRPr>
                    </a:p>
                    <a:p>
                      <a:pPr algn="ctr"/>
                      <a:r>
                        <a:rPr lang="en-US" sz="1800" dirty="0">
                          <a:effectLst/>
                          <a:latin typeface="+mj-lt"/>
                          <a:ea typeface="Times New Roman" panose="02020603050405020304" pitchFamily="18" charset="0"/>
                        </a:rPr>
                        <a:t>≥80</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&lt;80</a:t>
                      </a:r>
                      <a:endParaRPr lang="en-IN" sz="1800" dirty="0">
                        <a:effectLst/>
                        <a:latin typeface="+mj-lt"/>
                        <a:ea typeface="Times New Roman" panose="02020603050405020304" pitchFamily="18" charset="0"/>
                      </a:endParaRPr>
                    </a:p>
                    <a:p>
                      <a:pPr algn="ctr"/>
                      <a:r>
                        <a:rPr lang="en-US" sz="1800" dirty="0">
                          <a:effectLst/>
                          <a:latin typeface="+mj-lt"/>
                          <a:ea typeface="Times New Roman" panose="02020603050405020304" pitchFamily="18" charset="0"/>
                        </a:rPr>
                        <a:t>≥70</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&lt;70</a:t>
                      </a:r>
                      <a:endParaRPr lang="en-IN" sz="1800" dirty="0">
                        <a:effectLst/>
                        <a:latin typeface="+mj-lt"/>
                        <a:ea typeface="Times New Roman" panose="02020603050405020304" pitchFamily="18" charset="0"/>
                      </a:endParaRPr>
                    </a:p>
                    <a:p>
                      <a:pPr algn="ctr"/>
                      <a:r>
                        <a:rPr lang="en-US" sz="1800" dirty="0">
                          <a:effectLst/>
                          <a:latin typeface="+mj-lt"/>
                          <a:ea typeface="Times New Roman" panose="02020603050405020304" pitchFamily="18" charset="0"/>
                        </a:rPr>
                        <a:t>≥60</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&lt;60</a:t>
                      </a:r>
                      <a:endParaRPr lang="en-IN" sz="1800" dirty="0">
                        <a:effectLst/>
                        <a:latin typeface="+mj-lt"/>
                        <a:ea typeface="Times New Roman" panose="02020603050405020304" pitchFamily="18" charset="0"/>
                      </a:endParaRPr>
                    </a:p>
                    <a:p>
                      <a:pPr algn="ctr"/>
                      <a:r>
                        <a:rPr lang="en-US" sz="1800" dirty="0">
                          <a:effectLst/>
                          <a:latin typeface="+mj-lt"/>
                          <a:ea typeface="Times New Roman" panose="02020603050405020304" pitchFamily="18" charset="0"/>
                        </a:rPr>
                        <a:t>≥45</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&lt;45</a:t>
                      </a:r>
                      <a:endParaRPr lang="en-IN" sz="1800">
                        <a:effectLst/>
                        <a:latin typeface="+mj-lt"/>
                        <a:ea typeface="Times New Roman" panose="02020603050405020304" pitchFamily="18" charset="0"/>
                      </a:endParaRPr>
                    </a:p>
                    <a:p>
                      <a:pPr algn="ctr"/>
                      <a:r>
                        <a:rPr lang="en-US" sz="1800">
                          <a:effectLst/>
                          <a:latin typeface="+mj-lt"/>
                          <a:ea typeface="Times New Roman" panose="02020603050405020304" pitchFamily="18" charset="0"/>
                        </a:rPr>
                        <a:t>≥40</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&lt;40</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137852"/>
                  </a:ext>
                </a:extLst>
              </a:tr>
              <a:tr h="646981">
                <a:tc vMerge="1">
                  <a:txBody>
                    <a:bodyPr/>
                    <a:lstStyle/>
                    <a:p>
                      <a:endParaRPr lang="en-IN"/>
                    </a:p>
                  </a:txBody>
                  <a:tcPr/>
                </a:tc>
                <a:tc>
                  <a:txBody>
                    <a:bodyPr/>
                    <a:lstStyle/>
                    <a:p>
                      <a:pPr algn="ctr"/>
                      <a:r>
                        <a:rPr lang="en-US" sz="1800">
                          <a:effectLst/>
                          <a:latin typeface="+mj-lt"/>
                          <a:ea typeface="Times New Roman" panose="02020603050405020304" pitchFamily="18" charset="0"/>
                        </a:rPr>
                        <a:t>(90-100)</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(80-89)</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a:effectLst/>
                          <a:latin typeface="+mj-lt"/>
                          <a:ea typeface="Times New Roman" panose="02020603050405020304" pitchFamily="18" charset="0"/>
                        </a:rPr>
                        <a:t>(70-79)</a:t>
                      </a:r>
                      <a:endParaRPr lang="en-IN" sz="18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(60-69)</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(45-59)</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(40-45)</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effectLst/>
                          <a:latin typeface="+mj-lt"/>
                          <a:ea typeface="Times New Roman" panose="02020603050405020304" pitchFamily="18" charset="0"/>
                        </a:rPr>
                        <a:t>(0-39)</a:t>
                      </a:r>
                      <a:endParaRPr lang="en-IN" sz="18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61781"/>
                  </a:ext>
                </a:extLst>
              </a:tr>
            </a:tbl>
          </a:graphicData>
        </a:graphic>
      </p:graphicFrame>
      <p:sp>
        <p:nvSpPr>
          <p:cNvPr id="3" name="Title 2">
            <a:extLst>
              <a:ext uri="{FF2B5EF4-FFF2-40B4-BE49-F238E27FC236}">
                <a16:creationId xmlns:a16="http://schemas.microsoft.com/office/drawing/2014/main" id="{9BDE1E25-DE32-4E2B-A8E8-5AE6FE0454C4}"/>
              </a:ext>
            </a:extLst>
          </p:cNvPr>
          <p:cNvSpPr>
            <a:spLocks noGrp="1"/>
          </p:cNvSpPr>
          <p:nvPr>
            <p:ph type="title"/>
          </p:nvPr>
        </p:nvSpPr>
        <p:spPr>
          <a:xfrm>
            <a:off x="647700" y="609600"/>
            <a:ext cx="8191500" cy="457200"/>
          </a:xfrm>
        </p:spPr>
        <p:txBody>
          <a:bodyPr/>
          <a:lstStyle/>
          <a:p>
            <a:pPr hangingPunct="1">
              <a:defRPr/>
            </a:pPr>
            <a:r>
              <a:rPr sz="3600" dirty="0">
                <a:solidFill>
                  <a:schemeClr val="tx1"/>
                </a:solidFill>
                <a:effectLst/>
                <a:latin typeface="Times New Roman" panose="02020603050405020304" pitchFamily="18" charset="0"/>
                <a:cs typeface="Times New Roman" panose="02020603050405020304" pitchFamily="18" charset="0"/>
              </a:rPr>
              <a:t>Formulas</a:t>
            </a:r>
            <a:endParaRPr sz="3600" dirty="0">
              <a:solidFill>
                <a:srgbClr val="0070C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C45DDD-212C-4EE9-8BFE-0BC149823C73}"/>
              </a:ext>
            </a:extLst>
          </p:cNvPr>
          <p:cNvSpPr>
            <a:spLocks noChangeArrowheads="1"/>
          </p:cNvSpPr>
          <p:nvPr/>
        </p:nvSpPr>
        <p:spPr bwMode="auto">
          <a:xfrm>
            <a:off x="647700" y="1352491"/>
            <a:ext cx="936522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Marks to Grade Points</a:t>
            </a:r>
            <a:endPar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F471A27-3F41-4C2B-A63A-718824D42502}"/>
                  </a:ext>
                </a:extLst>
              </p:cNvPr>
              <p:cNvSpPr>
                <a:spLocks noGrp="1"/>
              </p:cNvSpPr>
              <p:nvPr>
                <p:ph idx="1"/>
              </p:nvPr>
            </p:nvSpPr>
            <p:spPr>
              <a:xfrm>
                <a:off x="457200" y="1481138"/>
                <a:ext cx="8458200" cy="4525962"/>
              </a:xfrm>
            </p:spPr>
            <p:txBody>
              <a:bodyPr/>
              <a:lstStyle/>
              <a:p>
                <a:pPr marL="109537" indent="0">
                  <a:buNone/>
                </a:pPr>
                <a:endParaRPr lang="en-US" sz="2400" b="1" dirty="0">
                  <a:effectLst/>
                  <a:latin typeface="Times New Roman" panose="02020603050405020304" pitchFamily="18" charset="0"/>
                  <a:ea typeface="Times New Roman" panose="02020603050405020304" pitchFamily="18" charset="0"/>
                </a:endParaRPr>
              </a:p>
              <a:p>
                <a:pPr marL="109537" indent="0">
                  <a:buNone/>
                </a:pPr>
                <a:r>
                  <a:rPr lang="en-US" sz="2400" b="1" dirty="0">
                    <a:effectLst/>
                    <a:latin typeface="Times New Roman" panose="02020603050405020304" pitchFamily="18" charset="0"/>
                    <a:ea typeface="Times New Roman" panose="02020603050405020304" pitchFamily="18" charset="0"/>
                  </a:rPr>
                  <a:t>SGPA Formula</a:t>
                </a:r>
                <a:endParaRPr lang="en-IN" sz="2400" dirty="0">
                  <a:effectLst/>
                  <a:latin typeface="Times New Roman" panose="02020603050405020304" pitchFamily="18" charset="0"/>
                  <a:ea typeface="Times New Roman" panose="02020603050405020304" pitchFamily="18" charset="0"/>
                </a:endParaRPr>
              </a:p>
              <a:p>
                <a:pPr marL="109537" indent="0">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09537" indent="0">
                  <a:buNone/>
                </a:pPr>
                <a14:m>
                  <m:oMath xmlns:m="http://schemas.openxmlformats.org/officeDocument/2006/math">
                    <m:r>
                      <a:rPr lang="en-US" sz="2000" b="1" i="1">
                        <a:effectLst/>
                        <a:latin typeface="Cambria Math" panose="02040503050406030204" pitchFamily="18" charset="0"/>
                        <a:ea typeface="Times New Roman" panose="02020603050405020304" pitchFamily="18" charset="0"/>
                      </a:rPr>
                      <m:t>𝑺𝑮𝑷𝑨</m:t>
                    </m:r>
                    <m:r>
                      <a:rPr lang="en-US" sz="2000" b="1" i="1">
                        <a:effectLst/>
                        <a:latin typeface="Cambria Math" panose="02040503050406030204" pitchFamily="18" charset="0"/>
                        <a:ea typeface="Times New Roman" panose="02020603050405020304" pitchFamily="18" charset="0"/>
                      </a:rPr>
                      <m:t>= </m:t>
                    </m:r>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𝜮</m:t>
                        </m:r>
                        <m:d>
                          <m:dPr>
                            <m:begChr m:val="["/>
                            <m:endChr m:val="]"/>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𝑪𝒐𝒖𝒓𝒔𝒆</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𝑪𝒓𝒆𝒅𝒊𝒕𝒔</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𝑿</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𝑮𝒓𝒂𝒅𝒆</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𝑷𝒐𝒊𝒏𝒕𝒔</m:t>
                            </m:r>
                          </m:e>
                        </m:d>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𝒇𝒐𝒓</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𝒂𝒍𝒍</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𝒕𝒉𝒆</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𝑪𝒐𝒖𝒓𝒔𝒆𝒔</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𝒊𝒏</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𝒕𝒉𝒂𝒕</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𝑺𝒆𝒎𝒆𝒔𝒕𝒆𝒓</m:t>
                        </m:r>
                      </m:num>
                      <m:den>
                        <m:r>
                          <a:rPr lang="en-US" sz="2000" b="1" i="1">
                            <a:effectLst/>
                            <a:latin typeface="Cambria Math" panose="02040503050406030204" pitchFamily="18" charset="0"/>
                            <a:ea typeface="Times New Roman" panose="02020603050405020304" pitchFamily="18" charset="0"/>
                          </a:rPr>
                          <m:t>𝜮</m:t>
                        </m:r>
                        <m:d>
                          <m:dPr>
                            <m:begChr m:val="["/>
                            <m:endChr m:val="]"/>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𝑪𝒐𝒖𝒓𝒔𝒆</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𝑪𝒓𝒆𝒅𝒊𝒕𝒔</m:t>
                            </m:r>
                          </m:e>
                        </m:d>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𝒇𝒐𝒓</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𝒂𝒍𝒍</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𝒕𝒉𝒆</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𝑪𝒐𝒖𝒓𝒔𝒆𝒔</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𝒊𝒏</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𝒕𝒉𝒂𝒕</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𝑺𝒆𝒎𝒆𝒔𝒕𝒆𝒓</m:t>
                        </m:r>
                      </m:den>
                    </m:f>
                    <m:r>
                      <a:rPr lang="en-US" sz="2000" b="1" i="1">
                        <a:effectLst/>
                        <a:latin typeface="Cambria Math" panose="02040503050406030204" pitchFamily="18" charset="0"/>
                        <a:ea typeface="Times New Roman" panose="02020603050405020304" pitchFamily="18" charset="0"/>
                      </a:rPr>
                      <m:t> </m:t>
                    </m:r>
                  </m:oMath>
                </a14:m>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09537" indent="0">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09537" indent="0">
                  <a:buNone/>
                </a:pPr>
                <a:endParaRPr lang="en-IN" dirty="0"/>
              </a:p>
            </p:txBody>
          </p:sp>
        </mc:Choice>
        <mc:Fallback xmlns="">
          <p:sp>
            <p:nvSpPr>
              <p:cNvPr id="2" name="Content Placeholder 1">
                <a:extLst>
                  <a:ext uri="{FF2B5EF4-FFF2-40B4-BE49-F238E27FC236}">
                    <a16:creationId xmlns:a16="http://schemas.microsoft.com/office/drawing/2014/main" id="{8F471A27-3F41-4C2B-A63A-718824D42502}"/>
                  </a:ext>
                </a:extLst>
              </p:cNvPr>
              <p:cNvSpPr>
                <a:spLocks noGrp="1" noRot="1" noChangeAspect="1" noMove="1" noResize="1" noEditPoints="1" noAdjustHandles="1" noChangeArrowheads="1" noChangeShapeType="1" noTextEdit="1"/>
              </p:cNvSpPr>
              <p:nvPr>
                <p:ph idx="1"/>
              </p:nvPr>
            </p:nvSpPr>
            <p:spPr>
              <a:xfrm>
                <a:off x="457200" y="1481138"/>
                <a:ext cx="8458200" cy="4525962"/>
              </a:xfrm>
              <a:blipFill>
                <a:blip r:embed="rId2"/>
                <a:stretch>
                  <a:fillRect/>
                </a:stretch>
              </a:blipFill>
            </p:spPr>
            <p:txBody>
              <a:bodyPr/>
              <a:lstStyle/>
              <a:p>
                <a:r>
                  <a:rPr lang="en-IN">
                    <a:noFill/>
                  </a:rPr>
                  <a:t> </a:t>
                </a:r>
              </a:p>
            </p:txBody>
          </p:sp>
        </mc:Fallback>
      </mc:AlternateContent>
      <p:sp>
        <p:nvSpPr>
          <p:cNvPr id="4" name="Title 2">
            <a:extLst>
              <a:ext uri="{FF2B5EF4-FFF2-40B4-BE49-F238E27FC236}">
                <a16:creationId xmlns:a16="http://schemas.microsoft.com/office/drawing/2014/main" id="{E0D4A33E-7A11-4C2F-B610-3D8475742F5F}"/>
              </a:ext>
            </a:extLst>
          </p:cNvPr>
          <p:cNvSpPr txBox="1">
            <a:spLocks/>
          </p:cNvSpPr>
          <p:nvPr/>
        </p:nvSpPr>
        <p:spPr>
          <a:xfrm>
            <a:off x="590550" y="457200"/>
            <a:ext cx="8191500" cy="457200"/>
          </a:xfrm>
          <a:prstGeom prst="rect">
            <a:avLst/>
          </a:prstGeom>
          <a:noFill/>
          <a:ln>
            <a:noFill/>
          </a:ln>
        </p:spPr>
        <p:txBody>
          <a:bodyPr vert="horz" wrap="square" lIns="91440" tIns="45720" rIns="91440" bIns="45720" anchor="ctr" anchorCtr="0" compatLnSpc="1"/>
          <a:lstStyle>
            <a:lvl1pPr algn="l" rtl="0" eaLnBrk="0" fontAlgn="base" hangingPunct="0">
              <a:spcBef>
                <a:spcPct val="0"/>
              </a:spcBef>
              <a:spcAft>
                <a:spcPct val="0"/>
              </a:spcAft>
              <a:defRPr lang="en-US" sz="4100" b="1" kern="1200">
                <a:solidFill>
                  <a:srgbClr val="464646"/>
                </a:solidFill>
                <a:effectLst>
                  <a:outerShdw dist="25402" dir="5400000">
                    <a:srgbClr val="000000"/>
                  </a:outerShdw>
                </a:effectLst>
                <a:latin typeface="Lucida Sans Unicode"/>
              </a:defRPr>
            </a:lvl1pPr>
            <a:lvl2pPr algn="l" rtl="0" eaLnBrk="0" fontAlgn="base" hangingPunct="0">
              <a:spcBef>
                <a:spcPct val="0"/>
              </a:spcBef>
              <a:spcAft>
                <a:spcPct val="0"/>
              </a:spcAft>
              <a:defRPr sz="4100" b="1">
                <a:solidFill>
                  <a:srgbClr val="464646"/>
                </a:solidFill>
                <a:latin typeface="Lucida Sans Unicode" panose="020B0602030504020204" pitchFamily="34" charset="0"/>
              </a:defRPr>
            </a:lvl2pPr>
            <a:lvl3pPr algn="l" rtl="0" eaLnBrk="0" fontAlgn="base" hangingPunct="0">
              <a:spcBef>
                <a:spcPct val="0"/>
              </a:spcBef>
              <a:spcAft>
                <a:spcPct val="0"/>
              </a:spcAft>
              <a:defRPr sz="4100" b="1">
                <a:solidFill>
                  <a:srgbClr val="464646"/>
                </a:solidFill>
                <a:latin typeface="Lucida Sans Unicode" panose="020B0602030504020204" pitchFamily="34" charset="0"/>
              </a:defRPr>
            </a:lvl3pPr>
            <a:lvl4pPr algn="l" rtl="0" eaLnBrk="0" fontAlgn="base" hangingPunct="0">
              <a:spcBef>
                <a:spcPct val="0"/>
              </a:spcBef>
              <a:spcAft>
                <a:spcPct val="0"/>
              </a:spcAft>
              <a:defRPr sz="4100" b="1">
                <a:solidFill>
                  <a:srgbClr val="464646"/>
                </a:solidFill>
                <a:latin typeface="Lucida Sans Unicode" panose="020B0602030504020204" pitchFamily="34" charset="0"/>
              </a:defRPr>
            </a:lvl4pPr>
            <a:lvl5pPr algn="l" rtl="0" eaLnBrk="0" fontAlgn="base" hangingPunct="0">
              <a:spcBef>
                <a:spcPct val="0"/>
              </a:spcBef>
              <a:spcAft>
                <a:spcPct val="0"/>
              </a:spcAft>
              <a:defRPr sz="4100" b="1">
                <a:solidFill>
                  <a:srgbClr val="464646"/>
                </a:solidFill>
                <a:latin typeface="Lucida Sans Unicode" panose="020B0602030504020204" pitchFamily="34" charset="0"/>
              </a:defRPr>
            </a:lvl5pPr>
            <a:lvl6pPr marL="457200" algn="l" rtl="0" eaLnBrk="0" fontAlgn="base">
              <a:spcBef>
                <a:spcPct val="0"/>
              </a:spcBef>
              <a:spcAft>
                <a:spcPct val="0"/>
              </a:spcAft>
              <a:defRPr sz="4100" b="1">
                <a:solidFill>
                  <a:srgbClr val="464646"/>
                </a:solidFill>
                <a:latin typeface="Lucida Sans Unicode" panose="020B0602030504020204" pitchFamily="34" charset="0"/>
              </a:defRPr>
            </a:lvl6pPr>
            <a:lvl7pPr marL="914400" algn="l" rtl="0" eaLnBrk="0" fontAlgn="base">
              <a:spcBef>
                <a:spcPct val="0"/>
              </a:spcBef>
              <a:spcAft>
                <a:spcPct val="0"/>
              </a:spcAft>
              <a:defRPr sz="4100" b="1">
                <a:solidFill>
                  <a:srgbClr val="464646"/>
                </a:solidFill>
                <a:latin typeface="Lucida Sans Unicode" panose="020B0602030504020204" pitchFamily="34" charset="0"/>
              </a:defRPr>
            </a:lvl7pPr>
            <a:lvl8pPr marL="1371600" algn="l" rtl="0" eaLnBrk="0" fontAlgn="base">
              <a:spcBef>
                <a:spcPct val="0"/>
              </a:spcBef>
              <a:spcAft>
                <a:spcPct val="0"/>
              </a:spcAft>
              <a:defRPr sz="4100" b="1">
                <a:solidFill>
                  <a:srgbClr val="464646"/>
                </a:solidFill>
                <a:latin typeface="Lucida Sans Unicode" panose="020B0602030504020204" pitchFamily="34" charset="0"/>
              </a:defRPr>
            </a:lvl8pPr>
            <a:lvl9pPr marL="1828800" algn="l" rtl="0" eaLnBrk="0" fontAlgn="base">
              <a:spcBef>
                <a:spcPct val="0"/>
              </a:spcBef>
              <a:spcAft>
                <a:spcPct val="0"/>
              </a:spcAft>
              <a:defRPr sz="4100" b="1">
                <a:solidFill>
                  <a:srgbClr val="464646"/>
                </a:solidFill>
                <a:latin typeface="Lucida Sans Unicode" panose="020B0602030504020204" pitchFamily="34" charset="0"/>
              </a:defRPr>
            </a:lvl9pPr>
          </a:lstStyle>
          <a:p>
            <a:pPr hangingPunct="1">
              <a:defRPr/>
            </a:pPr>
            <a:r>
              <a:rPr lang="en-IN" sz="3600" dirty="0">
                <a:solidFill>
                  <a:schemeClr val="tx1"/>
                </a:solidFill>
                <a:effectLst/>
                <a:latin typeface="Times New Roman" panose="02020603050405020304" pitchFamily="18" charset="0"/>
                <a:cs typeface="Times New Roman" panose="02020603050405020304" pitchFamily="18" charset="0"/>
              </a:rPr>
              <a:t>Formulas</a:t>
            </a:r>
            <a:endParaRPr lang="en-IN" sz="3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8621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60853F1-18BA-41BA-9C35-99648A919902}"/>
              </a:ext>
            </a:extLst>
          </p:cNvPr>
          <p:cNvGraphicFramePr>
            <a:graphicFrameLocks noGrp="1"/>
          </p:cNvGraphicFramePr>
          <p:nvPr>
            <p:ph idx="1"/>
            <p:extLst>
              <p:ext uri="{D42A27DB-BD31-4B8C-83A1-F6EECF244321}">
                <p14:modId xmlns:p14="http://schemas.microsoft.com/office/powerpoint/2010/main" val="4233420966"/>
              </p:ext>
            </p:extLst>
          </p:nvPr>
        </p:nvGraphicFramePr>
        <p:xfrm>
          <a:off x="762000" y="1417639"/>
          <a:ext cx="7772399" cy="3992564"/>
        </p:xfrm>
        <a:graphic>
          <a:graphicData uri="http://schemas.openxmlformats.org/drawingml/2006/table">
            <a:tbl>
              <a:tblPr firstRow="1" firstCol="1" bandRow="1"/>
              <a:tblGrid>
                <a:gridCol w="1212226">
                  <a:extLst>
                    <a:ext uri="{9D8B030D-6E8A-4147-A177-3AD203B41FA5}">
                      <a16:colId xmlns:a16="http://schemas.microsoft.com/office/drawing/2014/main" val="181296560"/>
                    </a:ext>
                  </a:extLst>
                </a:gridCol>
                <a:gridCol w="1183025">
                  <a:extLst>
                    <a:ext uri="{9D8B030D-6E8A-4147-A177-3AD203B41FA5}">
                      <a16:colId xmlns:a16="http://schemas.microsoft.com/office/drawing/2014/main" val="2039743752"/>
                    </a:ext>
                  </a:extLst>
                </a:gridCol>
                <a:gridCol w="1152058">
                  <a:extLst>
                    <a:ext uri="{9D8B030D-6E8A-4147-A177-3AD203B41FA5}">
                      <a16:colId xmlns:a16="http://schemas.microsoft.com/office/drawing/2014/main" val="189343869"/>
                    </a:ext>
                  </a:extLst>
                </a:gridCol>
                <a:gridCol w="1180370">
                  <a:extLst>
                    <a:ext uri="{9D8B030D-6E8A-4147-A177-3AD203B41FA5}">
                      <a16:colId xmlns:a16="http://schemas.microsoft.com/office/drawing/2014/main" val="1506286727"/>
                    </a:ext>
                  </a:extLst>
                </a:gridCol>
                <a:gridCol w="1180370">
                  <a:extLst>
                    <a:ext uri="{9D8B030D-6E8A-4147-A177-3AD203B41FA5}">
                      <a16:colId xmlns:a16="http://schemas.microsoft.com/office/drawing/2014/main" val="3485089899"/>
                    </a:ext>
                  </a:extLst>
                </a:gridCol>
                <a:gridCol w="1864350">
                  <a:extLst>
                    <a:ext uri="{9D8B030D-6E8A-4147-A177-3AD203B41FA5}">
                      <a16:colId xmlns:a16="http://schemas.microsoft.com/office/drawing/2014/main" val="3803438267"/>
                    </a:ext>
                  </a:extLst>
                </a:gridCol>
              </a:tblGrid>
              <a:tr h="754494">
                <a:tc>
                  <a:txBody>
                    <a:bodyPr/>
                    <a:lstStyle/>
                    <a:p>
                      <a:pPr algn="ctr"/>
                      <a:r>
                        <a:rPr lang="en-US" sz="1400" b="1" dirty="0">
                          <a:effectLst/>
                          <a:latin typeface="+mj-lt"/>
                          <a:ea typeface="Times New Roman" panose="02020603050405020304" pitchFamily="18" charset="0"/>
                        </a:rPr>
                        <a:t>Course</a:t>
                      </a:r>
                      <a:endParaRPr lang="en-IN" sz="14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mj-lt"/>
                          <a:ea typeface="Times New Roman" panose="02020603050405020304" pitchFamily="18" charset="0"/>
                        </a:rPr>
                        <a:t>Credit</a:t>
                      </a:r>
                      <a:endParaRPr lang="en-IN" sz="14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mj-lt"/>
                          <a:ea typeface="Times New Roman" panose="02020603050405020304" pitchFamily="18" charset="0"/>
                        </a:rPr>
                        <a:t>Marks</a:t>
                      </a:r>
                      <a:endParaRPr lang="en-IN" sz="1400" dirty="0">
                        <a:effectLst/>
                        <a:latin typeface="+mj-lt"/>
                        <a:ea typeface="Times New Roman" panose="02020603050405020304" pitchFamily="18" charset="0"/>
                      </a:endParaRPr>
                    </a:p>
                    <a:p>
                      <a:pPr algn="ctr"/>
                      <a:r>
                        <a:rPr lang="en-US" sz="1400" b="1" dirty="0">
                          <a:effectLst/>
                          <a:latin typeface="+mj-lt"/>
                          <a:ea typeface="Times New Roman" panose="02020603050405020304" pitchFamily="18" charset="0"/>
                        </a:rPr>
                        <a:t>Obtained</a:t>
                      </a:r>
                      <a:endParaRPr lang="en-IN" sz="14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a:effectLst/>
                          <a:latin typeface="+mj-lt"/>
                          <a:ea typeface="Times New Roman" panose="02020603050405020304" pitchFamily="18" charset="0"/>
                        </a:rPr>
                        <a:t>Grade Letter</a:t>
                      </a:r>
                      <a:endParaRPr lang="en-IN" sz="14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a:effectLst/>
                          <a:latin typeface="+mj-lt"/>
                          <a:ea typeface="Times New Roman" panose="02020603050405020304" pitchFamily="18" charset="0"/>
                        </a:rPr>
                        <a:t>Grade point</a:t>
                      </a:r>
                      <a:endParaRPr lang="en-IN" sz="14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a:effectLst/>
                          <a:latin typeface="+mj-lt"/>
                          <a:ea typeface="Times New Roman" panose="02020603050405020304" pitchFamily="18" charset="0"/>
                        </a:rPr>
                        <a:t>Credit Point</a:t>
                      </a:r>
                      <a:endParaRPr lang="en-IN" sz="1400">
                        <a:effectLst/>
                        <a:latin typeface="+mj-lt"/>
                        <a:ea typeface="Times New Roman" panose="02020603050405020304" pitchFamily="18" charset="0"/>
                      </a:endParaRPr>
                    </a:p>
                    <a:p>
                      <a:pPr algn="ctr"/>
                      <a:r>
                        <a:rPr lang="en-US" sz="1400" b="1">
                          <a:effectLst/>
                          <a:latin typeface="+mj-lt"/>
                          <a:ea typeface="Times New Roman" panose="02020603050405020304" pitchFamily="18" charset="0"/>
                        </a:rPr>
                        <a:t>(Credit x Grade)</a:t>
                      </a:r>
                      <a:endParaRPr lang="en-IN" sz="14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924438"/>
                  </a:ext>
                </a:extLst>
              </a:tr>
              <a:tr h="323807">
                <a:tc>
                  <a:txBody>
                    <a:bodyPr/>
                    <a:lstStyle/>
                    <a:p>
                      <a:pPr algn="ctr"/>
                      <a:r>
                        <a:rPr lang="en-US" sz="1600" dirty="0">
                          <a:effectLst/>
                          <a:latin typeface="+mj-lt"/>
                          <a:ea typeface="Times New Roman" panose="02020603050405020304" pitchFamily="18" charset="0"/>
                        </a:rPr>
                        <a:t>Course 1</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3</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90</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S</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10</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30</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11599"/>
                  </a:ext>
                </a:extLst>
              </a:tr>
              <a:tr h="323807">
                <a:tc>
                  <a:txBody>
                    <a:bodyPr/>
                    <a:lstStyle/>
                    <a:p>
                      <a:pPr algn="ctr"/>
                      <a:r>
                        <a:rPr lang="en-US" sz="1600" dirty="0">
                          <a:effectLst/>
                          <a:latin typeface="+mj-lt"/>
                          <a:ea typeface="Times New Roman" panose="02020603050405020304" pitchFamily="18" charset="0"/>
                        </a:rPr>
                        <a:t>Course 2</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4</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85</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A</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9</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36</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7967391"/>
                  </a:ext>
                </a:extLst>
              </a:tr>
              <a:tr h="323807">
                <a:tc>
                  <a:txBody>
                    <a:bodyPr/>
                    <a:lstStyle/>
                    <a:p>
                      <a:pPr algn="ctr"/>
                      <a:r>
                        <a:rPr lang="en-US" sz="1600" dirty="0">
                          <a:effectLst/>
                          <a:latin typeface="+mj-lt"/>
                          <a:ea typeface="Times New Roman" panose="02020603050405020304" pitchFamily="18" charset="0"/>
                        </a:rPr>
                        <a:t>Course 3</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3</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70</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B</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8</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24</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657308"/>
                  </a:ext>
                </a:extLst>
              </a:tr>
              <a:tr h="323807">
                <a:tc>
                  <a:txBody>
                    <a:bodyPr/>
                    <a:lstStyle/>
                    <a:p>
                      <a:pPr algn="ctr"/>
                      <a:r>
                        <a:rPr lang="en-US" sz="1600" dirty="0">
                          <a:effectLst/>
                          <a:latin typeface="+mj-lt"/>
                          <a:ea typeface="Times New Roman" panose="02020603050405020304" pitchFamily="18" charset="0"/>
                        </a:rPr>
                        <a:t>Course 4</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3</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86</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A</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9</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27</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004558"/>
                  </a:ext>
                </a:extLst>
              </a:tr>
              <a:tr h="323807">
                <a:tc>
                  <a:txBody>
                    <a:bodyPr/>
                    <a:lstStyle/>
                    <a:p>
                      <a:pPr algn="ctr"/>
                      <a:r>
                        <a:rPr lang="en-US" sz="1600" dirty="0">
                          <a:effectLst/>
                          <a:latin typeface="+mj-lt"/>
                          <a:ea typeface="Times New Roman" panose="02020603050405020304" pitchFamily="18" charset="0"/>
                        </a:rPr>
                        <a:t>Course 5</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3</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78</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B</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8</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24</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498338"/>
                  </a:ext>
                </a:extLst>
              </a:tr>
              <a:tr h="323807">
                <a:tc>
                  <a:txBody>
                    <a:bodyPr/>
                    <a:lstStyle/>
                    <a:p>
                      <a:pPr algn="ctr"/>
                      <a:r>
                        <a:rPr lang="en-US" sz="1600">
                          <a:effectLst/>
                          <a:latin typeface="+mj-lt"/>
                          <a:ea typeface="Times New Roman" panose="02020603050405020304" pitchFamily="18" charset="0"/>
                        </a:rPr>
                        <a:t>Course 6</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3</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75</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B</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8</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24</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69163"/>
                  </a:ext>
                </a:extLst>
              </a:tr>
              <a:tr h="323807">
                <a:tc>
                  <a:txBody>
                    <a:bodyPr/>
                    <a:lstStyle/>
                    <a:p>
                      <a:pPr algn="ctr"/>
                      <a:r>
                        <a:rPr lang="en-US" sz="1600">
                          <a:effectLst/>
                          <a:latin typeface="+mj-lt"/>
                          <a:ea typeface="Times New Roman" panose="02020603050405020304" pitchFamily="18" charset="0"/>
                        </a:rPr>
                        <a:t>Course 7</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2</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45</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D</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6</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12</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0727436"/>
                  </a:ext>
                </a:extLst>
              </a:tr>
              <a:tr h="323807">
                <a:tc>
                  <a:txBody>
                    <a:bodyPr/>
                    <a:lstStyle/>
                    <a:p>
                      <a:pPr algn="ctr"/>
                      <a:r>
                        <a:rPr lang="en-US" sz="1600">
                          <a:effectLst/>
                          <a:latin typeface="+mj-lt"/>
                          <a:ea typeface="Times New Roman" panose="02020603050405020304" pitchFamily="18" charset="0"/>
                        </a:rPr>
                        <a:t>Course 8</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2</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78</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B</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8</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16</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949548"/>
                  </a:ext>
                </a:extLst>
              </a:tr>
              <a:tr h="323807">
                <a:tc>
                  <a:txBody>
                    <a:bodyPr/>
                    <a:lstStyle/>
                    <a:p>
                      <a:pPr algn="ctr"/>
                      <a:r>
                        <a:rPr lang="en-US" sz="1600">
                          <a:effectLst/>
                          <a:latin typeface="+mj-lt"/>
                          <a:ea typeface="Times New Roman" panose="02020603050405020304" pitchFamily="18" charset="0"/>
                        </a:rPr>
                        <a:t>Course 9</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1</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80</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A</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9</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9</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794784"/>
                  </a:ext>
                </a:extLst>
              </a:tr>
              <a:tr h="323807">
                <a:tc>
                  <a:txBody>
                    <a:bodyPr/>
                    <a:lstStyle/>
                    <a:p>
                      <a:pPr algn="ctr"/>
                      <a:r>
                        <a:rPr lang="en-US" sz="1600">
                          <a:effectLst/>
                          <a:latin typeface="+mj-lt"/>
                          <a:ea typeface="Times New Roman" panose="02020603050405020304" pitchFamily="18" charset="0"/>
                        </a:rPr>
                        <a:t> </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dirty="0">
                          <a:effectLst/>
                          <a:latin typeface="+mj-lt"/>
                          <a:ea typeface="Times New Roman" panose="02020603050405020304" pitchFamily="18" charset="0"/>
                        </a:rPr>
                        <a:t>24</a:t>
                      </a:r>
                      <a:endParaRPr lang="en-IN" sz="1600" b="1"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mj-lt"/>
                          <a:ea typeface="Times New Roman" panose="02020603050405020304" pitchFamily="18" charset="0"/>
                        </a:rPr>
                        <a:t> </a:t>
                      </a:r>
                      <a:endParaRPr lang="en-IN" sz="160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 </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mj-lt"/>
                          <a:ea typeface="Times New Roman" panose="02020603050405020304" pitchFamily="18" charset="0"/>
                        </a:rPr>
                        <a:t> </a:t>
                      </a:r>
                      <a:endParaRPr lang="en-IN" sz="1600"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dirty="0">
                          <a:effectLst/>
                          <a:latin typeface="+mj-lt"/>
                          <a:ea typeface="Times New Roman" panose="02020603050405020304" pitchFamily="18" charset="0"/>
                        </a:rPr>
                        <a:t>202</a:t>
                      </a:r>
                      <a:endParaRPr lang="en-IN" sz="1600" b="1" dirty="0">
                        <a:effectLst/>
                        <a:latin typeface="+mj-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9274193"/>
                  </a:ext>
                </a:extLst>
              </a:tr>
            </a:tbl>
          </a:graphicData>
        </a:graphic>
      </p:graphicFrame>
      <p:sp>
        <p:nvSpPr>
          <p:cNvPr id="3" name="Title 2">
            <a:extLst>
              <a:ext uri="{FF2B5EF4-FFF2-40B4-BE49-F238E27FC236}">
                <a16:creationId xmlns:a16="http://schemas.microsoft.com/office/drawing/2014/main" id="{5DC44FEF-C1FC-4B4B-80F6-6C4951EA44F3}"/>
              </a:ext>
            </a:extLst>
          </p:cNvPr>
          <p:cNvSpPr>
            <a:spLocks noGrp="1"/>
          </p:cNvSpPr>
          <p:nvPr>
            <p:ph type="title"/>
          </p:nvPr>
        </p:nvSpPr>
        <p:spPr/>
        <p:txBody>
          <a:bodyPr/>
          <a:lstStyle/>
          <a:p>
            <a:r>
              <a:rPr lang="en-US" sz="2800" b="1" dirty="0">
                <a:solidFill>
                  <a:schemeClr val="tx1"/>
                </a:solidFill>
                <a:effectLst/>
                <a:latin typeface="Times New Roman" panose="02020603050405020304" pitchFamily="18" charset="0"/>
                <a:ea typeface="Times New Roman" panose="02020603050405020304" pitchFamily="18" charset="0"/>
              </a:rPr>
              <a:t>Example for Computation of SGPA</a:t>
            </a:r>
            <a:endParaRPr lang="en-IN" sz="2800" dirty="0">
              <a:solidFill>
                <a:schemeClr val="tx1"/>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5900DDD-F284-4312-B7CA-0DAEB2A13432}"/>
              </a:ext>
            </a:extLst>
          </p:cNvPr>
          <p:cNvSpPr txBox="1"/>
          <p:nvPr/>
        </p:nvSpPr>
        <p:spPr>
          <a:xfrm>
            <a:off x="990599" y="5638800"/>
            <a:ext cx="7543800"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Thus, </a:t>
            </a:r>
            <a:r>
              <a:rPr lang="en-US" sz="1800" b="1" dirty="0">
                <a:effectLst/>
                <a:latin typeface="Times New Roman" panose="02020603050405020304" pitchFamily="18" charset="0"/>
                <a:ea typeface="Times New Roman" panose="02020603050405020304" pitchFamily="18" charset="0"/>
              </a:rPr>
              <a:t>SGPA = 202/24 = 8.41</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9813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4F0E8D-ADEF-4CDE-9D62-533950257EC5}"/>
              </a:ext>
            </a:extLst>
          </p:cNvPr>
          <p:cNvSpPr>
            <a:spLocks noGrp="1"/>
          </p:cNvSpPr>
          <p:nvPr>
            <p:ph idx="1"/>
          </p:nvPr>
        </p:nvSpPr>
        <p:spPr>
          <a:xfrm>
            <a:off x="533398" y="914400"/>
            <a:ext cx="8534401" cy="5092700"/>
          </a:xfrm>
        </p:spPr>
        <p:txBody>
          <a:bodyPr/>
          <a:lstStyle/>
          <a:p>
            <a:pPr marL="0" indent="0">
              <a:spcBef>
                <a:spcPts val="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endParaRPr lang="en-IN" sz="1600" dirty="0">
              <a:effectLst/>
              <a:latin typeface="Times New Roman" panose="02020603050405020304" pitchFamily="18" charset="0"/>
              <a:ea typeface="Times New Roman" panose="02020603050405020304" pitchFamily="18" charset="0"/>
            </a:endParaRPr>
          </a:p>
          <a:p>
            <a:pPr marL="0" indent="0">
              <a:spcBef>
                <a:spcPts val="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33CD8930-497F-4CB8-9B27-14B056542C83}"/>
              </a:ext>
            </a:extLst>
          </p:cNvPr>
          <p:cNvSpPr>
            <a:spLocks noGrp="1"/>
          </p:cNvSpPr>
          <p:nvPr>
            <p:ph type="title"/>
          </p:nvPr>
        </p:nvSpPr>
        <p:spPr>
          <a:xfrm>
            <a:off x="533399" y="0"/>
            <a:ext cx="8121445" cy="1143000"/>
          </a:xfrm>
        </p:spPr>
        <p:txBody>
          <a:bodyPr/>
          <a:lstStyle/>
          <a:p>
            <a:r>
              <a:rPr lang="en-US" sz="3600" dirty="0">
                <a:effectLst/>
                <a:latin typeface="Times New Roman" panose="02020603050405020304" pitchFamily="18" charset="0"/>
                <a:cs typeface="Times New Roman" panose="02020603050405020304" pitchFamily="18" charset="0"/>
              </a:rPr>
              <a:t>Source Code</a:t>
            </a:r>
            <a:endParaRPr lang="en-IN" sz="36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FB70F-CE44-4016-8BA2-5406162198C3}"/>
              </a:ext>
            </a:extLst>
          </p:cNvPr>
          <p:cNvPicPr>
            <a:picLocks noChangeAspect="1"/>
          </p:cNvPicPr>
          <p:nvPr/>
        </p:nvPicPr>
        <p:blipFill>
          <a:blip r:embed="rId2"/>
          <a:stretch>
            <a:fillRect/>
          </a:stretch>
        </p:blipFill>
        <p:spPr>
          <a:xfrm>
            <a:off x="566559" y="1115961"/>
            <a:ext cx="8468078" cy="4328535"/>
          </a:xfrm>
          <a:prstGeom prst="rect">
            <a:avLst/>
          </a:prstGeom>
        </p:spPr>
      </p:pic>
    </p:spTree>
    <p:extLst>
      <p:ext uri="{BB962C8B-B14F-4D97-AF65-F5344CB8AC3E}">
        <p14:creationId xmlns:p14="http://schemas.microsoft.com/office/powerpoint/2010/main" val="4246476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212</TotalTime>
  <Words>732</Words>
  <Application>Microsoft Office PowerPoint</Application>
  <PresentationFormat>On-screen Show (4:3)</PresentationFormat>
  <Paragraphs>199</Paragraphs>
  <Slides>18</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Cambria Math</vt:lpstr>
      <vt:lpstr>Liberation Sans</vt:lpstr>
      <vt:lpstr>Liberation Serif</vt:lpstr>
      <vt:lpstr>Lucida Sans Unicode</vt:lpstr>
      <vt:lpstr>Times New Roman</vt:lpstr>
      <vt:lpstr>Trebuchet MS</vt:lpstr>
      <vt:lpstr>Verdana</vt:lpstr>
      <vt:lpstr>Wingdings</vt:lpstr>
      <vt:lpstr>Wingdings 2</vt:lpstr>
      <vt:lpstr>Wingdings 3</vt:lpstr>
      <vt:lpstr>Concourse</vt:lpstr>
      <vt:lpstr>PowerPoint Presentation</vt:lpstr>
      <vt:lpstr>PowerPoint Presentation</vt:lpstr>
      <vt:lpstr> Introduction </vt:lpstr>
      <vt:lpstr>           </vt:lpstr>
      <vt:lpstr>Problem statement </vt:lpstr>
      <vt:lpstr>Formulas</vt:lpstr>
      <vt:lpstr>PowerPoint Presentation</vt:lpstr>
      <vt:lpstr>Example for Computation of SGPA</vt:lpstr>
      <vt:lpstr>Source Code</vt:lpstr>
      <vt:lpstr>Source Code</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Gowda B</dc:creator>
  <cp:lastModifiedBy>Bharath Gowda.B</cp:lastModifiedBy>
  <cp:revision>16</cp:revision>
  <dcterms:created xsi:type="dcterms:W3CDTF">2017-05-05T07:01:18Z</dcterms:created>
  <dcterms:modified xsi:type="dcterms:W3CDTF">2022-01-29T04:00:48Z</dcterms:modified>
</cp:coreProperties>
</file>