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63" r:id="rId5"/>
    <p:sldId id="257" r:id="rId6"/>
    <p:sldId id="260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5A01-10F6-46EE-9CE2-64504694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D8E8F-BFB3-49D2-90FA-2BE5912C4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F335-1E19-4699-A37B-46F1ADC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A7C5-C1A7-40C8-A321-63A3280E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5AC4-549E-45B9-B413-D65FBB9C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C104-29F8-43F7-BA1F-BC525683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44B81-40F9-4432-94F1-E05EC42CC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5959-937A-439E-98F1-AEE1D800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E227-8942-4CD5-8E19-570B1C00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8157-C609-49DE-81FF-4FBC2AEE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5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4561F-D86F-48DF-B42D-DE843DA1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BDAE5-3E62-4630-85ED-12A95E1A5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9509B-156C-4A9E-AC46-D0DB50E0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E3E0-E72E-49F8-B3B5-91F104BA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98B8-E0D2-42EA-A2E2-34F60F55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5F87-371F-432D-A436-B941B54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CDD3-88F8-4893-8CF4-6D73E086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F1E1-5331-417D-9343-05E99D2F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314F-41B7-452A-8D33-42A9F132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302A-82BE-478F-BA3A-9F6C5CE0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7DAD-BE92-4875-89C7-02098EED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D84E-07CC-49AD-B3FA-A4D655CD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8D65A-858E-45E5-BA99-15F6C5FA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0306-A8CE-40AF-B633-402B1C7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CD863-C1B7-46FB-84C1-0FF17408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8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BB04-F681-4FC0-AF72-D7755C0B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3021-8508-4228-B9A2-FE0A29F7C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D46A9-6C73-483F-A3C0-4F6FA7E76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FE70A-3EFF-429B-99BA-46C4E817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ED59-9DD1-40A1-AD05-CCF1521C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BE4D6-11B5-434F-BF55-A3AE8AC5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3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E0EE-7450-43AF-BF4D-B8B716D7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009B-15D4-4C94-B15E-1E0DB108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1F959-E533-4D05-93B6-BCE5D9D9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6116E-40FB-446E-9E4C-EF988FE7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9DE95-E0D1-44E1-98BC-5EEC42D4D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7CB94-FDD5-4DAA-9882-0BABEBE7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D7B14-F7D8-4BF8-AEB7-094F8DDC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1626-900B-409D-9D52-04ABFC59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4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D5A0-1453-4A7F-9575-F59CCA84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7966E-0AD8-4F1C-8190-090FD53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8DF3-E546-4179-95E1-3BAAC262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38B3E-1F31-4132-B00E-61D50C53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89193-31EF-4AB5-8D3A-AAF514D0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EBA1E-0E4C-44C6-8901-9CF23458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66B54-D920-4AD4-8AA7-53C441F4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8B30-4C08-4C95-9E00-27A40A4A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1655-50DF-482A-B0E7-0B0FA615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B4EDC-6B6A-4615-B120-189166F9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80D-1995-4580-8FBC-E0834BC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B0441-2CED-44C1-90F9-C53E781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91B4A-71C6-4CA1-BE3F-8262C460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1BA2-506C-49CB-AC0D-6B8A9840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1CCC7-ECA2-4DF3-9C97-58BD65064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71054-878B-4749-B894-3516B1BB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7519E-A77D-4DA0-8057-311ED669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BD3BD-E4B9-4E94-A6AC-83C39E1F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C2B92-A644-4C5E-B848-48E19C77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D1C4C-C6DA-42B4-B669-E507B67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F172A-6B04-4281-8778-2A691855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6F222-0EDD-457B-8509-5FF77C530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41F2-4C93-4D56-9D0F-7462F28ABD0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CA66E-15BA-4257-B0EE-0817250B3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5558-49DC-4ECB-BF97-3ED2C906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BDB3C-AEC1-4CB9-B5FD-D493D9B41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2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E19F9-B6D7-43C9-909B-0B4E2280B9D6}"/>
              </a:ext>
            </a:extLst>
          </p:cNvPr>
          <p:cNvSpPr/>
          <p:nvPr/>
        </p:nvSpPr>
        <p:spPr>
          <a:xfrm>
            <a:off x="524933" y="495300"/>
            <a:ext cx="11277600" cy="5867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F5B0E-F600-4DAC-9011-0C59B0F73A64}"/>
              </a:ext>
            </a:extLst>
          </p:cNvPr>
          <p:cNvSpPr/>
          <p:nvPr/>
        </p:nvSpPr>
        <p:spPr>
          <a:xfrm>
            <a:off x="1938867" y="1375833"/>
            <a:ext cx="8669866" cy="4275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B9B6B-E81B-4C35-AC02-1F5BC88997B2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73800" y="1375833"/>
            <a:ext cx="0" cy="427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D55CB4-2EDC-4625-B911-55AF5BB2540F}"/>
              </a:ext>
            </a:extLst>
          </p:cNvPr>
          <p:cNvSpPr/>
          <p:nvPr/>
        </p:nvSpPr>
        <p:spPr>
          <a:xfrm>
            <a:off x="2954867" y="1854200"/>
            <a:ext cx="2590800" cy="288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7B2B2-D0B0-432F-98F9-C524854CA0B1}"/>
              </a:ext>
            </a:extLst>
          </p:cNvPr>
          <p:cNvSpPr txBox="1"/>
          <p:nvPr/>
        </p:nvSpPr>
        <p:spPr>
          <a:xfrm>
            <a:off x="3894666" y="3029466"/>
            <a:ext cx="8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D9C2F-262F-4F38-B780-48032A169EC6}"/>
              </a:ext>
            </a:extLst>
          </p:cNvPr>
          <p:cNvSpPr txBox="1"/>
          <p:nvPr/>
        </p:nvSpPr>
        <p:spPr>
          <a:xfrm>
            <a:off x="8106828" y="1972733"/>
            <a:ext cx="68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FBA8A8-FD66-4D9F-A06B-E424A8DD943B}"/>
              </a:ext>
            </a:extLst>
          </p:cNvPr>
          <p:cNvSpPr/>
          <p:nvPr/>
        </p:nvSpPr>
        <p:spPr>
          <a:xfrm>
            <a:off x="7078134" y="2569633"/>
            <a:ext cx="27516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9949D2-70E4-47A1-8B4E-BDDE4DD9398D}"/>
              </a:ext>
            </a:extLst>
          </p:cNvPr>
          <p:cNvSpPr/>
          <p:nvPr/>
        </p:nvSpPr>
        <p:spPr>
          <a:xfrm>
            <a:off x="7078134" y="3214132"/>
            <a:ext cx="27516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4374F4-D70F-4BA6-9F7D-9FCB76D031FC}"/>
              </a:ext>
            </a:extLst>
          </p:cNvPr>
          <p:cNvSpPr/>
          <p:nvPr/>
        </p:nvSpPr>
        <p:spPr>
          <a:xfrm>
            <a:off x="9186333" y="4215885"/>
            <a:ext cx="643467" cy="267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87EA9-62B3-4A86-B22F-74ACDB6EFD27}"/>
              </a:ext>
            </a:extLst>
          </p:cNvPr>
          <p:cNvSpPr txBox="1"/>
          <p:nvPr/>
        </p:nvSpPr>
        <p:spPr>
          <a:xfrm>
            <a:off x="7078134" y="3849872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Register now?</a:t>
            </a:r>
          </a:p>
        </p:txBody>
      </p:sp>
    </p:spTree>
    <p:extLst>
      <p:ext uri="{BB962C8B-B14F-4D97-AF65-F5344CB8AC3E}">
        <p14:creationId xmlns:p14="http://schemas.microsoft.com/office/powerpoint/2010/main" val="41950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36599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3" y="666753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</a:t>
            </a:r>
            <a:r>
              <a:rPr lang="en-IN" dirty="0" err="1"/>
              <a:t>Recip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91B33-D623-4DEB-BA85-E5BCA2B9F01C}"/>
              </a:ext>
            </a:extLst>
          </p:cNvPr>
          <p:cNvSpPr/>
          <p:nvPr/>
        </p:nvSpPr>
        <p:spPr>
          <a:xfrm>
            <a:off x="2446866" y="1443568"/>
            <a:ext cx="7543800" cy="495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5DE33-332C-4F0C-AFAC-55C3639C035D}"/>
              </a:ext>
            </a:extLst>
          </p:cNvPr>
          <p:cNvSpPr txBox="1"/>
          <p:nvPr/>
        </p:nvSpPr>
        <p:spPr>
          <a:xfrm>
            <a:off x="6163733" y="1519759"/>
            <a:ext cx="195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dashboard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BD76B6-7802-47E9-AD49-855DA7674B68}"/>
              </a:ext>
            </a:extLst>
          </p:cNvPr>
          <p:cNvCxnSpPr/>
          <p:nvPr/>
        </p:nvCxnSpPr>
        <p:spPr>
          <a:xfrm>
            <a:off x="4292600" y="1443567"/>
            <a:ext cx="0" cy="4944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C7C64B-A85E-425E-B01A-898B4434E294}"/>
              </a:ext>
            </a:extLst>
          </p:cNvPr>
          <p:cNvCxnSpPr/>
          <p:nvPr/>
        </p:nvCxnSpPr>
        <p:spPr>
          <a:xfrm>
            <a:off x="2446867" y="1958951"/>
            <a:ext cx="184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744DE0-C02C-4FC5-8804-53CF0C8265B9}"/>
              </a:ext>
            </a:extLst>
          </p:cNvPr>
          <p:cNvSpPr txBox="1"/>
          <p:nvPr/>
        </p:nvSpPr>
        <p:spPr>
          <a:xfrm>
            <a:off x="2937933" y="1537781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Admin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13CB14-0EBA-4C25-BDA1-A16C67E9810D}"/>
              </a:ext>
            </a:extLst>
          </p:cNvPr>
          <p:cNvCxnSpPr/>
          <p:nvPr/>
        </p:nvCxnSpPr>
        <p:spPr>
          <a:xfrm>
            <a:off x="2446865" y="2474335"/>
            <a:ext cx="1837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E816DE-5AF7-4C98-80FE-0F598EFB80C2}"/>
              </a:ext>
            </a:extLst>
          </p:cNvPr>
          <p:cNvCxnSpPr/>
          <p:nvPr/>
        </p:nvCxnSpPr>
        <p:spPr>
          <a:xfrm>
            <a:off x="2446866" y="3005667"/>
            <a:ext cx="1845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905608-0AD0-4B62-9C60-F6C386B8D6DB}"/>
              </a:ext>
            </a:extLst>
          </p:cNvPr>
          <p:cNvCxnSpPr/>
          <p:nvPr/>
        </p:nvCxnSpPr>
        <p:spPr>
          <a:xfrm>
            <a:off x="2459565" y="3505199"/>
            <a:ext cx="1845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AAA687-3293-43F7-A172-3BA93D15E9FB}"/>
              </a:ext>
            </a:extLst>
          </p:cNvPr>
          <p:cNvSpPr txBox="1"/>
          <p:nvPr/>
        </p:nvSpPr>
        <p:spPr>
          <a:xfrm>
            <a:off x="2519661" y="2033548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Recipe Approval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33BEC5-1281-4710-8788-F05B5F6546F1}"/>
              </a:ext>
            </a:extLst>
          </p:cNvPr>
          <p:cNvSpPr txBox="1"/>
          <p:nvPr/>
        </p:nvSpPr>
        <p:spPr>
          <a:xfrm>
            <a:off x="2864279" y="2548931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Modify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9E03F2-328C-4A7F-8E83-3AE302E06AC7}"/>
              </a:ext>
            </a:extLst>
          </p:cNvPr>
          <p:cNvSpPr txBox="1"/>
          <p:nvPr/>
        </p:nvSpPr>
        <p:spPr>
          <a:xfrm>
            <a:off x="2937933" y="3063328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91479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E19F9-B6D7-43C9-909B-0B4E2280B9D6}"/>
              </a:ext>
            </a:extLst>
          </p:cNvPr>
          <p:cNvSpPr/>
          <p:nvPr/>
        </p:nvSpPr>
        <p:spPr>
          <a:xfrm>
            <a:off x="524933" y="495300"/>
            <a:ext cx="11277600" cy="5867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7F5B0E-F600-4DAC-9011-0C59B0F73A64}"/>
              </a:ext>
            </a:extLst>
          </p:cNvPr>
          <p:cNvSpPr/>
          <p:nvPr/>
        </p:nvSpPr>
        <p:spPr>
          <a:xfrm>
            <a:off x="1938867" y="1387500"/>
            <a:ext cx="8669866" cy="42756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B9B6B-E81B-4C35-AC02-1F5BC88997B2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6273800" y="1387500"/>
            <a:ext cx="0" cy="4275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0D9C2F-262F-4F38-B780-48032A169EC6}"/>
              </a:ext>
            </a:extLst>
          </p:cNvPr>
          <p:cNvSpPr txBox="1"/>
          <p:nvPr/>
        </p:nvSpPr>
        <p:spPr>
          <a:xfrm>
            <a:off x="3763438" y="1930400"/>
            <a:ext cx="68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FBA8A8-FD66-4D9F-A06B-E424A8DD943B}"/>
              </a:ext>
            </a:extLst>
          </p:cNvPr>
          <p:cNvSpPr/>
          <p:nvPr/>
        </p:nvSpPr>
        <p:spPr>
          <a:xfrm>
            <a:off x="2717801" y="2669633"/>
            <a:ext cx="27516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9949D2-70E4-47A1-8B4E-BDDE4DD9398D}"/>
              </a:ext>
            </a:extLst>
          </p:cNvPr>
          <p:cNvSpPr/>
          <p:nvPr/>
        </p:nvSpPr>
        <p:spPr>
          <a:xfrm>
            <a:off x="2717801" y="3408866"/>
            <a:ext cx="275166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4374F4-D70F-4BA6-9F7D-9FCB76D031FC}"/>
              </a:ext>
            </a:extLst>
          </p:cNvPr>
          <p:cNvSpPr/>
          <p:nvPr/>
        </p:nvSpPr>
        <p:spPr>
          <a:xfrm>
            <a:off x="2717801" y="4313252"/>
            <a:ext cx="643467" cy="267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87EA9-62B3-4A86-B22F-74ACDB6EFD27}"/>
              </a:ext>
            </a:extLst>
          </p:cNvPr>
          <p:cNvSpPr txBox="1"/>
          <p:nvPr/>
        </p:nvSpPr>
        <p:spPr>
          <a:xfrm>
            <a:off x="4787906" y="3919498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Login Now?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9B4DB-DA32-4035-BA9B-EF68659A4180}"/>
              </a:ext>
            </a:extLst>
          </p:cNvPr>
          <p:cNvSpPr/>
          <p:nvPr/>
        </p:nvSpPr>
        <p:spPr>
          <a:xfrm>
            <a:off x="7268638" y="2081768"/>
            <a:ext cx="2590800" cy="288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595E9-68A5-4FDE-BE96-E96A6AF26745}"/>
              </a:ext>
            </a:extLst>
          </p:cNvPr>
          <p:cNvSpPr txBox="1"/>
          <p:nvPr/>
        </p:nvSpPr>
        <p:spPr>
          <a:xfrm>
            <a:off x="8221133" y="3224200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2717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36599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3" y="666753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</a:t>
            </a:r>
            <a:r>
              <a:rPr lang="en-IN" dirty="0" err="1"/>
              <a:t>Recip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EEBD42-EE70-49B9-8282-AF4675858353}"/>
              </a:ext>
            </a:extLst>
          </p:cNvPr>
          <p:cNvSpPr txBox="1"/>
          <p:nvPr/>
        </p:nvSpPr>
        <p:spPr>
          <a:xfrm>
            <a:off x="3238499" y="2654699"/>
            <a:ext cx="64219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Recipe Shopping List Builder</a:t>
            </a: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D87EB-6184-4F58-B8B6-11080B2E2AC0}"/>
              </a:ext>
            </a:extLst>
          </p:cNvPr>
          <p:cNvSpPr txBox="1"/>
          <p:nvPr/>
        </p:nvSpPr>
        <p:spPr>
          <a:xfrm>
            <a:off x="3640665" y="3429000"/>
            <a:ext cx="5342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Select your favorite chicken recipes, adjust portion sizes, and generate a complete shopping list for your weekly meal prep.</a:t>
            </a:r>
            <a:endParaRPr lang="en-IN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222B24-D386-4904-8EA6-E5A88BF9029A}"/>
              </a:ext>
            </a:extLst>
          </p:cNvPr>
          <p:cNvSpPr/>
          <p:nvPr/>
        </p:nvSpPr>
        <p:spPr>
          <a:xfrm>
            <a:off x="5604933" y="4411132"/>
            <a:ext cx="121920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3A5F5-2DA6-4AE6-8AAC-3D65AC4B84AC}"/>
              </a:ext>
            </a:extLst>
          </p:cNvPr>
          <p:cNvSpPr txBox="1"/>
          <p:nvPr/>
        </p:nvSpPr>
        <p:spPr>
          <a:xfrm>
            <a:off x="5812366" y="4444144"/>
            <a:ext cx="8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18767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53533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2" y="666754"/>
            <a:ext cx="113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Recipe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D89C31-990B-438D-ACC2-25FEC0009EB0}"/>
              </a:ext>
            </a:extLst>
          </p:cNvPr>
          <p:cNvSpPr/>
          <p:nvPr/>
        </p:nvSpPr>
        <p:spPr>
          <a:xfrm>
            <a:off x="7222066" y="1617137"/>
            <a:ext cx="3386667" cy="4232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DB43C6-33FD-4823-8C97-4DEE7AA2898A}"/>
              </a:ext>
            </a:extLst>
          </p:cNvPr>
          <p:cNvSpPr/>
          <p:nvPr/>
        </p:nvSpPr>
        <p:spPr>
          <a:xfrm>
            <a:off x="8555565" y="2040467"/>
            <a:ext cx="719667" cy="685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0F57A-E6E4-4935-BA54-C250CBFA75D3}"/>
              </a:ext>
            </a:extLst>
          </p:cNvPr>
          <p:cNvSpPr/>
          <p:nvPr/>
        </p:nvSpPr>
        <p:spPr>
          <a:xfrm>
            <a:off x="8085664" y="3174999"/>
            <a:ext cx="1659467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8EF0F-79EE-47ED-A3D4-C4601CFCBCEE}"/>
              </a:ext>
            </a:extLst>
          </p:cNvPr>
          <p:cNvSpPr/>
          <p:nvPr/>
        </p:nvSpPr>
        <p:spPr>
          <a:xfrm>
            <a:off x="8085664" y="3624262"/>
            <a:ext cx="1659467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40222D-FD67-4BF0-8E51-47D37ED70201}"/>
              </a:ext>
            </a:extLst>
          </p:cNvPr>
          <p:cNvSpPr/>
          <p:nvPr/>
        </p:nvSpPr>
        <p:spPr>
          <a:xfrm>
            <a:off x="9821333" y="5376333"/>
            <a:ext cx="618067" cy="19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2A9B4A-C745-4E43-8E66-FE66230CAF59}"/>
              </a:ext>
            </a:extLst>
          </p:cNvPr>
          <p:cNvSpPr/>
          <p:nvPr/>
        </p:nvSpPr>
        <p:spPr>
          <a:xfrm>
            <a:off x="8085664" y="4072467"/>
            <a:ext cx="1659467" cy="321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817C0-1342-4C4A-AB0C-3FC44FCD003B}"/>
              </a:ext>
            </a:extLst>
          </p:cNvPr>
          <p:cNvCxnSpPr>
            <a:cxnSpLocks/>
          </p:cNvCxnSpPr>
          <p:nvPr/>
        </p:nvCxnSpPr>
        <p:spPr>
          <a:xfrm>
            <a:off x="8720666" y="1036086"/>
            <a:ext cx="0" cy="58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7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36599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3" y="666753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</a:t>
            </a:r>
            <a:r>
              <a:rPr lang="en-IN" dirty="0" err="1"/>
              <a:t>Recip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DDB4B6-18F4-47E1-877E-AC3380835558}"/>
              </a:ext>
            </a:extLst>
          </p:cNvPr>
          <p:cNvSpPr/>
          <p:nvPr/>
        </p:nvSpPr>
        <p:spPr>
          <a:xfrm>
            <a:off x="1464733" y="1679596"/>
            <a:ext cx="9635068" cy="45576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3CCA10-F45E-446B-B2F6-8E916DE23506}"/>
              </a:ext>
            </a:extLst>
          </p:cNvPr>
          <p:cNvCxnSpPr>
            <a:cxnSpLocks/>
          </p:cNvCxnSpPr>
          <p:nvPr/>
        </p:nvCxnSpPr>
        <p:spPr>
          <a:xfrm flipV="1">
            <a:off x="1443566" y="2709333"/>
            <a:ext cx="9656235" cy="6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72E073-E596-46C5-B920-C778DF4588DE}"/>
              </a:ext>
            </a:extLst>
          </p:cNvPr>
          <p:cNvSpPr/>
          <p:nvPr/>
        </p:nvSpPr>
        <p:spPr>
          <a:xfrm>
            <a:off x="1786466" y="1931437"/>
            <a:ext cx="4504267" cy="36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D5C4C3-E24D-4897-9A6D-72DBED990377}"/>
              </a:ext>
            </a:extLst>
          </p:cNvPr>
          <p:cNvSpPr/>
          <p:nvPr/>
        </p:nvSpPr>
        <p:spPr>
          <a:xfrm>
            <a:off x="1693333" y="3530036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516DF0-88FC-4D22-8939-32A0386B59F4}"/>
              </a:ext>
            </a:extLst>
          </p:cNvPr>
          <p:cNvSpPr/>
          <p:nvPr/>
        </p:nvSpPr>
        <p:spPr>
          <a:xfrm>
            <a:off x="8796865" y="4992140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5790D7-2BB1-4884-B308-D1F8EDD3E73F}"/>
              </a:ext>
            </a:extLst>
          </p:cNvPr>
          <p:cNvSpPr/>
          <p:nvPr/>
        </p:nvSpPr>
        <p:spPr>
          <a:xfrm>
            <a:off x="6451589" y="4992140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29CF18C-710C-41D2-AC3D-E23169FBC26D}"/>
              </a:ext>
            </a:extLst>
          </p:cNvPr>
          <p:cNvSpPr/>
          <p:nvPr/>
        </p:nvSpPr>
        <p:spPr>
          <a:xfrm>
            <a:off x="4106313" y="4988948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9E6E58-A6EB-4133-A360-EF6BC53601F0}"/>
              </a:ext>
            </a:extLst>
          </p:cNvPr>
          <p:cNvSpPr/>
          <p:nvPr/>
        </p:nvSpPr>
        <p:spPr>
          <a:xfrm>
            <a:off x="1731423" y="4988948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391E69-1F4C-4D41-9AEE-F959F5B762C6}"/>
              </a:ext>
            </a:extLst>
          </p:cNvPr>
          <p:cNvSpPr/>
          <p:nvPr/>
        </p:nvSpPr>
        <p:spPr>
          <a:xfrm>
            <a:off x="8788398" y="3538502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AB015EA-7060-475D-830F-C9DEC2019975}"/>
              </a:ext>
            </a:extLst>
          </p:cNvPr>
          <p:cNvSpPr/>
          <p:nvPr/>
        </p:nvSpPr>
        <p:spPr>
          <a:xfrm>
            <a:off x="6451589" y="3538502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B6991BC-529A-436F-B130-034A80311B6C}"/>
              </a:ext>
            </a:extLst>
          </p:cNvPr>
          <p:cNvSpPr/>
          <p:nvPr/>
        </p:nvSpPr>
        <p:spPr>
          <a:xfrm>
            <a:off x="4072464" y="3538502"/>
            <a:ext cx="2116667" cy="965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163057-EA3B-4A2C-96D1-E05FC7B55182}"/>
              </a:ext>
            </a:extLst>
          </p:cNvPr>
          <p:cNvSpPr/>
          <p:nvPr/>
        </p:nvSpPr>
        <p:spPr>
          <a:xfrm>
            <a:off x="1786466" y="2450804"/>
            <a:ext cx="685800" cy="233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2982FF-3FC5-4B40-A04C-CCE9A6EEFE1E}"/>
              </a:ext>
            </a:extLst>
          </p:cNvPr>
          <p:cNvSpPr/>
          <p:nvPr/>
        </p:nvSpPr>
        <p:spPr>
          <a:xfrm>
            <a:off x="3454400" y="2447109"/>
            <a:ext cx="685800" cy="233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0216B3F-0B60-4B66-84DC-8B80DFEBB2B5}"/>
              </a:ext>
            </a:extLst>
          </p:cNvPr>
          <p:cNvSpPr/>
          <p:nvPr/>
        </p:nvSpPr>
        <p:spPr>
          <a:xfrm>
            <a:off x="2616200" y="2450803"/>
            <a:ext cx="685800" cy="233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C653D-F9C7-4D2D-BEDC-613BFBF84B4C}"/>
              </a:ext>
            </a:extLst>
          </p:cNvPr>
          <p:cNvSpPr/>
          <p:nvPr/>
        </p:nvSpPr>
        <p:spPr>
          <a:xfrm>
            <a:off x="10494433" y="1919278"/>
            <a:ext cx="410632" cy="36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16AE93-B04D-45EC-B769-88631939575D}"/>
              </a:ext>
            </a:extLst>
          </p:cNvPr>
          <p:cNvSpPr/>
          <p:nvPr/>
        </p:nvSpPr>
        <p:spPr>
          <a:xfrm>
            <a:off x="9766301" y="2878656"/>
            <a:ext cx="1117600" cy="276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2370F-F3FC-4891-B1EA-41597EBBD72D}"/>
              </a:ext>
            </a:extLst>
          </p:cNvPr>
          <p:cNvCxnSpPr/>
          <p:nvPr/>
        </p:nvCxnSpPr>
        <p:spPr>
          <a:xfrm flipV="1">
            <a:off x="1443566" y="3281861"/>
            <a:ext cx="9656235" cy="3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5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36599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3" y="666753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</a:t>
            </a:r>
            <a:r>
              <a:rPr lang="en-IN" dirty="0" err="1"/>
              <a:t>Recip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91B33-D623-4DEB-BA85-E5BCA2B9F01C}"/>
              </a:ext>
            </a:extLst>
          </p:cNvPr>
          <p:cNvSpPr/>
          <p:nvPr/>
        </p:nvSpPr>
        <p:spPr>
          <a:xfrm>
            <a:off x="4140200" y="1439333"/>
            <a:ext cx="4317999" cy="495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5DE33-332C-4F0C-AFAC-55C3639C035D}"/>
              </a:ext>
            </a:extLst>
          </p:cNvPr>
          <p:cNvSpPr txBox="1"/>
          <p:nvPr/>
        </p:nvSpPr>
        <p:spPr>
          <a:xfrm>
            <a:off x="5367866" y="153778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Recipe 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3CBF9-61AF-450D-BF03-0337D04E8341}"/>
              </a:ext>
            </a:extLst>
          </p:cNvPr>
          <p:cNvSpPr/>
          <p:nvPr/>
        </p:nvSpPr>
        <p:spPr>
          <a:xfrm>
            <a:off x="4982633" y="2243133"/>
            <a:ext cx="254846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E98A1-4E08-41BD-B16A-70E1F79FD1D3}"/>
              </a:ext>
            </a:extLst>
          </p:cNvPr>
          <p:cNvSpPr/>
          <p:nvPr/>
        </p:nvSpPr>
        <p:spPr>
          <a:xfrm>
            <a:off x="4978398" y="2891362"/>
            <a:ext cx="254846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77F7E-7340-4F2B-B4A5-DDECDB331342}"/>
              </a:ext>
            </a:extLst>
          </p:cNvPr>
          <p:cNvSpPr/>
          <p:nvPr/>
        </p:nvSpPr>
        <p:spPr>
          <a:xfrm>
            <a:off x="4978398" y="3509433"/>
            <a:ext cx="254846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3CA90-D672-4C45-876A-1F29E8D19B71}"/>
              </a:ext>
            </a:extLst>
          </p:cNvPr>
          <p:cNvSpPr/>
          <p:nvPr/>
        </p:nvSpPr>
        <p:spPr>
          <a:xfrm>
            <a:off x="7145866" y="5808133"/>
            <a:ext cx="1049867" cy="24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1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36599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3" y="666753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</a:t>
            </a:r>
            <a:r>
              <a:rPr lang="en-IN" dirty="0" err="1"/>
              <a:t>Recip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F7444-B8AC-4D5C-B652-E2B0FB403A46}"/>
              </a:ext>
            </a:extLst>
          </p:cNvPr>
          <p:cNvSpPr/>
          <p:nvPr/>
        </p:nvSpPr>
        <p:spPr>
          <a:xfrm>
            <a:off x="1176866" y="1610789"/>
            <a:ext cx="10253133" cy="4491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57DE1A-7EDC-49A8-813A-1727CD180554}"/>
              </a:ext>
            </a:extLst>
          </p:cNvPr>
          <p:cNvCxnSpPr/>
          <p:nvPr/>
        </p:nvCxnSpPr>
        <p:spPr>
          <a:xfrm>
            <a:off x="1185333" y="2053164"/>
            <a:ext cx="10270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578C84-E84F-4A08-B2A6-9A677D99135D}"/>
              </a:ext>
            </a:extLst>
          </p:cNvPr>
          <p:cNvSpPr txBox="1"/>
          <p:nvPr/>
        </p:nvSpPr>
        <p:spPr>
          <a:xfrm>
            <a:off x="1270000" y="165975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Recipe 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188AD5-56D2-4975-9F7D-2794ADBF2C69}"/>
              </a:ext>
            </a:extLst>
          </p:cNvPr>
          <p:cNvSpPr/>
          <p:nvPr/>
        </p:nvSpPr>
        <p:spPr>
          <a:xfrm>
            <a:off x="1684869" y="2209800"/>
            <a:ext cx="2074309" cy="1303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1D2FAE-FABC-46D0-AC6C-14E384800F3A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6303433" y="2052358"/>
            <a:ext cx="8468" cy="404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8EE892-E255-4860-89C4-4D064165017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176866" y="3856306"/>
            <a:ext cx="5109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3A7BE60-3DB9-4F29-B132-F9AACE51B6EB}"/>
              </a:ext>
            </a:extLst>
          </p:cNvPr>
          <p:cNvSpPr/>
          <p:nvPr/>
        </p:nvSpPr>
        <p:spPr>
          <a:xfrm>
            <a:off x="10439402" y="1661064"/>
            <a:ext cx="296333" cy="306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2C9254-6065-4B48-91D9-D11E60ECEB9D}"/>
              </a:ext>
            </a:extLst>
          </p:cNvPr>
          <p:cNvCxnSpPr>
            <a:cxnSpLocks/>
          </p:cNvCxnSpPr>
          <p:nvPr/>
        </p:nvCxnSpPr>
        <p:spPr>
          <a:xfrm>
            <a:off x="4267200" y="2029085"/>
            <a:ext cx="0" cy="1827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C5B74D-96D8-4BFF-BCE7-C090D64BB0F3}"/>
              </a:ext>
            </a:extLst>
          </p:cNvPr>
          <p:cNvCxnSpPr/>
          <p:nvPr/>
        </p:nvCxnSpPr>
        <p:spPr>
          <a:xfrm>
            <a:off x="6333068" y="5681133"/>
            <a:ext cx="5122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2CC1161-5433-430D-B270-2FCB939AB6DA}"/>
              </a:ext>
            </a:extLst>
          </p:cNvPr>
          <p:cNvSpPr/>
          <p:nvPr/>
        </p:nvSpPr>
        <p:spPr>
          <a:xfrm>
            <a:off x="9550400" y="5782733"/>
            <a:ext cx="1769533" cy="228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8F8967-15FA-4889-A7E0-BDD45F28F689}"/>
              </a:ext>
            </a:extLst>
          </p:cNvPr>
          <p:cNvSpPr txBox="1"/>
          <p:nvPr/>
        </p:nvSpPr>
        <p:spPr>
          <a:xfrm>
            <a:off x="6553199" y="2286001"/>
            <a:ext cx="139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Instructions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488C39-4209-4D9C-BB34-E30E80F8B349}"/>
              </a:ext>
            </a:extLst>
          </p:cNvPr>
          <p:cNvSpPr txBox="1"/>
          <p:nvPr/>
        </p:nvSpPr>
        <p:spPr>
          <a:xfrm>
            <a:off x="1456265" y="4021667"/>
            <a:ext cx="138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Ingredients</a:t>
            </a:r>
          </a:p>
          <a:p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BF84F3-C081-4E13-903E-A93255455B4F}"/>
              </a:ext>
            </a:extLst>
          </p:cNvPr>
          <p:cNvSpPr txBox="1"/>
          <p:nvPr/>
        </p:nvSpPr>
        <p:spPr>
          <a:xfrm>
            <a:off x="4474637" y="2768027"/>
            <a:ext cx="1587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Adjust Portion Size</a:t>
            </a:r>
          </a:p>
          <a:p>
            <a:endParaRPr lang="en-IN" dirty="0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742824C-F289-4CFB-88A9-641F7D445017}"/>
              </a:ext>
            </a:extLst>
          </p:cNvPr>
          <p:cNvSpPr/>
          <p:nvPr/>
        </p:nvSpPr>
        <p:spPr>
          <a:xfrm>
            <a:off x="11074402" y="1748360"/>
            <a:ext cx="203200" cy="1846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36599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3" y="666753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</a:t>
            </a:r>
            <a:r>
              <a:rPr lang="en-IN" dirty="0" err="1"/>
              <a:t>Recip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16B48-91C4-4DDE-A3CB-7414A7B3CC49}"/>
              </a:ext>
            </a:extLst>
          </p:cNvPr>
          <p:cNvSpPr/>
          <p:nvPr/>
        </p:nvSpPr>
        <p:spPr>
          <a:xfrm>
            <a:off x="3268133" y="1601809"/>
            <a:ext cx="5647267" cy="4557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A35B7D-5D8E-4197-97AD-2DA5A30B5A05}"/>
              </a:ext>
            </a:extLst>
          </p:cNvPr>
          <p:cNvCxnSpPr>
            <a:cxnSpLocks/>
          </p:cNvCxnSpPr>
          <p:nvPr/>
        </p:nvCxnSpPr>
        <p:spPr>
          <a:xfrm>
            <a:off x="3234266" y="1958951"/>
            <a:ext cx="5655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E915D5-70D3-4786-80BC-3B5593FCD566}"/>
              </a:ext>
            </a:extLst>
          </p:cNvPr>
          <p:cNvSpPr txBox="1"/>
          <p:nvPr/>
        </p:nvSpPr>
        <p:spPr>
          <a:xfrm>
            <a:off x="3234266" y="1577438"/>
            <a:ext cx="235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Your Shopping List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2B3FE23-9998-4468-AB24-DB3BC47F782B}"/>
              </a:ext>
            </a:extLst>
          </p:cNvPr>
          <p:cNvSpPr/>
          <p:nvPr/>
        </p:nvSpPr>
        <p:spPr>
          <a:xfrm>
            <a:off x="8551333" y="1705409"/>
            <a:ext cx="203200" cy="1846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BA1BD4-863E-46A1-A4BD-AEB1290D38A4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3268133" y="3880396"/>
            <a:ext cx="5647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3E324-3C61-4123-B5B8-88A3F1CFC471}"/>
              </a:ext>
            </a:extLst>
          </p:cNvPr>
          <p:cNvCxnSpPr/>
          <p:nvPr/>
        </p:nvCxnSpPr>
        <p:spPr>
          <a:xfrm>
            <a:off x="6036733" y="1958951"/>
            <a:ext cx="0" cy="1927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17F907-B0CD-4C64-A19E-8D44F8459642}"/>
              </a:ext>
            </a:extLst>
          </p:cNvPr>
          <p:cNvSpPr txBox="1"/>
          <p:nvPr/>
        </p:nvSpPr>
        <p:spPr>
          <a:xfrm>
            <a:off x="3340100" y="214206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Recipe name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0B4012-163F-4114-9E09-0C006F8D2B52}"/>
              </a:ext>
            </a:extLst>
          </p:cNvPr>
          <p:cNvSpPr txBox="1"/>
          <p:nvPr/>
        </p:nvSpPr>
        <p:spPr>
          <a:xfrm>
            <a:off x="6434667" y="2746713"/>
            <a:ext cx="211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Adjust Portion Size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6417DF-0425-4C9F-88CF-5CBA0BB422E8}"/>
              </a:ext>
            </a:extLst>
          </p:cNvPr>
          <p:cNvSpPr/>
          <p:nvPr/>
        </p:nvSpPr>
        <p:spPr>
          <a:xfrm>
            <a:off x="6544768" y="3487592"/>
            <a:ext cx="1701777" cy="284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352572-FF44-481E-A399-D7583AE73FF0}"/>
              </a:ext>
            </a:extLst>
          </p:cNvPr>
          <p:cNvCxnSpPr/>
          <p:nvPr/>
        </p:nvCxnSpPr>
        <p:spPr>
          <a:xfrm>
            <a:off x="3259666" y="4334933"/>
            <a:ext cx="5655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6BDC8-7631-49A1-88F8-802E546434A2}"/>
              </a:ext>
            </a:extLst>
          </p:cNvPr>
          <p:cNvSpPr txBox="1"/>
          <p:nvPr/>
        </p:nvSpPr>
        <p:spPr>
          <a:xfrm>
            <a:off x="3331633" y="3922999"/>
            <a:ext cx="1799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Ingredients</a:t>
            </a:r>
          </a:p>
          <a:p>
            <a:endParaRPr lang="en-IN" sz="1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C2DB849-5CEF-46F0-996A-109C30A0E344}"/>
              </a:ext>
            </a:extLst>
          </p:cNvPr>
          <p:cNvSpPr/>
          <p:nvPr/>
        </p:nvSpPr>
        <p:spPr>
          <a:xfrm>
            <a:off x="7810512" y="3998967"/>
            <a:ext cx="872066" cy="21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AFF10E-ADCB-4FC1-BA6B-8E5D42A11AAD}"/>
              </a:ext>
            </a:extLst>
          </p:cNvPr>
          <p:cNvSpPr txBox="1"/>
          <p:nvPr/>
        </p:nvSpPr>
        <p:spPr>
          <a:xfrm>
            <a:off x="7880344" y="3949855"/>
            <a:ext cx="1151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Clear List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6A5685D-3BC5-4ADC-B280-326FD963FFBB}"/>
              </a:ext>
            </a:extLst>
          </p:cNvPr>
          <p:cNvSpPr/>
          <p:nvPr/>
        </p:nvSpPr>
        <p:spPr>
          <a:xfrm>
            <a:off x="4758266" y="5801840"/>
            <a:ext cx="2675467" cy="244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0C5160-E469-4909-9A12-1C08BCCD3AB6}"/>
              </a:ext>
            </a:extLst>
          </p:cNvPr>
          <p:cNvSpPr txBox="1"/>
          <p:nvPr/>
        </p:nvSpPr>
        <p:spPr>
          <a:xfrm>
            <a:off x="5422957" y="5754650"/>
            <a:ext cx="198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Download List</a:t>
            </a:r>
          </a:p>
        </p:txBody>
      </p:sp>
    </p:spTree>
    <p:extLst>
      <p:ext uri="{BB962C8B-B14F-4D97-AF65-F5344CB8AC3E}">
        <p14:creationId xmlns:p14="http://schemas.microsoft.com/office/powerpoint/2010/main" val="148413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DABC2-D69F-4D62-BF34-4F43AD4E51B1}"/>
              </a:ext>
            </a:extLst>
          </p:cNvPr>
          <p:cNvSpPr/>
          <p:nvPr/>
        </p:nvSpPr>
        <p:spPr>
          <a:xfrm>
            <a:off x="736599" y="364066"/>
            <a:ext cx="11040534" cy="6129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63302B-A401-4940-8918-E987669E7E8D}"/>
              </a:ext>
            </a:extLst>
          </p:cNvPr>
          <p:cNvCxnSpPr/>
          <p:nvPr/>
        </p:nvCxnSpPr>
        <p:spPr>
          <a:xfrm>
            <a:off x="753533" y="1286933"/>
            <a:ext cx="1103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790F78B-5341-4E5C-AEEA-3059B7500828}"/>
              </a:ext>
            </a:extLst>
          </p:cNvPr>
          <p:cNvSpPr/>
          <p:nvPr/>
        </p:nvSpPr>
        <p:spPr>
          <a:xfrm>
            <a:off x="905933" y="605369"/>
            <a:ext cx="558800" cy="52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8BB67-4C5E-4D11-B1F8-97204F9B7F1E}"/>
              </a:ext>
            </a:extLst>
          </p:cNvPr>
          <p:cNvSpPr txBox="1"/>
          <p:nvPr/>
        </p:nvSpPr>
        <p:spPr>
          <a:xfrm>
            <a:off x="1786466" y="683167"/>
            <a:ext cx="8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FAD54-4D74-4211-8E45-E4802E51CE30}"/>
              </a:ext>
            </a:extLst>
          </p:cNvPr>
          <p:cNvSpPr txBox="1"/>
          <p:nvPr/>
        </p:nvSpPr>
        <p:spPr>
          <a:xfrm>
            <a:off x="2861733" y="666753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All </a:t>
            </a:r>
            <a:r>
              <a:rPr lang="en-IN" dirty="0" err="1"/>
              <a:t>Recip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5923E-5695-4B04-B311-AED464A885D1}"/>
              </a:ext>
            </a:extLst>
          </p:cNvPr>
          <p:cNvSpPr txBox="1"/>
          <p:nvPr/>
        </p:nvSpPr>
        <p:spPr>
          <a:xfrm>
            <a:off x="4140200" y="6667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FEAC55-883F-4875-9CFC-DBB712E922F4}"/>
              </a:ext>
            </a:extLst>
          </p:cNvPr>
          <p:cNvSpPr/>
          <p:nvPr/>
        </p:nvSpPr>
        <p:spPr>
          <a:xfrm>
            <a:off x="10972800" y="731291"/>
            <a:ext cx="677333" cy="225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8B3B71-E89A-4ACF-A66F-43AEBD0BACE4}"/>
              </a:ext>
            </a:extLst>
          </p:cNvPr>
          <p:cNvCxnSpPr/>
          <p:nvPr/>
        </p:nvCxnSpPr>
        <p:spPr>
          <a:xfrm flipH="1">
            <a:off x="9821333" y="364067"/>
            <a:ext cx="338667" cy="92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A1A3C62-9BAE-4817-BFF1-E9CE1E48A70A}"/>
              </a:ext>
            </a:extLst>
          </p:cNvPr>
          <p:cNvSpPr/>
          <p:nvPr/>
        </p:nvSpPr>
        <p:spPr>
          <a:xfrm>
            <a:off x="8551333" y="620708"/>
            <a:ext cx="338667" cy="35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AC134-784B-4D64-B31C-3476A3886ECD}"/>
              </a:ext>
            </a:extLst>
          </p:cNvPr>
          <p:cNvSpPr txBox="1"/>
          <p:nvPr/>
        </p:nvSpPr>
        <p:spPr>
          <a:xfrm>
            <a:off x="8915400" y="6270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91B33-D623-4DEB-BA85-E5BCA2B9F01C}"/>
              </a:ext>
            </a:extLst>
          </p:cNvPr>
          <p:cNvSpPr/>
          <p:nvPr/>
        </p:nvSpPr>
        <p:spPr>
          <a:xfrm>
            <a:off x="4140200" y="1439333"/>
            <a:ext cx="4317999" cy="4952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5DE33-332C-4F0C-AFAC-55C3639C035D}"/>
              </a:ext>
            </a:extLst>
          </p:cNvPr>
          <p:cNvSpPr txBox="1"/>
          <p:nvPr/>
        </p:nvSpPr>
        <p:spPr>
          <a:xfrm>
            <a:off x="5681132" y="153778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3CBF9-61AF-450D-BF03-0337D04E8341}"/>
              </a:ext>
            </a:extLst>
          </p:cNvPr>
          <p:cNvSpPr/>
          <p:nvPr/>
        </p:nvSpPr>
        <p:spPr>
          <a:xfrm>
            <a:off x="4982633" y="2243133"/>
            <a:ext cx="254846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E98A1-4E08-41BD-B16A-70E1F79FD1D3}"/>
              </a:ext>
            </a:extLst>
          </p:cNvPr>
          <p:cNvSpPr/>
          <p:nvPr/>
        </p:nvSpPr>
        <p:spPr>
          <a:xfrm>
            <a:off x="4978398" y="2891362"/>
            <a:ext cx="254846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77F7E-7340-4F2B-B4A5-DDECDB331342}"/>
              </a:ext>
            </a:extLst>
          </p:cNvPr>
          <p:cNvSpPr/>
          <p:nvPr/>
        </p:nvSpPr>
        <p:spPr>
          <a:xfrm>
            <a:off x="4978398" y="3509433"/>
            <a:ext cx="254846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3CA90-D672-4C45-876A-1F29E8D19B71}"/>
              </a:ext>
            </a:extLst>
          </p:cNvPr>
          <p:cNvSpPr/>
          <p:nvPr/>
        </p:nvSpPr>
        <p:spPr>
          <a:xfrm>
            <a:off x="7145866" y="5808133"/>
            <a:ext cx="1049867" cy="245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1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117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2025-06-19T05:50:30Z</dcterms:created>
  <dcterms:modified xsi:type="dcterms:W3CDTF">2025-06-20T07:13:31Z</dcterms:modified>
</cp:coreProperties>
</file>