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3" r:id="rId5"/>
    <p:sldId id="265" r:id="rId6"/>
    <p:sldId id="267" r:id="rId7"/>
    <p:sldId id="269" r:id="rId8"/>
    <p:sldId id="271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4018D6B-0548-40BE-A129-A0B652ED6C71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7C1AF73-1225-4F7F-9F22-4082DE18F3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D6B-0548-40BE-A129-A0B652ED6C71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AF73-1225-4F7F-9F22-4082DE18F3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D6B-0548-40BE-A129-A0B652ED6C71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AF73-1225-4F7F-9F22-4082DE18F3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4018D6B-0548-40BE-A129-A0B652ED6C71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C1AF73-1225-4F7F-9F22-4082DE18F3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4018D6B-0548-40BE-A129-A0B652ED6C71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7C1AF73-1225-4F7F-9F22-4082DE18F3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D6B-0548-40BE-A129-A0B652ED6C71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AF73-1225-4F7F-9F22-4082DE18F3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D6B-0548-40BE-A129-A0B652ED6C71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AF73-1225-4F7F-9F22-4082DE18F3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018D6B-0548-40BE-A129-A0B652ED6C71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C1AF73-1225-4F7F-9F22-4082DE18F3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D6B-0548-40BE-A129-A0B652ED6C71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AF73-1225-4F7F-9F22-4082DE18F3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4018D6B-0548-40BE-A129-A0B652ED6C71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C1AF73-1225-4F7F-9F22-4082DE18F3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018D6B-0548-40BE-A129-A0B652ED6C71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C1AF73-1225-4F7F-9F22-4082DE18F3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4018D6B-0548-40BE-A129-A0B652ED6C71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7C1AF73-1225-4F7F-9F22-4082DE18F3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http://in.wrs.yahoo.com/_ylt=A0WTf2ml0axKmCEAiae9HAx.;_ylu=X3oDMTBqaWRlZWhnBHBvcwMxOQRzZWMDc3IEdnRpZAM-/SIG=1h4d1c9q9/EXP=1252926245/**http:/in.images.search.yahoo.com/images/view?back=http://in.images.search.yahoo.com/search/images?p=microsoft+surface&amp;ei=UTF-8&amp;fr=my-myy&amp;w=500&amp;h=335&amp;imgurl=thg.ru/consumer/microsoft_surface/images/surface_4.jpg&amp;rurl=http://thg.ru/consumer/microsoft_surface/onepage.html&amp;size=21k&amp;name=surface+4+jpg&amp;p=microsoft+surface&amp;oid=8b275203c6e4ed34&amp;fr2=&amp;no=19&amp;tt=23264&amp;sigr=11l22e83t&amp;sigi=11mf8u3d2&amp;sigb=12me9jub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781301" y="-2781301"/>
            <a:ext cx="3581400" cy="914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2933700" y="495300"/>
            <a:ext cx="32766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1676400"/>
            <a:ext cx="716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MULTITOUCH POLYGON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 MORPHING</a:t>
            </a:r>
            <a:br>
              <a:rPr lang="en-US" sz="4000" dirty="0" smtClean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2-26-09-surface-boa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52400"/>
            <a:ext cx="8305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INTRODUCTION </a:t>
            </a:r>
          </a:p>
          <a:p>
            <a:endParaRPr lang="en-US" sz="5400" b="1" dirty="0">
              <a:solidFill>
                <a:srgbClr val="FFFF00"/>
              </a:solidFill>
            </a:endParaRPr>
          </a:p>
          <a:p>
            <a:endParaRPr lang="en-US" sz="5400" b="1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781301" y="-2781301"/>
            <a:ext cx="3581400" cy="914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2933700" y="647700"/>
            <a:ext cx="32766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4572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HARDWARE AND SOFTWARE REQUIREMENTS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075" name="Picture 3" descr="8b275203c6e4ed34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2133600"/>
            <a:ext cx="5105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9600" y="2057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PU -2GHZ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9718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RAM- 2GB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953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JAVA  1.6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38100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HARD DISK-40GB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781301" y="-2781301"/>
            <a:ext cx="3581400" cy="914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2933700" y="647700"/>
            <a:ext cx="3276600" cy="9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1828800" y="1676400"/>
            <a:ext cx="5628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</a:rPr>
              <a:t>HARDWARE DESIGN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781301" y="-2781301"/>
            <a:ext cx="3581400" cy="914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2933700" y="647700"/>
            <a:ext cx="3276600" cy="9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1905000" y="1828800"/>
            <a:ext cx="5466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</a:rPr>
              <a:t>SOFTWARE DESIGN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</a:t>
            </a:r>
            <a:endParaRPr lang="en-US" b="1" dirty="0"/>
          </a:p>
        </p:txBody>
      </p:sp>
      <p:pic>
        <p:nvPicPr>
          <p:cNvPr id="4" name="Content Placeholder 3" descr="microsoft surface diagram how it works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676400"/>
            <a:ext cx="6248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781301" y="-2781301"/>
            <a:ext cx="3581400" cy="914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2933700" y="647700"/>
            <a:ext cx="32766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57400" y="533400"/>
            <a:ext cx="4219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APPLICATIONS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2209800"/>
            <a:ext cx="5715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781301" y="-2781301"/>
            <a:ext cx="3581400" cy="914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2933700" y="647700"/>
            <a:ext cx="32766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8382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   </a:t>
            </a:r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133600"/>
            <a:ext cx="5562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781299" y="-2781301"/>
            <a:ext cx="3581400" cy="914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2933700" y="647700"/>
            <a:ext cx="3276600" cy="914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1905000" y="1981200"/>
            <a:ext cx="50994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2"/>
                </a:solidFill>
              </a:rPr>
              <a:t>THANK YOU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</TotalTime>
  <Words>26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Slide 1</vt:lpstr>
      <vt:lpstr>Slide 2</vt:lpstr>
      <vt:lpstr>Slide 3</vt:lpstr>
      <vt:lpstr>Slide 4</vt:lpstr>
      <vt:lpstr>Slide 5</vt:lpstr>
      <vt:lpstr>WORKING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MULTITOUCH POLYGON   MORPHING </dc:title>
  <dc:creator>*</dc:creator>
  <cp:lastModifiedBy>*</cp:lastModifiedBy>
  <cp:revision>6</cp:revision>
  <dcterms:created xsi:type="dcterms:W3CDTF">2010-04-15T13:45:25Z</dcterms:created>
  <dcterms:modified xsi:type="dcterms:W3CDTF">2010-04-15T14:21:59Z</dcterms:modified>
</cp:coreProperties>
</file>