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1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tilities\E books and e pages\multitouch\guides\Maxpc_build\maximum_pc_builds_a_multitouch_surface_computer6_files\multigallery8_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3"/>
            <a:ext cx="7315200" cy="3567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7942" y="3899161"/>
            <a:ext cx="63687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MULTITOUCH POLYGON 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MORPHING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8130" y="4305300"/>
            <a:ext cx="1639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MULTITOUCH POLYGON </a:t>
            </a:r>
          </a:p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MORPHING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S7</cp:lastModifiedBy>
  <cp:revision>3</cp:revision>
  <dcterms:created xsi:type="dcterms:W3CDTF">2006-08-16T00:00:00Z</dcterms:created>
  <dcterms:modified xsi:type="dcterms:W3CDTF">2010-04-25T03:19:46Z</dcterms:modified>
</cp:coreProperties>
</file>