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57" r:id="rId4"/>
    <p:sldId id="258" r:id="rId5"/>
    <p:sldId id="259" r:id="rId6"/>
    <p:sldId id="261" r:id="rId7"/>
    <p:sldId id="265" r:id="rId8"/>
    <p:sldId id="267" r:id="rId9"/>
    <p:sldId id="262" r:id="rId10"/>
    <p:sldId id="263"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06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1BFEBB7-CC0E-4114-96BD-110C1DAC80A7}" type="datetimeFigureOut">
              <a:rPr lang="en-US" smtClean="0"/>
              <a:t>4/30/2010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B194226-D1D8-44F2-9A2A-08A3EED71A1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BFEBB7-CC0E-4114-96BD-110C1DAC80A7}" type="datetimeFigureOut">
              <a:rPr lang="en-US" smtClean="0"/>
              <a:t>4/30/2010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94226-D1D8-44F2-9A2A-08A3EED71A1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BFEBB7-CC0E-4114-96BD-110C1DAC80A7}" type="datetimeFigureOut">
              <a:rPr lang="en-US" smtClean="0"/>
              <a:t>4/30/2010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94226-D1D8-44F2-9A2A-08A3EED71A1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3CBE83-0990-4204-A4FD-D61AC74F3993}" type="datetimeFigureOut">
              <a:rPr lang="en-US" smtClean="0">
                <a:solidFill>
                  <a:prstClr val="black">
                    <a:tint val="75000"/>
                  </a:prstClr>
                </a:solidFill>
              </a:rPr>
              <a:pPr/>
              <a:t>4/30/2010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8554CD4-42B2-4411-8A4F-A101DF0372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03826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3CBE83-0990-4204-A4FD-D61AC74F3993}" type="datetimeFigureOut">
              <a:rPr lang="en-US" smtClean="0">
                <a:solidFill>
                  <a:prstClr val="black">
                    <a:tint val="75000"/>
                  </a:prstClr>
                </a:solidFill>
              </a:rPr>
              <a:pPr/>
              <a:t>4/30/2010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8554CD4-42B2-4411-8A4F-A101DF0372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8608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3CBE83-0990-4204-A4FD-D61AC74F3993}" type="datetimeFigureOut">
              <a:rPr lang="en-US" smtClean="0">
                <a:solidFill>
                  <a:prstClr val="black">
                    <a:tint val="75000"/>
                  </a:prstClr>
                </a:solidFill>
              </a:rPr>
              <a:pPr/>
              <a:t>4/30/2010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8554CD4-42B2-4411-8A4F-A101DF0372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7711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3CBE83-0990-4204-A4FD-D61AC74F3993}" type="datetimeFigureOut">
              <a:rPr lang="en-US" smtClean="0">
                <a:solidFill>
                  <a:prstClr val="black">
                    <a:tint val="75000"/>
                  </a:prstClr>
                </a:solidFill>
              </a:rPr>
              <a:pPr/>
              <a:t>4/30/2010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8554CD4-42B2-4411-8A4F-A101DF0372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88300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3CBE83-0990-4204-A4FD-D61AC74F3993}" type="datetimeFigureOut">
              <a:rPr lang="en-US" smtClean="0">
                <a:solidFill>
                  <a:prstClr val="black">
                    <a:tint val="75000"/>
                  </a:prstClr>
                </a:solidFill>
              </a:rPr>
              <a:pPr/>
              <a:t>4/30/2010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8554CD4-42B2-4411-8A4F-A101DF0372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0363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3CBE83-0990-4204-A4FD-D61AC74F3993}" type="datetimeFigureOut">
              <a:rPr lang="en-US" smtClean="0">
                <a:solidFill>
                  <a:prstClr val="black">
                    <a:tint val="75000"/>
                  </a:prstClr>
                </a:solidFill>
              </a:rPr>
              <a:pPr/>
              <a:t>4/30/2010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8554CD4-42B2-4411-8A4F-A101DF0372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74472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CBE83-0990-4204-A4FD-D61AC74F3993}" type="datetimeFigureOut">
              <a:rPr lang="en-US" smtClean="0">
                <a:solidFill>
                  <a:prstClr val="black">
                    <a:tint val="75000"/>
                  </a:prstClr>
                </a:solidFill>
              </a:rPr>
              <a:pPr/>
              <a:t>4/30/2010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8554CD4-42B2-4411-8A4F-A101DF0372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9041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3CBE83-0990-4204-A4FD-D61AC74F3993}" type="datetimeFigureOut">
              <a:rPr lang="en-US" smtClean="0">
                <a:solidFill>
                  <a:prstClr val="black">
                    <a:tint val="75000"/>
                  </a:prstClr>
                </a:solidFill>
              </a:rPr>
              <a:pPr/>
              <a:t>4/30/2010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8554CD4-42B2-4411-8A4F-A101DF0372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5378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1BFEBB7-CC0E-4114-96BD-110C1DAC80A7}" type="datetimeFigureOut">
              <a:rPr lang="en-US" smtClean="0"/>
              <a:t>4/30/2010</a:t>
            </a:fld>
            <a:endParaRPr lang="en-US"/>
          </a:p>
        </p:txBody>
      </p:sp>
      <p:sp>
        <p:nvSpPr>
          <p:cNvPr id="9" name="Slide Number Placeholder 8"/>
          <p:cNvSpPr>
            <a:spLocks noGrp="1"/>
          </p:cNvSpPr>
          <p:nvPr>
            <p:ph type="sldNum" sz="quarter" idx="15"/>
          </p:nvPr>
        </p:nvSpPr>
        <p:spPr/>
        <p:txBody>
          <a:bodyPr rtlCol="0"/>
          <a:lstStyle/>
          <a:p>
            <a:fld id="{DB194226-D1D8-44F2-9A2A-08A3EED71A11}"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3CBE83-0990-4204-A4FD-D61AC74F3993}" type="datetimeFigureOut">
              <a:rPr lang="en-US" smtClean="0">
                <a:solidFill>
                  <a:prstClr val="black">
                    <a:tint val="75000"/>
                  </a:prstClr>
                </a:solidFill>
              </a:rPr>
              <a:pPr/>
              <a:t>4/30/2010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8554CD4-42B2-4411-8A4F-A101DF0372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50364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3CBE83-0990-4204-A4FD-D61AC74F3993}" type="datetimeFigureOut">
              <a:rPr lang="en-US" smtClean="0">
                <a:solidFill>
                  <a:prstClr val="black">
                    <a:tint val="75000"/>
                  </a:prstClr>
                </a:solidFill>
              </a:rPr>
              <a:pPr/>
              <a:t>4/30/2010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8554CD4-42B2-4411-8A4F-A101DF0372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15953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3CBE83-0990-4204-A4FD-D61AC74F3993}" type="datetimeFigureOut">
              <a:rPr lang="en-US" smtClean="0">
                <a:solidFill>
                  <a:prstClr val="black">
                    <a:tint val="75000"/>
                  </a:prstClr>
                </a:solidFill>
              </a:rPr>
              <a:pPr/>
              <a:t>4/30/2010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8554CD4-42B2-4411-8A4F-A101DF0372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8346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1BFEBB7-CC0E-4114-96BD-110C1DAC80A7}" type="datetimeFigureOut">
              <a:rPr lang="en-US" smtClean="0"/>
              <a:t>4/30/2010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B194226-D1D8-44F2-9A2A-08A3EED71A1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1BFEBB7-CC0E-4114-96BD-110C1DAC80A7}" type="datetimeFigureOut">
              <a:rPr lang="en-US" smtClean="0"/>
              <a:t>4/30/2010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94226-D1D8-44F2-9A2A-08A3EED71A11}"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1BFEBB7-CC0E-4114-96BD-110C1DAC80A7}" type="datetimeFigureOut">
              <a:rPr lang="en-US" smtClean="0"/>
              <a:t>4/30/2010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194226-D1D8-44F2-9A2A-08A3EED71A11}"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1BFEBB7-CC0E-4114-96BD-110C1DAC80A7}" type="datetimeFigureOut">
              <a:rPr lang="en-US" smtClean="0"/>
              <a:t>4/30/2010</a:t>
            </a:fld>
            <a:endParaRPr lang="en-US"/>
          </a:p>
        </p:txBody>
      </p:sp>
      <p:sp>
        <p:nvSpPr>
          <p:cNvPr id="7" name="Slide Number Placeholder 6"/>
          <p:cNvSpPr>
            <a:spLocks noGrp="1"/>
          </p:cNvSpPr>
          <p:nvPr>
            <p:ph type="sldNum" sz="quarter" idx="11"/>
          </p:nvPr>
        </p:nvSpPr>
        <p:spPr/>
        <p:txBody>
          <a:bodyPr rtlCol="0"/>
          <a:lstStyle/>
          <a:p>
            <a:fld id="{DB194226-D1D8-44F2-9A2A-08A3EED71A11}"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BFEBB7-CC0E-4114-96BD-110C1DAC80A7}" type="datetimeFigureOut">
              <a:rPr lang="en-US" smtClean="0"/>
              <a:t>4/30/2010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194226-D1D8-44F2-9A2A-08A3EED71A1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1BFEBB7-CC0E-4114-96BD-110C1DAC80A7}" type="datetimeFigureOut">
              <a:rPr lang="en-US" smtClean="0"/>
              <a:t>4/30/2010</a:t>
            </a:fld>
            <a:endParaRPr lang="en-US"/>
          </a:p>
        </p:txBody>
      </p:sp>
      <p:sp>
        <p:nvSpPr>
          <p:cNvPr id="22" name="Slide Number Placeholder 21"/>
          <p:cNvSpPr>
            <a:spLocks noGrp="1"/>
          </p:cNvSpPr>
          <p:nvPr>
            <p:ph type="sldNum" sz="quarter" idx="15"/>
          </p:nvPr>
        </p:nvSpPr>
        <p:spPr/>
        <p:txBody>
          <a:bodyPr rtlCol="0"/>
          <a:lstStyle/>
          <a:p>
            <a:fld id="{DB194226-D1D8-44F2-9A2A-08A3EED71A11}"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1BFEBB7-CC0E-4114-96BD-110C1DAC80A7}" type="datetimeFigureOut">
              <a:rPr lang="en-US" smtClean="0"/>
              <a:t>4/30/2010</a:t>
            </a:fld>
            <a:endParaRPr lang="en-US"/>
          </a:p>
        </p:txBody>
      </p:sp>
      <p:sp>
        <p:nvSpPr>
          <p:cNvPr id="18" name="Slide Number Placeholder 17"/>
          <p:cNvSpPr>
            <a:spLocks noGrp="1"/>
          </p:cNvSpPr>
          <p:nvPr>
            <p:ph type="sldNum" sz="quarter" idx="11"/>
          </p:nvPr>
        </p:nvSpPr>
        <p:spPr/>
        <p:txBody>
          <a:bodyPr rtlCol="0"/>
          <a:lstStyle/>
          <a:p>
            <a:fld id="{DB194226-D1D8-44F2-9A2A-08A3EED71A11}"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0000"/>
            <a:lum/>
          </a:blip>
          <a:srcRect/>
          <a:stretch>
            <a:fillRect l="-22000" r="-22000"/>
          </a:stretch>
        </a:blip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1BFEBB7-CC0E-4114-96BD-110C1DAC80A7}" type="datetimeFigureOut">
              <a:rPr lang="en-US" smtClean="0"/>
              <a:t>4/30/2010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B194226-D1D8-44F2-9A2A-08A3EED71A1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0000"/>
            <a:lum/>
          </a:blip>
          <a:srcRect/>
          <a:stretch>
            <a:fillRect l="-22000" r="-2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CBE83-0990-4204-A4FD-D61AC74F3993}" type="datetimeFigureOut">
              <a:rPr lang="en-US" smtClean="0">
                <a:solidFill>
                  <a:prstClr val="black">
                    <a:tint val="75000"/>
                  </a:prstClr>
                </a:solidFill>
              </a:rPr>
              <a:pPr/>
              <a:t>4/30/2010</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54CD4-42B2-4411-8A4F-A101DF0372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42751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685800" y="5105400"/>
            <a:ext cx="7772400" cy="1470025"/>
          </a:xfrm>
        </p:spPr>
        <p:txBody>
          <a:bodyPr>
            <a:noAutofit/>
          </a:bodyPr>
          <a:lstStyle/>
          <a:p>
            <a:r>
              <a:rPr lang="en-US" sz="5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lgerian" pitchFamily="82" charset="0"/>
              </a:rPr>
              <a:t>MULTITOUCH POLYGON MORPHING</a:t>
            </a:r>
            <a:endParaRPr lang="en-US" sz="5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lgerian" pitchFamily="82" charset="0"/>
            </a:endParaRPr>
          </a:p>
        </p:txBody>
      </p:sp>
    </p:spTree>
    <p:extLst>
      <p:ext uri="{BB962C8B-B14F-4D97-AF65-F5344CB8AC3E}">
        <p14:creationId xmlns:p14="http://schemas.microsoft.com/office/powerpoint/2010/main" val="2336226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4800600"/>
            <a:ext cx="6858000" cy="1015663"/>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60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a:t>
            </a:r>
            <a:endParaRPr lang="en-US" sz="60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855747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467600" cy="1143000"/>
          </a:xfrm>
        </p:spPr>
        <p:txBody>
          <a:bodyPr anchor="ctr"/>
          <a:lstStyle/>
          <a:p>
            <a:pPr algn="ctr"/>
            <a:r>
              <a:rPr lang="en-US" dirty="0" smtClean="0">
                <a:solidFill>
                  <a:schemeClr val="accent1">
                    <a:lumMod val="50000"/>
                  </a:schemeClr>
                </a:solidFill>
                <a:latin typeface="Bell MT" pitchFamily="18" charset="0"/>
              </a:rPr>
              <a:t>HARDWARE SPECIFICATION</a:t>
            </a:r>
            <a:endParaRPr lang="en-US" dirty="0">
              <a:solidFill>
                <a:schemeClr val="accent1">
                  <a:lumMod val="50000"/>
                </a:schemeClr>
              </a:solidFill>
              <a:latin typeface="Bell MT" pitchFamily="18" charset="0"/>
            </a:endParaRPr>
          </a:p>
        </p:txBody>
      </p:sp>
      <p:sp>
        <p:nvSpPr>
          <p:cNvPr id="3" name="Content Placeholder 2"/>
          <p:cNvSpPr>
            <a:spLocks noGrp="1"/>
          </p:cNvSpPr>
          <p:nvPr>
            <p:ph sz="quarter" idx="1"/>
          </p:nvPr>
        </p:nvSpPr>
        <p:spPr>
          <a:xfrm>
            <a:off x="457200" y="1600200"/>
            <a:ext cx="8305800" cy="4873752"/>
          </a:xfrm>
        </p:spPr>
        <p:txBody>
          <a:bodyPr/>
          <a:lstStyle/>
          <a:p>
            <a:r>
              <a:rPr lang="en-US" b="1" dirty="0"/>
              <a:t>Processor</a:t>
            </a:r>
            <a:r>
              <a:rPr lang="en-US" dirty="0"/>
              <a:t>                   	 : Core 2 Duo 2.0Ghz</a:t>
            </a:r>
          </a:p>
          <a:p>
            <a:endParaRPr lang="en-US" dirty="0"/>
          </a:p>
          <a:p>
            <a:r>
              <a:rPr lang="en-US" b="1" dirty="0"/>
              <a:t>Ram</a:t>
            </a:r>
            <a:r>
              <a:rPr lang="en-US" dirty="0"/>
              <a:t>                             	 : </a:t>
            </a:r>
            <a:r>
              <a:rPr lang="en-US" dirty="0" smtClean="0"/>
              <a:t>2 </a:t>
            </a:r>
            <a:r>
              <a:rPr lang="en-US" dirty="0"/>
              <a:t>GB</a:t>
            </a:r>
          </a:p>
          <a:p>
            <a:pPr marL="0" indent="0">
              <a:buNone/>
            </a:pPr>
            <a:r>
              <a:rPr lang="en-US" b="1" dirty="0"/>
              <a:t> </a:t>
            </a:r>
            <a:endParaRPr lang="en-US" dirty="0"/>
          </a:p>
          <a:p>
            <a:r>
              <a:rPr lang="en-US" b="1" dirty="0"/>
              <a:t>Hard Disk</a:t>
            </a:r>
            <a:r>
              <a:rPr lang="en-US" dirty="0"/>
              <a:t>                 	:  15 GB</a:t>
            </a:r>
          </a:p>
          <a:p>
            <a:pPr marL="0" indent="0">
              <a:buNone/>
            </a:pPr>
            <a:r>
              <a:rPr lang="en-US" b="1" dirty="0"/>
              <a:t> </a:t>
            </a:r>
            <a:endParaRPr lang="en-US" dirty="0"/>
          </a:p>
          <a:p>
            <a:r>
              <a:rPr lang="en-US" b="1" dirty="0"/>
              <a:t>Input device</a:t>
            </a:r>
            <a:r>
              <a:rPr lang="en-US" dirty="0"/>
              <a:t>         	 :  </a:t>
            </a:r>
            <a:r>
              <a:rPr lang="en-US" dirty="0" smtClean="0"/>
              <a:t>Standard Input device</a:t>
            </a:r>
            <a:endParaRPr lang="en-US" dirty="0"/>
          </a:p>
          <a:p>
            <a:pPr marL="0" indent="0">
              <a:buNone/>
            </a:pPr>
            <a:r>
              <a:rPr lang="en-US" b="1" dirty="0"/>
              <a:t> </a:t>
            </a:r>
            <a:endParaRPr lang="en-US" dirty="0"/>
          </a:p>
          <a:p>
            <a:r>
              <a:rPr lang="en-US" b="1" dirty="0"/>
              <a:t>Output device</a:t>
            </a:r>
            <a:r>
              <a:rPr lang="en-US" dirty="0"/>
              <a:t>     	        	 :  Monitor or </a:t>
            </a:r>
            <a:r>
              <a:rPr lang="en-US" dirty="0" err="1"/>
              <a:t>Multitouch</a:t>
            </a:r>
            <a:r>
              <a:rPr lang="en-US" dirty="0"/>
              <a:t> </a:t>
            </a:r>
            <a:r>
              <a:rPr lang="en-US" dirty="0" smtClean="0"/>
              <a:t>enabled Surface </a:t>
            </a:r>
            <a:r>
              <a:rPr lang="en-US" dirty="0"/>
              <a:t>Table</a:t>
            </a:r>
          </a:p>
        </p:txBody>
      </p:sp>
    </p:spTree>
    <p:extLst>
      <p:ext uri="{BB962C8B-B14F-4D97-AF65-F5344CB8AC3E}">
        <p14:creationId xmlns:p14="http://schemas.microsoft.com/office/powerpoint/2010/main" val="3823887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solidFill>
                  <a:schemeClr val="accent1">
                    <a:lumMod val="50000"/>
                  </a:schemeClr>
                </a:solidFill>
                <a:latin typeface="Bell MT" pitchFamily="18" charset="0"/>
              </a:rPr>
              <a:t>INTRODUCTION TO MULTITOUCH HARDWARE</a:t>
            </a:r>
            <a:endParaRPr lang="en-US" b="1" dirty="0">
              <a:solidFill>
                <a:schemeClr val="accent1">
                  <a:lumMod val="50000"/>
                </a:schemeClr>
              </a:solidFill>
              <a:latin typeface="Bell MT" pitchFamily="18" charset="0"/>
            </a:endParaRPr>
          </a:p>
        </p:txBody>
      </p:sp>
      <p:sp>
        <p:nvSpPr>
          <p:cNvPr id="3" name="Content Placeholder 2"/>
          <p:cNvSpPr>
            <a:spLocks noGrp="1"/>
          </p:cNvSpPr>
          <p:nvPr>
            <p:ph sz="quarter" idx="1"/>
          </p:nvPr>
        </p:nvSpPr>
        <p:spPr>
          <a:xfrm>
            <a:off x="457200" y="1600200"/>
            <a:ext cx="8077200" cy="4873752"/>
          </a:xfrm>
        </p:spPr>
        <p:txBody>
          <a:bodyPr/>
          <a:lstStyle/>
          <a:p>
            <a:r>
              <a:rPr lang="en-US" dirty="0" smtClean="0">
                <a:solidFill>
                  <a:schemeClr val="accent1">
                    <a:lumMod val="50000"/>
                  </a:schemeClr>
                </a:solidFill>
              </a:rPr>
              <a:t>Multi-touch </a:t>
            </a:r>
            <a:r>
              <a:rPr lang="en-US" dirty="0">
                <a:solidFill>
                  <a:schemeClr val="accent1">
                    <a:lumMod val="50000"/>
                  </a:schemeClr>
                </a:solidFill>
              </a:rPr>
              <a:t>(or </a:t>
            </a:r>
            <a:r>
              <a:rPr lang="en-US" dirty="0" err="1">
                <a:solidFill>
                  <a:schemeClr val="accent1">
                    <a:lumMod val="50000"/>
                  </a:schemeClr>
                </a:solidFill>
              </a:rPr>
              <a:t>multitouch</a:t>
            </a:r>
            <a:r>
              <a:rPr lang="en-US" dirty="0">
                <a:solidFill>
                  <a:schemeClr val="accent1">
                    <a:lumMod val="50000"/>
                  </a:schemeClr>
                </a:solidFill>
              </a:rPr>
              <a:t>) denotes a set of interaction techniques that allow computer users to control graphical applications with several fingers. </a:t>
            </a:r>
            <a:endParaRPr lang="en-US" dirty="0" smtClean="0">
              <a:solidFill>
                <a:schemeClr val="accent1">
                  <a:lumMod val="50000"/>
                </a:schemeClr>
              </a:solidFill>
            </a:endParaRPr>
          </a:p>
          <a:p>
            <a:pPr marL="0" indent="0">
              <a:buNone/>
            </a:pPr>
            <a:endParaRPr lang="en-US" dirty="0" smtClean="0">
              <a:solidFill>
                <a:schemeClr val="accent1">
                  <a:lumMod val="50000"/>
                </a:schemeClr>
              </a:solidFill>
            </a:endParaRPr>
          </a:p>
          <a:p>
            <a:r>
              <a:rPr lang="en-US" dirty="0">
                <a:solidFill>
                  <a:schemeClr val="accent1">
                    <a:lumMod val="50000"/>
                  </a:schemeClr>
                </a:solidFill>
              </a:rPr>
              <a:t>Multi-touch devices consist of a touch screen (e.g., computer display, table, wall) or touchpad, as well as software that recognizes multiple simultaneous touch points, as opposed to the standard touchscreen (e.g. computer touchpad, ATM), which recognizes only one touch point. </a:t>
            </a:r>
          </a:p>
        </p:txBody>
      </p:sp>
    </p:spTree>
    <p:extLst>
      <p:ext uri="{BB962C8B-B14F-4D97-AF65-F5344CB8AC3E}">
        <p14:creationId xmlns:p14="http://schemas.microsoft.com/office/powerpoint/2010/main" val="1990904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9955" y="268224"/>
            <a:ext cx="7467600" cy="1143000"/>
          </a:xfrm>
        </p:spPr>
        <p:txBody>
          <a:bodyPr anchor="ctr"/>
          <a:lstStyle/>
          <a:p>
            <a:pPr algn="ctr"/>
            <a:r>
              <a:rPr lang="en-US" b="1" cap="none"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VISIBLE LIGHT SENSOR</a:t>
            </a:r>
            <a:endParaRPr lang="en-US" b="1"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1026" name="Picture 2" descr="C:\Documents and Settings\Lakshmikanth\Desktop\project\hardware\100_18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728" y="1447800"/>
            <a:ext cx="6202054" cy="464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6781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solidFill>
                  <a:srgbClr val="002060"/>
                </a:solidFill>
                <a:latin typeface="Bell MT" pitchFamily="18" charset="0"/>
              </a:rPr>
              <a:t>MATERIALS NEEDED</a:t>
            </a:r>
            <a:endParaRPr lang="en-US" b="1" dirty="0">
              <a:solidFill>
                <a:srgbClr val="002060"/>
              </a:solidFill>
              <a:latin typeface="Bell MT" pitchFamily="18" charset="0"/>
            </a:endParaRPr>
          </a:p>
        </p:txBody>
      </p:sp>
      <p:sp>
        <p:nvSpPr>
          <p:cNvPr id="3" name="Content Placeholder 2"/>
          <p:cNvSpPr>
            <a:spLocks noGrp="1"/>
          </p:cNvSpPr>
          <p:nvPr>
            <p:ph sz="quarter" idx="1"/>
          </p:nvPr>
        </p:nvSpPr>
        <p:spPr>
          <a:xfrm>
            <a:off x="304800" y="1752600"/>
            <a:ext cx="8610600" cy="5029200"/>
          </a:xfrm>
        </p:spPr>
        <p:txBody>
          <a:bodyPr>
            <a:normAutofit/>
          </a:bodyPr>
          <a:lstStyle/>
          <a:p>
            <a:r>
              <a:rPr lang="en-US" dirty="0" smtClean="0"/>
              <a:t>Acrylic </a:t>
            </a:r>
            <a:r>
              <a:rPr lang="en-US" dirty="0"/>
              <a:t>Glass </a:t>
            </a:r>
            <a:endParaRPr lang="en-US" dirty="0" smtClean="0"/>
          </a:p>
          <a:p>
            <a:r>
              <a:rPr lang="en-US" dirty="0" smtClean="0"/>
              <a:t>Webcam - It requires a few modifications by removing the IR filter used to block detection of infrared lights. </a:t>
            </a:r>
          </a:p>
          <a:p>
            <a:r>
              <a:rPr lang="en-US" dirty="0" smtClean="0"/>
              <a:t>Projector</a:t>
            </a:r>
            <a:r>
              <a:rPr lang="en-US" dirty="0"/>
              <a:t>  </a:t>
            </a:r>
          </a:p>
          <a:p>
            <a:r>
              <a:rPr lang="en-US" dirty="0"/>
              <a:t>Wood frame </a:t>
            </a:r>
          </a:p>
          <a:p>
            <a:r>
              <a:rPr lang="en-US" dirty="0"/>
              <a:t>IR Led - commonly used in remote controls such as the one you have on your TV </a:t>
            </a:r>
          </a:p>
          <a:p>
            <a:r>
              <a:rPr lang="en-US" dirty="0"/>
              <a:t>Resistor </a:t>
            </a:r>
            <a:r>
              <a:rPr lang="en-US" dirty="0" smtClean="0"/>
              <a:t> </a:t>
            </a:r>
            <a:endParaRPr lang="en-US" dirty="0"/>
          </a:p>
          <a:p>
            <a:r>
              <a:rPr lang="en-US" dirty="0"/>
              <a:t>Power Source - 12V power supply </a:t>
            </a:r>
          </a:p>
          <a:p>
            <a:endParaRPr lang="en-US" dirty="0"/>
          </a:p>
        </p:txBody>
      </p:sp>
    </p:spTree>
    <p:extLst>
      <p:ext uri="{BB962C8B-B14F-4D97-AF65-F5344CB8AC3E}">
        <p14:creationId xmlns:p14="http://schemas.microsoft.com/office/powerpoint/2010/main" val="947983700"/>
      </p:ext>
    </p:extLst>
  </p:cSld>
  <p:clrMapOvr>
    <a:masterClrMapping/>
  </p:clrMapOvr>
  <mc:AlternateContent xmlns:mc="http://schemas.openxmlformats.org/markup-compatibility/2006" xmlns:p14="http://schemas.microsoft.com/office/powerpoint/2010/main">
    <mc:Choice Requires="p14">
      <p:transition spd="slow">
        <p14:doors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Documents and Settings\Lakshmikanth\Desktop\project\hardware\PS3Ey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6592824" cy="494461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16152" y="573024"/>
            <a:ext cx="6553200" cy="58477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PLAY STATION EYE CAMERA</a:t>
            </a:r>
            <a:endPar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192109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PROJECTOR</a:t>
            </a:r>
            <a:endParaRPr lang="en-US" sz="4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5122" name="Picture 2" descr="C:\Documents and Settings\Lakshmikanth\Desktop\project\hardware\short_throw_project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00200"/>
            <a:ext cx="6096000" cy="455168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95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okman Old Style" pitchFamily="18" charset="0"/>
              </a:rPr>
              <a:t>METHOD</a:t>
            </a:r>
            <a:endParaRPr lang="en-US" sz="36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ookman Old Style" pitchFamily="18" charset="0"/>
            </a:endParaRPr>
          </a:p>
        </p:txBody>
      </p:sp>
      <p:sp>
        <p:nvSpPr>
          <p:cNvPr id="4" name="TextBox 3"/>
          <p:cNvSpPr txBox="1"/>
          <p:nvPr/>
        </p:nvSpPr>
        <p:spPr>
          <a:xfrm>
            <a:off x="1703832" y="1371600"/>
            <a:ext cx="5181600" cy="1569660"/>
          </a:xfrm>
          <a:prstGeom prst="rect">
            <a:avLst/>
          </a:prstGeom>
          <a:noFill/>
        </p:spPr>
        <p:txBody>
          <a:bodyPr wrap="square" rtlCol="0" anchor="ctr">
            <a:spAutoFit/>
          </a:bodyPr>
          <a:lstStyle/>
          <a:p>
            <a:pPr algn="ctr"/>
            <a:r>
              <a:rPr lang="en-US" sz="3200" dirty="0">
                <a:latin typeface="Algerian" pitchFamily="82" charset="0"/>
              </a:rPr>
              <a:t>Frustrated Total Internal Reflection (FTIR)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1432" y="3048000"/>
            <a:ext cx="5486400" cy="3511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3192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Documents and Settings\Lakshmikanth\Desktop\project\hardware\v2projector_si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19200"/>
            <a:ext cx="6172200" cy="460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9969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126</TotalTime>
  <Words>128</Words>
  <Application>Microsoft Office PowerPoint</Application>
  <PresentationFormat>On-screen Show (4:3)</PresentationFormat>
  <Paragraphs>29</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Oriel</vt:lpstr>
      <vt:lpstr>Office Theme</vt:lpstr>
      <vt:lpstr>MULTITOUCH POLYGON MORPHING</vt:lpstr>
      <vt:lpstr>HARDWARE SPECIFICATION</vt:lpstr>
      <vt:lpstr>INTRODUCTION TO MULTITOUCH HARDWARE</vt:lpstr>
      <vt:lpstr>VISIBLE LIGHT SENSOR</vt:lpstr>
      <vt:lpstr>MATERIALS NEEDED</vt:lpstr>
      <vt:lpstr>PowerPoint Presentation</vt:lpstr>
      <vt:lpstr>PROJECTOR</vt:lpstr>
      <vt:lpstr>METHOD</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MULTITOUCH</dc:title>
  <dc:creator>Lakshmikanth</dc:creator>
  <cp:lastModifiedBy>S7</cp:lastModifiedBy>
  <cp:revision>19</cp:revision>
  <dcterms:created xsi:type="dcterms:W3CDTF">2010-04-28T14:04:29Z</dcterms:created>
  <dcterms:modified xsi:type="dcterms:W3CDTF">2010-04-30T03:46:18Z</dcterms:modified>
</cp:coreProperties>
</file>