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dirty="0" lang="en-US" err="1" smtClean="0">
                <a:solidFill>
                  <a:schemeClr val="tx1"/>
                </a:solidFill>
              </a:rPr>
              <a:t>B</a:t>
            </a:r>
            <a:r>
              <a:rPr dirty="0" lang="en-US" err="1" smtClean="0">
                <a:solidFill>
                  <a:schemeClr val="tx1"/>
                </a:solidFill>
              </a:rPr>
              <a:t>H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R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TH </a:t>
            </a:r>
            <a:r>
              <a:rPr dirty="0" lang="en-US" err="1" smtClean="0">
                <a:solidFill>
                  <a:schemeClr val="tx1"/>
                </a:solidFill>
              </a:rPr>
              <a:t>KUMAR </a:t>
            </a:r>
            <a:r>
              <a:rPr dirty="0" lang="en-US" err="1" smtClean="0">
                <a:solidFill>
                  <a:schemeClr val="tx1"/>
                </a:solidFill>
              </a:rPr>
              <a:t>K </a:t>
            </a:r>
            <a:r>
              <a:rPr dirty="0" lang="en-US" err="1" smtClean="0">
                <a:solidFill>
                  <a:schemeClr val="tx1"/>
                </a:solidFill>
              </a:rPr>
              <a:t>M 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312214</a:t>
            </a:r>
            <a:r>
              <a:rPr dirty="0" lang="en-US" smtClean="0">
                <a:solidFill>
                  <a:schemeClr val="tx1"/>
                </a:solidFill>
              </a:rPr>
              <a:t>0</a:t>
            </a:r>
            <a:r>
              <a:rPr dirty="0" lang="en-US" smtClean="0">
                <a:solidFill>
                  <a:schemeClr val="tx1"/>
                </a:solidFill>
              </a:rPr>
              <a:t>1</a:t>
            </a:r>
            <a:r>
              <a:rPr dirty="0" lang="en-US" smtClean="0">
                <a:solidFill>
                  <a:schemeClr val="tx1"/>
                </a:solidFill>
              </a:rPr>
              <a:t>1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</a:t>
            </a:r>
            <a:r>
              <a:rPr dirty="0" lang="en-US" smtClean="0">
                <a:solidFill>
                  <a:schemeClr val="tx1"/>
                </a:solidFill>
              </a:rPr>
              <a:t>n</a:t>
            </a:r>
            <a:r>
              <a:rPr dirty="0" lang="en-US" smtClean="0">
                <a:solidFill>
                  <a:schemeClr val="tx1"/>
                </a:solidFill>
              </a:rPr>
              <a:t>c</a:t>
            </a:r>
            <a:r>
              <a:rPr dirty="0" lang="en-US" smtClean="0">
                <a:solidFill>
                  <a:schemeClr val="tx1"/>
                </a:solidFill>
              </a:rPr>
              <a:t>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6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2024-08-31T19:25:22Z</dcterms:created>
  <dcterms:modified xsi:type="dcterms:W3CDTF">2024-09-03T05:23:21Z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1265b2cd21b4408285fdf5bbc9642197</vt:lpwstr>
  </property>
</Properties>
</file>