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embedTrueTypeFonts="1"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Lst>
  <p:sldSz type="screen16x9" cy="6858000" cx="12192000"/>
  <p:notesSz cx="6858000" cy="9144000"/>
  <p:defaultTextStyle>
    <a:defPPr>
      <a:defRPr lang="zh-CN"/>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clrMru>
    <a:srgbClr val="422970"/>
    <a:srgbClr val="75CEC4"/>
    <a:srgbClr val="F1BD47"/>
    <a:srgbClr val="6542A9"/>
    <a:srgbClr val="EF4A43"/>
  </p:clrMru>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horzBarState="maximized">
    <p:restoredLeft sz="17279" autoAdjust="0"/>
    <p:restoredTop sz="94660"/>
  </p:normalViewPr>
  <p:slideViewPr>
    <p:cSldViewPr snapToGrid="0">
      <p:cViewPr varScale="1">
        <p:scale>
          <a:sx n="79" d="100"/>
          <a:sy n="79" d="100"/>
        </p:scale>
        <p:origin x="739" y="77"/>
      </p:cViewPr>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70" name=""/>
        <p:cNvGrpSpPr/>
        <p:nvPr/>
      </p:nvGrpSpPr>
      <p:grpSpPr>
        <a:xfrm>
          <a:off x="0" y="0"/>
          <a:ext cx="0" cy="0"/>
          <a:chOff x="0" y="0"/>
          <a:chExt cx="0" cy="0"/>
        </a:xfrm>
      </p:grpSpPr>
      <p:sp>
        <p:nvSpPr>
          <p:cNvPr id="1048774"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775"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776"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777"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778"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779"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标题幻灯片">
    <p:spTree>
      <p:nvGrpSpPr>
        <p:cNvPr id="24" name=""/>
        <p:cNvGrpSpPr/>
        <p:nvPr/>
      </p:nvGrpSpPr>
      <p:grpSpPr>
        <a:xfrm>
          <a:off x="0" y="0"/>
          <a:ext cx="0" cy="0"/>
          <a:chOff x="0" y="0"/>
          <a:chExt cx="0" cy="0"/>
        </a:xfrm>
      </p:grpSpPr>
      <p:sp>
        <p:nvSpPr>
          <p:cNvPr id="1048582" name="标题 1"/>
          <p:cNvSpPr>
            <a:spLocks noGrp="1"/>
          </p:cNvSpPr>
          <p:nvPr>
            <p:ph type="ctrTitle"/>
          </p:nvPr>
        </p:nvSpPr>
        <p:spPr>
          <a:xfrm>
            <a:off x="1524000" y="1122363"/>
            <a:ext cx="9144000" cy="2387600"/>
          </a:xfrm>
        </p:spPr>
        <p:txBody>
          <a:bodyPr anchor="b"/>
          <a:lstStyle>
            <a:lvl1pPr algn="ctr">
              <a:defRPr sz="6000"/>
            </a:lvl1pPr>
          </a:lstStyle>
          <a:p>
            <a:r>
              <a:rPr altLang="en-US" lang="zh-CN"/>
              <a:t>单击此处编辑母版标题样式</a:t>
            </a:r>
            <a:endParaRPr altLang="en-US" lang="zh-CN"/>
          </a:p>
        </p:txBody>
      </p:sp>
      <p:sp>
        <p:nvSpPr>
          <p:cNvPr id="1048583" name="副标题 2"/>
          <p:cNvSpPr>
            <a:spLocks noGrp="1"/>
          </p:cNvSpPr>
          <p:nvPr>
            <p:ph type="subTitle" idx="1"/>
          </p:nvPr>
        </p:nvSpPr>
        <p:spPr>
          <a:xfrm>
            <a:off x="1524000" y="3602038"/>
            <a:ext cx="9144000" cy="1655762"/>
          </a:xfrm>
        </p:spPr>
        <p:txBody>
          <a:bodyPr/>
          <a:lstStyle>
            <a:lvl1pPr algn="ctr"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altLang="en-US" lang="zh-CN"/>
              <a:t>单击此处编辑母版副标题样式</a:t>
            </a:r>
            <a:endParaRPr altLang="en-US" lang="zh-CN"/>
          </a:p>
        </p:txBody>
      </p:sp>
      <p:sp>
        <p:nvSpPr>
          <p:cNvPr id="1048584" name="日期占位符 3"/>
          <p:cNvSpPr>
            <a:spLocks noGrp="1"/>
          </p:cNvSpPr>
          <p:nvPr>
            <p:ph type="dt" sz="half" idx="10"/>
          </p:nvPr>
        </p:nvSpPr>
        <p:spPr/>
        <p:txBody>
          <a:bodyPr/>
          <a:p>
            <a:fld id="{D997B5FA-0921-464F-AAE1-844C04324D75}" type="datetimeFigureOut">
              <a:rPr altLang="en-US" lang="zh-CN" smtClean="0"/>
            </a:fld>
            <a:endParaRPr altLang="en-US" lang="zh-CN"/>
          </a:p>
        </p:txBody>
      </p:sp>
      <p:sp>
        <p:nvSpPr>
          <p:cNvPr id="1048585" name="页脚占位符 4"/>
          <p:cNvSpPr>
            <a:spLocks noGrp="1"/>
          </p:cNvSpPr>
          <p:nvPr>
            <p:ph type="ftr" sz="quarter" idx="11"/>
          </p:nvPr>
        </p:nvSpPr>
        <p:spPr/>
        <p:txBody>
          <a:bodyPr/>
          <a:p>
            <a:endParaRPr altLang="en-US" lang="zh-CN"/>
          </a:p>
        </p:txBody>
      </p:sp>
      <p:sp>
        <p:nvSpPr>
          <p:cNvPr id="1048586" name="灯片编号占位符 5"/>
          <p:cNvSpPr>
            <a:spLocks noGrp="1"/>
          </p:cNvSpPr>
          <p:nvPr>
            <p:ph type="sldNum" sz="quarter" idx="12"/>
          </p:nvPr>
        </p:nvSpPr>
        <p:spPr/>
        <p:txBody>
          <a:bodyPr/>
          <a:p>
            <a:fld id="{565CE74E-AB26-4998-AD42-012C4C1AD076}" type="slidenum">
              <a:rPr altLang="en-US" lang="zh-CN" smtClean="0"/>
            </a:fld>
            <a:endParaRPr altLang="en-US" 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标题和竖排文字">
    <p:spTree>
      <p:nvGrpSpPr>
        <p:cNvPr id="64" name=""/>
        <p:cNvGrpSpPr/>
        <p:nvPr/>
      </p:nvGrpSpPr>
      <p:grpSpPr>
        <a:xfrm>
          <a:off x="0" y="0"/>
          <a:ext cx="0" cy="0"/>
          <a:chOff x="0" y="0"/>
          <a:chExt cx="0" cy="0"/>
        </a:xfrm>
      </p:grpSpPr>
      <p:sp>
        <p:nvSpPr>
          <p:cNvPr id="1048741" name="标题 1"/>
          <p:cNvSpPr>
            <a:spLocks noGrp="1"/>
          </p:cNvSpPr>
          <p:nvPr>
            <p:ph type="title"/>
          </p:nvPr>
        </p:nvSpPr>
        <p:spPr/>
        <p:txBody>
          <a:bodyPr/>
          <a:p>
            <a:r>
              <a:rPr altLang="en-US" lang="zh-CN"/>
              <a:t>单击此处编辑母版标题样式</a:t>
            </a:r>
            <a:endParaRPr altLang="en-US" lang="zh-CN"/>
          </a:p>
        </p:txBody>
      </p:sp>
      <p:sp>
        <p:nvSpPr>
          <p:cNvPr id="1048742" name="竖排文字占位符 2"/>
          <p:cNvSpPr>
            <a:spLocks noGrp="1"/>
          </p:cNvSpPr>
          <p:nvPr>
            <p:ph type="body" orient="vert" idx="1"/>
          </p:nvPr>
        </p:nvSpPr>
        <p:spPr/>
        <p:txBody>
          <a:bodyPr vert="eaVert"/>
          <a:p>
            <a:pPr lvl="0"/>
            <a:r>
              <a:rPr altLang="en-US" lang="zh-CN"/>
              <a:t>单击此处编辑母版文本样式</a:t>
            </a:r>
            <a:endParaRPr altLang="en-US" lang="zh-CN"/>
          </a:p>
          <a:p>
            <a:pPr lvl="1"/>
            <a:r>
              <a:rPr altLang="en-US" lang="zh-CN"/>
              <a:t>第二级</a:t>
            </a:r>
            <a:endParaRPr altLang="en-US" lang="zh-CN"/>
          </a:p>
          <a:p>
            <a:pPr lvl="2"/>
            <a:r>
              <a:rPr altLang="en-US" lang="zh-CN"/>
              <a:t>第三级</a:t>
            </a:r>
            <a:endParaRPr altLang="en-US" lang="zh-CN"/>
          </a:p>
          <a:p>
            <a:pPr lvl="3"/>
            <a:r>
              <a:rPr altLang="en-US" lang="zh-CN"/>
              <a:t>第四级</a:t>
            </a:r>
            <a:endParaRPr altLang="en-US" lang="zh-CN"/>
          </a:p>
          <a:p>
            <a:pPr lvl="4"/>
            <a:r>
              <a:rPr altLang="en-US" lang="zh-CN"/>
              <a:t>第五级</a:t>
            </a:r>
            <a:endParaRPr altLang="en-US" lang="zh-CN"/>
          </a:p>
        </p:txBody>
      </p:sp>
      <p:sp>
        <p:nvSpPr>
          <p:cNvPr id="1048743" name="日期占位符 3"/>
          <p:cNvSpPr>
            <a:spLocks noGrp="1"/>
          </p:cNvSpPr>
          <p:nvPr>
            <p:ph type="dt" sz="half" idx="10"/>
          </p:nvPr>
        </p:nvSpPr>
        <p:spPr/>
        <p:txBody>
          <a:bodyPr/>
          <a:p>
            <a:fld id="{D997B5FA-0921-464F-AAE1-844C04324D75}" type="datetimeFigureOut">
              <a:rPr altLang="en-US" lang="zh-CN" smtClean="0"/>
            </a:fld>
            <a:endParaRPr altLang="en-US" lang="zh-CN"/>
          </a:p>
        </p:txBody>
      </p:sp>
      <p:sp>
        <p:nvSpPr>
          <p:cNvPr id="1048744" name="页脚占位符 4"/>
          <p:cNvSpPr>
            <a:spLocks noGrp="1"/>
          </p:cNvSpPr>
          <p:nvPr>
            <p:ph type="ftr" sz="quarter" idx="11"/>
          </p:nvPr>
        </p:nvSpPr>
        <p:spPr/>
        <p:txBody>
          <a:bodyPr/>
          <a:p>
            <a:endParaRPr altLang="en-US" lang="zh-CN"/>
          </a:p>
        </p:txBody>
      </p:sp>
      <p:sp>
        <p:nvSpPr>
          <p:cNvPr id="1048745" name="灯片编号占位符 5"/>
          <p:cNvSpPr>
            <a:spLocks noGrp="1"/>
          </p:cNvSpPr>
          <p:nvPr>
            <p:ph type="sldNum" sz="quarter" idx="12"/>
          </p:nvPr>
        </p:nvSpPr>
        <p:spPr/>
        <p:txBody>
          <a:bodyPr/>
          <a:p>
            <a:fld id="{565CE74E-AB26-4998-AD42-012C4C1AD076}" type="slidenum">
              <a:rPr altLang="en-US" lang="zh-CN" smtClean="0"/>
            </a:fld>
            <a:endParaRPr altLang="en-US" 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垂直排列标题与 文本">
    <p:spTree>
      <p:nvGrpSpPr>
        <p:cNvPr id="61" name=""/>
        <p:cNvGrpSpPr/>
        <p:nvPr/>
      </p:nvGrpSpPr>
      <p:grpSpPr>
        <a:xfrm>
          <a:off x="0" y="0"/>
          <a:ext cx="0" cy="0"/>
          <a:chOff x="0" y="0"/>
          <a:chExt cx="0" cy="0"/>
        </a:xfrm>
      </p:grpSpPr>
      <p:sp>
        <p:nvSpPr>
          <p:cNvPr id="1048725" name="竖排标题 1"/>
          <p:cNvSpPr>
            <a:spLocks noGrp="1"/>
          </p:cNvSpPr>
          <p:nvPr>
            <p:ph type="title" orient="vert"/>
          </p:nvPr>
        </p:nvSpPr>
        <p:spPr>
          <a:xfrm>
            <a:off x="8724900" y="365125"/>
            <a:ext cx="2628900" cy="5811838"/>
          </a:xfrm>
        </p:spPr>
        <p:txBody>
          <a:bodyPr vert="eaVert"/>
          <a:p>
            <a:r>
              <a:rPr altLang="en-US" lang="zh-CN"/>
              <a:t>单击此处编辑母版标题样式</a:t>
            </a:r>
            <a:endParaRPr altLang="en-US" lang="zh-CN"/>
          </a:p>
        </p:txBody>
      </p:sp>
      <p:sp>
        <p:nvSpPr>
          <p:cNvPr id="1048726" name="竖排文字占位符 2"/>
          <p:cNvSpPr>
            <a:spLocks noGrp="1"/>
          </p:cNvSpPr>
          <p:nvPr>
            <p:ph type="body" orient="vert" idx="1"/>
          </p:nvPr>
        </p:nvSpPr>
        <p:spPr>
          <a:xfrm>
            <a:off x="838200" y="365125"/>
            <a:ext cx="7734300" cy="5811838"/>
          </a:xfrm>
        </p:spPr>
        <p:txBody>
          <a:bodyPr vert="eaVert"/>
          <a:p>
            <a:pPr lvl="0"/>
            <a:r>
              <a:rPr altLang="en-US" lang="zh-CN"/>
              <a:t>单击此处编辑母版文本样式</a:t>
            </a:r>
            <a:endParaRPr altLang="en-US" lang="zh-CN"/>
          </a:p>
          <a:p>
            <a:pPr lvl="1"/>
            <a:r>
              <a:rPr altLang="en-US" lang="zh-CN"/>
              <a:t>第二级</a:t>
            </a:r>
            <a:endParaRPr altLang="en-US" lang="zh-CN"/>
          </a:p>
          <a:p>
            <a:pPr lvl="2"/>
            <a:r>
              <a:rPr altLang="en-US" lang="zh-CN"/>
              <a:t>第三级</a:t>
            </a:r>
            <a:endParaRPr altLang="en-US" lang="zh-CN"/>
          </a:p>
          <a:p>
            <a:pPr lvl="3"/>
            <a:r>
              <a:rPr altLang="en-US" lang="zh-CN"/>
              <a:t>第四级</a:t>
            </a:r>
            <a:endParaRPr altLang="en-US" lang="zh-CN"/>
          </a:p>
          <a:p>
            <a:pPr lvl="4"/>
            <a:r>
              <a:rPr altLang="en-US" lang="zh-CN"/>
              <a:t>第五级</a:t>
            </a:r>
            <a:endParaRPr altLang="en-US" lang="zh-CN"/>
          </a:p>
        </p:txBody>
      </p:sp>
      <p:sp>
        <p:nvSpPr>
          <p:cNvPr id="1048727" name="日期占位符 3"/>
          <p:cNvSpPr>
            <a:spLocks noGrp="1"/>
          </p:cNvSpPr>
          <p:nvPr>
            <p:ph type="dt" sz="half" idx="10"/>
          </p:nvPr>
        </p:nvSpPr>
        <p:spPr/>
        <p:txBody>
          <a:bodyPr/>
          <a:p>
            <a:fld id="{D997B5FA-0921-464F-AAE1-844C04324D75}" type="datetimeFigureOut">
              <a:rPr altLang="en-US" lang="zh-CN" smtClean="0"/>
            </a:fld>
            <a:endParaRPr altLang="en-US" lang="zh-CN"/>
          </a:p>
        </p:txBody>
      </p:sp>
      <p:sp>
        <p:nvSpPr>
          <p:cNvPr id="1048728" name="页脚占位符 4"/>
          <p:cNvSpPr>
            <a:spLocks noGrp="1"/>
          </p:cNvSpPr>
          <p:nvPr>
            <p:ph type="ftr" sz="quarter" idx="11"/>
          </p:nvPr>
        </p:nvSpPr>
        <p:spPr/>
        <p:txBody>
          <a:bodyPr/>
          <a:p>
            <a:endParaRPr altLang="en-US" lang="zh-CN"/>
          </a:p>
        </p:txBody>
      </p:sp>
      <p:sp>
        <p:nvSpPr>
          <p:cNvPr id="1048729" name="灯片编号占位符 5"/>
          <p:cNvSpPr>
            <a:spLocks noGrp="1"/>
          </p:cNvSpPr>
          <p:nvPr>
            <p:ph type="sldNum" sz="quarter" idx="12"/>
          </p:nvPr>
        </p:nvSpPr>
        <p:spPr/>
        <p:txBody>
          <a:bodyPr/>
          <a:p>
            <a:fld id="{565CE74E-AB26-4998-AD42-012C4C1AD076}" type="slidenum">
              <a:rPr altLang="en-US" lang="zh-CN" smtClean="0"/>
            </a:fld>
            <a:endParaRPr altLang="en-US" 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标题和内容">
    <p:spTree>
      <p:nvGrpSpPr>
        <p:cNvPr id="62" name=""/>
        <p:cNvGrpSpPr/>
        <p:nvPr/>
      </p:nvGrpSpPr>
      <p:grpSpPr>
        <a:xfrm>
          <a:off x="0" y="0"/>
          <a:ext cx="0" cy="0"/>
          <a:chOff x="0" y="0"/>
          <a:chExt cx="0" cy="0"/>
        </a:xfrm>
      </p:grpSpPr>
      <p:sp>
        <p:nvSpPr>
          <p:cNvPr id="1048730" name="标题 1"/>
          <p:cNvSpPr>
            <a:spLocks noGrp="1"/>
          </p:cNvSpPr>
          <p:nvPr>
            <p:ph type="title"/>
          </p:nvPr>
        </p:nvSpPr>
        <p:spPr/>
        <p:txBody>
          <a:bodyPr/>
          <a:p>
            <a:r>
              <a:rPr altLang="en-US" lang="zh-CN"/>
              <a:t>单击此处编辑母版标题样式</a:t>
            </a:r>
            <a:endParaRPr altLang="en-US" lang="zh-CN"/>
          </a:p>
        </p:txBody>
      </p:sp>
      <p:sp>
        <p:nvSpPr>
          <p:cNvPr id="1048731" name="内容占位符 2"/>
          <p:cNvSpPr>
            <a:spLocks noGrp="1"/>
          </p:cNvSpPr>
          <p:nvPr>
            <p:ph idx="1"/>
          </p:nvPr>
        </p:nvSpPr>
        <p:spPr/>
        <p:txBody>
          <a:bodyPr/>
          <a:p>
            <a:pPr lvl="0"/>
            <a:r>
              <a:rPr altLang="en-US" lang="zh-CN"/>
              <a:t>单击此处编辑母版文本样式</a:t>
            </a:r>
            <a:endParaRPr altLang="en-US" lang="zh-CN"/>
          </a:p>
          <a:p>
            <a:pPr lvl="1"/>
            <a:r>
              <a:rPr altLang="en-US" lang="zh-CN"/>
              <a:t>第二级</a:t>
            </a:r>
            <a:endParaRPr altLang="en-US" lang="zh-CN"/>
          </a:p>
          <a:p>
            <a:pPr lvl="2"/>
            <a:r>
              <a:rPr altLang="en-US" lang="zh-CN"/>
              <a:t>第三级</a:t>
            </a:r>
            <a:endParaRPr altLang="en-US" lang="zh-CN"/>
          </a:p>
          <a:p>
            <a:pPr lvl="3"/>
            <a:r>
              <a:rPr altLang="en-US" lang="zh-CN"/>
              <a:t>第四级</a:t>
            </a:r>
            <a:endParaRPr altLang="en-US" lang="zh-CN"/>
          </a:p>
          <a:p>
            <a:pPr lvl="4"/>
            <a:r>
              <a:rPr altLang="en-US" lang="zh-CN"/>
              <a:t>第五级</a:t>
            </a:r>
            <a:endParaRPr altLang="en-US" lang="zh-CN"/>
          </a:p>
        </p:txBody>
      </p:sp>
      <p:sp>
        <p:nvSpPr>
          <p:cNvPr id="1048732" name="日期占位符 3"/>
          <p:cNvSpPr>
            <a:spLocks noGrp="1"/>
          </p:cNvSpPr>
          <p:nvPr>
            <p:ph type="dt" sz="half" idx="10"/>
          </p:nvPr>
        </p:nvSpPr>
        <p:spPr/>
        <p:txBody>
          <a:bodyPr/>
          <a:p>
            <a:fld id="{D997B5FA-0921-464F-AAE1-844C04324D75}" type="datetimeFigureOut">
              <a:rPr altLang="en-US" lang="zh-CN" smtClean="0"/>
            </a:fld>
            <a:endParaRPr altLang="en-US" lang="zh-CN"/>
          </a:p>
        </p:txBody>
      </p:sp>
      <p:sp>
        <p:nvSpPr>
          <p:cNvPr id="1048733" name="页脚占位符 4"/>
          <p:cNvSpPr>
            <a:spLocks noGrp="1"/>
          </p:cNvSpPr>
          <p:nvPr>
            <p:ph type="ftr" sz="quarter" idx="11"/>
          </p:nvPr>
        </p:nvSpPr>
        <p:spPr/>
        <p:txBody>
          <a:bodyPr/>
          <a:p>
            <a:endParaRPr altLang="en-US" lang="zh-CN"/>
          </a:p>
        </p:txBody>
      </p:sp>
      <p:sp>
        <p:nvSpPr>
          <p:cNvPr id="1048734" name="灯片编号占位符 5"/>
          <p:cNvSpPr>
            <a:spLocks noGrp="1"/>
          </p:cNvSpPr>
          <p:nvPr>
            <p:ph type="sldNum" sz="quarter" idx="12"/>
          </p:nvPr>
        </p:nvSpPr>
        <p:spPr/>
        <p:txBody>
          <a:bodyPr/>
          <a:p>
            <a:fld id="{565CE74E-AB26-4998-AD42-012C4C1AD076}" type="slidenum">
              <a:rPr altLang="en-US" lang="zh-CN" smtClean="0"/>
            </a:fld>
            <a:endParaRPr altLang="en-US" 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节标题">
    <p:spTree>
      <p:nvGrpSpPr>
        <p:cNvPr id="65" name=""/>
        <p:cNvGrpSpPr/>
        <p:nvPr/>
      </p:nvGrpSpPr>
      <p:grpSpPr>
        <a:xfrm>
          <a:off x="0" y="0"/>
          <a:ext cx="0" cy="0"/>
          <a:chOff x="0" y="0"/>
          <a:chExt cx="0" cy="0"/>
        </a:xfrm>
      </p:grpSpPr>
      <p:sp>
        <p:nvSpPr>
          <p:cNvPr id="1048746" name="标题 1"/>
          <p:cNvSpPr>
            <a:spLocks noGrp="1"/>
          </p:cNvSpPr>
          <p:nvPr>
            <p:ph type="title"/>
          </p:nvPr>
        </p:nvSpPr>
        <p:spPr>
          <a:xfrm>
            <a:off x="831850" y="1709738"/>
            <a:ext cx="10515600" cy="2852737"/>
          </a:xfrm>
        </p:spPr>
        <p:txBody>
          <a:bodyPr anchor="b"/>
          <a:lstStyle>
            <a:lvl1pPr>
              <a:defRPr sz="6000"/>
            </a:lvl1pPr>
          </a:lstStyle>
          <a:p>
            <a:r>
              <a:rPr altLang="en-US" lang="zh-CN"/>
              <a:t>单击此处编辑母版标题样式</a:t>
            </a:r>
            <a:endParaRPr altLang="en-US" lang="zh-CN"/>
          </a:p>
        </p:txBody>
      </p:sp>
      <p:sp>
        <p:nvSpPr>
          <p:cNvPr id="1048747" name="文本占位符 2"/>
          <p:cNvSpPr>
            <a:spLocks noGrp="1"/>
          </p:cNvSpPr>
          <p:nvPr>
            <p:ph type="body" idx="1"/>
          </p:nvPr>
        </p:nvSpPr>
        <p:spPr>
          <a:xfrm>
            <a:off x="831850" y="4589463"/>
            <a:ext cx="10515600" cy="1500187"/>
          </a:xfrm>
        </p:spPr>
        <p:txBody>
          <a:bodyPr/>
          <a:lstStyle>
            <a:lvl1pPr indent="0" marL="0">
              <a:buNone/>
              <a:defRPr sz="2400">
                <a:solidFill>
                  <a:schemeClr val="tx1">
                    <a:tint val="75000"/>
                  </a:schemeClr>
                </a:solidFill>
              </a:defRPr>
            </a:lvl1pPr>
            <a:lvl2pPr indent="0" marL="457200">
              <a:buNone/>
              <a:defRPr sz="2000">
                <a:solidFill>
                  <a:schemeClr val="tx1">
                    <a:tint val="75000"/>
                  </a:schemeClr>
                </a:solidFill>
              </a:defRPr>
            </a:lvl2pPr>
            <a:lvl3pPr indent="0" marL="914400">
              <a:buNone/>
              <a:defRPr sz="1800">
                <a:solidFill>
                  <a:schemeClr val="tx1">
                    <a:tint val="75000"/>
                  </a:schemeClr>
                </a:solidFill>
              </a:defRPr>
            </a:lvl3pPr>
            <a:lvl4pPr indent="0" marL="1371600">
              <a:buNone/>
              <a:defRPr sz="1600">
                <a:solidFill>
                  <a:schemeClr val="tx1">
                    <a:tint val="75000"/>
                  </a:schemeClr>
                </a:solidFill>
              </a:defRPr>
            </a:lvl4pPr>
            <a:lvl5pPr indent="0" marL="1828800">
              <a:buNone/>
              <a:defRPr sz="1600">
                <a:solidFill>
                  <a:schemeClr val="tx1">
                    <a:tint val="75000"/>
                  </a:schemeClr>
                </a:solidFill>
              </a:defRPr>
            </a:lvl5pPr>
            <a:lvl6pPr indent="0" marL="2286000">
              <a:buNone/>
              <a:defRPr sz="1600">
                <a:solidFill>
                  <a:schemeClr val="tx1">
                    <a:tint val="75000"/>
                  </a:schemeClr>
                </a:solidFill>
              </a:defRPr>
            </a:lvl6pPr>
            <a:lvl7pPr indent="0" marL="2743200">
              <a:buNone/>
              <a:defRPr sz="1600">
                <a:solidFill>
                  <a:schemeClr val="tx1">
                    <a:tint val="75000"/>
                  </a:schemeClr>
                </a:solidFill>
              </a:defRPr>
            </a:lvl7pPr>
            <a:lvl8pPr indent="0" marL="3200400">
              <a:buNone/>
              <a:defRPr sz="1600">
                <a:solidFill>
                  <a:schemeClr val="tx1">
                    <a:tint val="75000"/>
                  </a:schemeClr>
                </a:solidFill>
              </a:defRPr>
            </a:lvl8pPr>
            <a:lvl9pPr indent="0" marL="3657600">
              <a:buNone/>
              <a:defRPr sz="1600">
                <a:solidFill>
                  <a:schemeClr val="tx1">
                    <a:tint val="75000"/>
                  </a:schemeClr>
                </a:solidFill>
              </a:defRPr>
            </a:lvl9pPr>
          </a:lstStyle>
          <a:p>
            <a:pPr lvl="0"/>
            <a:r>
              <a:rPr altLang="en-US" lang="zh-CN"/>
              <a:t>单击此处编辑母版文本样式</a:t>
            </a:r>
            <a:endParaRPr altLang="en-US" lang="zh-CN"/>
          </a:p>
        </p:txBody>
      </p:sp>
      <p:sp>
        <p:nvSpPr>
          <p:cNvPr id="1048748" name="日期占位符 3"/>
          <p:cNvSpPr>
            <a:spLocks noGrp="1"/>
          </p:cNvSpPr>
          <p:nvPr>
            <p:ph type="dt" sz="half" idx="10"/>
          </p:nvPr>
        </p:nvSpPr>
        <p:spPr/>
        <p:txBody>
          <a:bodyPr/>
          <a:p>
            <a:fld id="{D997B5FA-0921-464F-AAE1-844C04324D75}" type="datetimeFigureOut">
              <a:rPr altLang="en-US" lang="zh-CN" smtClean="0"/>
            </a:fld>
            <a:endParaRPr altLang="en-US" lang="zh-CN"/>
          </a:p>
        </p:txBody>
      </p:sp>
      <p:sp>
        <p:nvSpPr>
          <p:cNvPr id="1048749" name="页脚占位符 4"/>
          <p:cNvSpPr>
            <a:spLocks noGrp="1"/>
          </p:cNvSpPr>
          <p:nvPr>
            <p:ph type="ftr" sz="quarter" idx="11"/>
          </p:nvPr>
        </p:nvSpPr>
        <p:spPr/>
        <p:txBody>
          <a:bodyPr/>
          <a:p>
            <a:endParaRPr altLang="en-US" lang="zh-CN"/>
          </a:p>
        </p:txBody>
      </p:sp>
      <p:sp>
        <p:nvSpPr>
          <p:cNvPr id="1048750" name="灯片编号占位符 5"/>
          <p:cNvSpPr>
            <a:spLocks noGrp="1"/>
          </p:cNvSpPr>
          <p:nvPr>
            <p:ph type="sldNum" sz="quarter" idx="12"/>
          </p:nvPr>
        </p:nvSpPr>
        <p:spPr/>
        <p:txBody>
          <a:bodyPr/>
          <a:p>
            <a:fld id="{565CE74E-AB26-4998-AD42-012C4C1AD076}" type="slidenum">
              <a:rPr altLang="en-US" lang="zh-CN" smtClean="0"/>
            </a:fld>
            <a:endParaRPr altLang="en-US" 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两栏内容">
    <p:spTree>
      <p:nvGrpSpPr>
        <p:cNvPr id="66" name=""/>
        <p:cNvGrpSpPr/>
        <p:nvPr/>
      </p:nvGrpSpPr>
      <p:grpSpPr>
        <a:xfrm>
          <a:off x="0" y="0"/>
          <a:ext cx="0" cy="0"/>
          <a:chOff x="0" y="0"/>
          <a:chExt cx="0" cy="0"/>
        </a:xfrm>
      </p:grpSpPr>
      <p:sp>
        <p:nvSpPr>
          <p:cNvPr id="1048751" name="标题 1"/>
          <p:cNvSpPr>
            <a:spLocks noGrp="1"/>
          </p:cNvSpPr>
          <p:nvPr>
            <p:ph type="title"/>
          </p:nvPr>
        </p:nvSpPr>
        <p:spPr/>
        <p:txBody>
          <a:bodyPr/>
          <a:p>
            <a:r>
              <a:rPr altLang="en-US" lang="zh-CN"/>
              <a:t>单击此处编辑母版标题样式</a:t>
            </a:r>
            <a:endParaRPr altLang="en-US" lang="zh-CN"/>
          </a:p>
        </p:txBody>
      </p:sp>
      <p:sp>
        <p:nvSpPr>
          <p:cNvPr id="1048752" name="内容占位符 2"/>
          <p:cNvSpPr>
            <a:spLocks noGrp="1"/>
          </p:cNvSpPr>
          <p:nvPr>
            <p:ph sz="half" idx="1"/>
          </p:nvPr>
        </p:nvSpPr>
        <p:spPr>
          <a:xfrm>
            <a:off x="838200" y="1825625"/>
            <a:ext cx="5181600" cy="4351338"/>
          </a:xfrm>
        </p:spPr>
        <p:txBody>
          <a:bodyPr/>
          <a:p>
            <a:pPr lvl="0"/>
            <a:r>
              <a:rPr altLang="en-US" lang="zh-CN"/>
              <a:t>单击此处编辑母版文本样式</a:t>
            </a:r>
            <a:endParaRPr altLang="en-US" lang="zh-CN"/>
          </a:p>
          <a:p>
            <a:pPr lvl="1"/>
            <a:r>
              <a:rPr altLang="en-US" lang="zh-CN"/>
              <a:t>第二级</a:t>
            </a:r>
            <a:endParaRPr altLang="en-US" lang="zh-CN"/>
          </a:p>
          <a:p>
            <a:pPr lvl="2"/>
            <a:r>
              <a:rPr altLang="en-US" lang="zh-CN"/>
              <a:t>第三级</a:t>
            </a:r>
            <a:endParaRPr altLang="en-US" lang="zh-CN"/>
          </a:p>
          <a:p>
            <a:pPr lvl="3"/>
            <a:r>
              <a:rPr altLang="en-US" lang="zh-CN"/>
              <a:t>第四级</a:t>
            </a:r>
            <a:endParaRPr altLang="en-US" lang="zh-CN"/>
          </a:p>
          <a:p>
            <a:pPr lvl="4"/>
            <a:r>
              <a:rPr altLang="en-US" lang="zh-CN"/>
              <a:t>第五级</a:t>
            </a:r>
            <a:endParaRPr altLang="en-US" lang="zh-CN"/>
          </a:p>
        </p:txBody>
      </p:sp>
      <p:sp>
        <p:nvSpPr>
          <p:cNvPr id="1048753" name="内容占位符 3"/>
          <p:cNvSpPr>
            <a:spLocks noGrp="1"/>
          </p:cNvSpPr>
          <p:nvPr>
            <p:ph sz="half" idx="2"/>
          </p:nvPr>
        </p:nvSpPr>
        <p:spPr>
          <a:xfrm>
            <a:off x="6172200" y="1825625"/>
            <a:ext cx="5181600" cy="4351338"/>
          </a:xfrm>
        </p:spPr>
        <p:txBody>
          <a:bodyPr/>
          <a:p>
            <a:pPr lvl="0"/>
            <a:r>
              <a:rPr altLang="en-US" lang="zh-CN"/>
              <a:t>单击此处编辑母版文本样式</a:t>
            </a:r>
            <a:endParaRPr altLang="en-US" lang="zh-CN"/>
          </a:p>
          <a:p>
            <a:pPr lvl="1"/>
            <a:r>
              <a:rPr altLang="en-US" lang="zh-CN"/>
              <a:t>第二级</a:t>
            </a:r>
            <a:endParaRPr altLang="en-US" lang="zh-CN"/>
          </a:p>
          <a:p>
            <a:pPr lvl="2"/>
            <a:r>
              <a:rPr altLang="en-US" lang="zh-CN"/>
              <a:t>第三级</a:t>
            </a:r>
            <a:endParaRPr altLang="en-US" lang="zh-CN"/>
          </a:p>
          <a:p>
            <a:pPr lvl="3"/>
            <a:r>
              <a:rPr altLang="en-US" lang="zh-CN"/>
              <a:t>第四级</a:t>
            </a:r>
            <a:endParaRPr altLang="en-US" lang="zh-CN"/>
          </a:p>
          <a:p>
            <a:pPr lvl="4"/>
            <a:r>
              <a:rPr altLang="en-US" lang="zh-CN"/>
              <a:t>第五级</a:t>
            </a:r>
            <a:endParaRPr altLang="en-US" lang="zh-CN"/>
          </a:p>
        </p:txBody>
      </p:sp>
      <p:sp>
        <p:nvSpPr>
          <p:cNvPr id="1048754" name="日期占位符 4"/>
          <p:cNvSpPr>
            <a:spLocks noGrp="1"/>
          </p:cNvSpPr>
          <p:nvPr>
            <p:ph type="dt" sz="half" idx="10"/>
          </p:nvPr>
        </p:nvSpPr>
        <p:spPr/>
        <p:txBody>
          <a:bodyPr/>
          <a:p>
            <a:fld id="{D997B5FA-0921-464F-AAE1-844C04324D75}" type="datetimeFigureOut">
              <a:rPr altLang="en-US" lang="zh-CN" smtClean="0"/>
            </a:fld>
            <a:endParaRPr altLang="en-US" lang="zh-CN"/>
          </a:p>
        </p:txBody>
      </p:sp>
      <p:sp>
        <p:nvSpPr>
          <p:cNvPr id="1048755" name="页脚占位符 5"/>
          <p:cNvSpPr>
            <a:spLocks noGrp="1"/>
          </p:cNvSpPr>
          <p:nvPr>
            <p:ph type="ftr" sz="quarter" idx="11"/>
          </p:nvPr>
        </p:nvSpPr>
        <p:spPr/>
        <p:txBody>
          <a:bodyPr/>
          <a:p>
            <a:endParaRPr altLang="en-US" lang="zh-CN"/>
          </a:p>
        </p:txBody>
      </p:sp>
      <p:sp>
        <p:nvSpPr>
          <p:cNvPr id="1048756" name="灯片编号占位符 6"/>
          <p:cNvSpPr>
            <a:spLocks noGrp="1"/>
          </p:cNvSpPr>
          <p:nvPr>
            <p:ph type="sldNum" sz="quarter" idx="12"/>
          </p:nvPr>
        </p:nvSpPr>
        <p:spPr/>
        <p:txBody>
          <a:bodyPr/>
          <a:p>
            <a:fld id="{565CE74E-AB26-4998-AD42-012C4C1AD076}" type="slidenum">
              <a:rPr altLang="en-US" lang="zh-CN" smtClean="0"/>
            </a:fld>
            <a:endParaRPr altLang="en-US" 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比较">
    <p:spTree>
      <p:nvGrpSpPr>
        <p:cNvPr id="67" name=""/>
        <p:cNvGrpSpPr/>
        <p:nvPr/>
      </p:nvGrpSpPr>
      <p:grpSpPr>
        <a:xfrm>
          <a:off x="0" y="0"/>
          <a:ext cx="0" cy="0"/>
          <a:chOff x="0" y="0"/>
          <a:chExt cx="0" cy="0"/>
        </a:xfrm>
      </p:grpSpPr>
      <p:sp>
        <p:nvSpPr>
          <p:cNvPr id="1048757" name="标题 1"/>
          <p:cNvSpPr>
            <a:spLocks noGrp="1"/>
          </p:cNvSpPr>
          <p:nvPr>
            <p:ph type="title"/>
          </p:nvPr>
        </p:nvSpPr>
        <p:spPr>
          <a:xfrm>
            <a:off x="839788" y="365125"/>
            <a:ext cx="10515600" cy="1325563"/>
          </a:xfrm>
        </p:spPr>
        <p:txBody>
          <a:bodyPr/>
          <a:p>
            <a:r>
              <a:rPr altLang="en-US" lang="zh-CN"/>
              <a:t>单击此处编辑母版标题样式</a:t>
            </a:r>
            <a:endParaRPr altLang="en-US" lang="zh-CN"/>
          </a:p>
        </p:txBody>
      </p:sp>
      <p:sp>
        <p:nvSpPr>
          <p:cNvPr id="1048758" name="文本占位符 2"/>
          <p:cNvSpPr>
            <a:spLocks noGrp="1"/>
          </p:cNvSpPr>
          <p:nvPr>
            <p:ph type="body" idx="1"/>
          </p:nvPr>
        </p:nvSpPr>
        <p:spPr>
          <a:xfrm>
            <a:off x="839788" y="1681163"/>
            <a:ext cx="5157787"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lang="zh-CN"/>
              <a:t>单击此处编辑母版文本样式</a:t>
            </a:r>
            <a:endParaRPr altLang="en-US" lang="zh-CN"/>
          </a:p>
        </p:txBody>
      </p:sp>
      <p:sp>
        <p:nvSpPr>
          <p:cNvPr id="1048759" name="内容占位符 3"/>
          <p:cNvSpPr>
            <a:spLocks noGrp="1"/>
          </p:cNvSpPr>
          <p:nvPr>
            <p:ph sz="half" idx="2"/>
          </p:nvPr>
        </p:nvSpPr>
        <p:spPr>
          <a:xfrm>
            <a:off x="839788" y="2505075"/>
            <a:ext cx="5157787" cy="3684588"/>
          </a:xfrm>
        </p:spPr>
        <p:txBody>
          <a:bodyPr/>
          <a:p>
            <a:pPr lvl="0"/>
            <a:r>
              <a:rPr altLang="en-US" lang="zh-CN"/>
              <a:t>单击此处编辑母版文本样式</a:t>
            </a:r>
            <a:endParaRPr altLang="en-US" lang="zh-CN"/>
          </a:p>
          <a:p>
            <a:pPr lvl="1"/>
            <a:r>
              <a:rPr altLang="en-US" lang="zh-CN"/>
              <a:t>第二级</a:t>
            </a:r>
            <a:endParaRPr altLang="en-US" lang="zh-CN"/>
          </a:p>
          <a:p>
            <a:pPr lvl="2"/>
            <a:r>
              <a:rPr altLang="en-US" lang="zh-CN"/>
              <a:t>第三级</a:t>
            </a:r>
            <a:endParaRPr altLang="en-US" lang="zh-CN"/>
          </a:p>
          <a:p>
            <a:pPr lvl="3"/>
            <a:r>
              <a:rPr altLang="en-US" lang="zh-CN"/>
              <a:t>第四级</a:t>
            </a:r>
            <a:endParaRPr altLang="en-US" lang="zh-CN"/>
          </a:p>
          <a:p>
            <a:pPr lvl="4"/>
            <a:r>
              <a:rPr altLang="en-US" lang="zh-CN"/>
              <a:t>第五级</a:t>
            </a:r>
            <a:endParaRPr altLang="en-US" lang="zh-CN"/>
          </a:p>
        </p:txBody>
      </p:sp>
      <p:sp>
        <p:nvSpPr>
          <p:cNvPr id="1048760" name="文本占位符 4"/>
          <p:cNvSpPr>
            <a:spLocks noGrp="1"/>
          </p:cNvSpPr>
          <p:nvPr>
            <p:ph type="body" sz="quarter" idx="3"/>
          </p:nvPr>
        </p:nvSpPr>
        <p:spPr>
          <a:xfrm>
            <a:off x="6172200" y="1681163"/>
            <a:ext cx="5183188"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lang="zh-CN"/>
              <a:t>单击此处编辑母版文本样式</a:t>
            </a:r>
            <a:endParaRPr altLang="en-US" lang="zh-CN"/>
          </a:p>
        </p:txBody>
      </p:sp>
      <p:sp>
        <p:nvSpPr>
          <p:cNvPr id="1048761" name="内容占位符 5"/>
          <p:cNvSpPr>
            <a:spLocks noGrp="1"/>
          </p:cNvSpPr>
          <p:nvPr>
            <p:ph sz="quarter" idx="4"/>
          </p:nvPr>
        </p:nvSpPr>
        <p:spPr>
          <a:xfrm>
            <a:off x="6172200" y="2505075"/>
            <a:ext cx="5183188" cy="3684588"/>
          </a:xfrm>
        </p:spPr>
        <p:txBody>
          <a:bodyPr/>
          <a:p>
            <a:pPr lvl="0"/>
            <a:r>
              <a:rPr altLang="en-US" lang="zh-CN"/>
              <a:t>单击此处编辑母版文本样式</a:t>
            </a:r>
            <a:endParaRPr altLang="en-US" lang="zh-CN"/>
          </a:p>
          <a:p>
            <a:pPr lvl="1"/>
            <a:r>
              <a:rPr altLang="en-US" lang="zh-CN"/>
              <a:t>第二级</a:t>
            </a:r>
            <a:endParaRPr altLang="en-US" lang="zh-CN"/>
          </a:p>
          <a:p>
            <a:pPr lvl="2"/>
            <a:r>
              <a:rPr altLang="en-US" lang="zh-CN"/>
              <a:t>第三级</a:t>
            </a:r>
            <a:endParaRPr altLang="en-US" lang="zh-CN"/>
          </a:p>
          <a:p>
            <a:pPr lvl="3"/>
            <a:r>
              <a:rPr altLang="en-US" lang="zh-CN"/>
              <a:t>第四级</a:t>
            </a:r>
            <a:endParaRPr altLang="en-US" lang="zh-CN"/>
          </a:p>
          <a:p>
            <a:pPr lvl="4"/>
            <a:r>
              <a:rPr altLang="en-US" lang="zh-CN"/>
              <a:t>第五级</a:t>
            </a:r>
            <a:endParaRPr altLang="en-US" lang="zh-CN"/>
          </a:p>
        </p:txBody>
      </p:sp>
      <p:sp>
        <p:nvSpPr>
          <p:cNvPr id="1048762" name="日期占位符 6"/>
          <p:cNvSpPr>
            <a:spLocks noGrp="1"/>
          </p:cNvSpPr>
          <p:nvPr>
            <p:ph type="dt" sz="half" idx="10"/>
          </p:nvPr>
        </p:nvSpPr>
        <p:spPr/>
        <p:txBody>
          <a:bodyPr/>
          <a:p>
            <a:fld id="{D997B5FA-0921-464F-AAE1-844C04324D75}" type="datetimeFigureOut">
              <a:rPr altLang="en-US" lang="zh-CN" smtClean="0"/>
            </a:fld>
            <a:endParaRPr altLang="en-US" lang="zh-CN"/>
          </a:p>
        </p:txBody>
      </p:sp>
      <p:sp>
        <p:nvSpPr>
          <p:cNvPr id="1048763" name="页脚占位符 7"/>
          <p:cNvSpPr>
            <a:spLocks noGrp="1"/>
          </p:cNvSpPr>
          <p:nvPr>
            <p:ph type="ftr" sz="quarter" idx="11"/>
          </p:nvPr>
        </p:nvSpPr>
        <p:spPr/>
        <p:txBody>
          <a:bodyPr/>
          <a:p>
            <a:endParaRPr altLang="en-US" lang="zh-CN"/>
          </a:p>
        </p:txBody>
      </p:sp>
      <p:sp>
        <p:nvSpPr>
          <p:cNvPr id="1048764" name="灯片编号占位符 8"/>
          <p:cNvSpPr>
            <a:spLocks noGrp="1"/>
          </p:cNvSpPr>
          <p:nvPr>
            <p:ph type="sldNum" sz="quarter" idx="12"/>
          </p:nvPr>
        </p:nvSpPr>
        <p:spPr/>
        <p:txBody>
          <a:bodyPr/>
          <a:p>
            <a:fld id="{565CE74E-AB26-4998-AD42-012C4C1AD076}" type="slidenum">
              <a:rPr altLang="en-US" lang="zh-CN" smtClean="0"/>
            </a:fld>
            <a:endParaRPr altLang="en-US" 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仅标题">
    <p:spTree>
      <p:nvGrpSpPr>
        <p:cNvPr id="60" name=""/>
        <p:cNvGrpSpPr/>
        <p:nvPr/>
      </p:nvGrpSpPr>
      <p:grpSpPr>
        <a:xfrm>
          <a:off x="0" y="0"/>
          <a:ext cx="0" cy="0"/>
          <a:chOff x="0" y="0"/>
          <a:chExt cx="0" cy="0"/>
        </a:xfrm>
      </p:grpSpPr>
      <p:sp>
        <p:nvSpPr>
          <p:cNvPr id="1048721" name="标题 1"/>
          <p:cNvSpPr>
            <a:spLocks noGrp="1"/>
          </p:cNvSpPr>
          <p:nvPr>
            <p:ph type="title"/>
          </p:nvPr>
        </p:nvSpPr>
        <p:spPr/>
        <p:txBody>
          <a:bodyPr/>
          <a:p>
            <a:r>
              <a:rPr altLang="en-US" lang="zh-CN"/>
              <a:t>单击此处编辑母版标题样式</a:t>
            </a:r>
            <a:endParaRPr altLang="en-US" lang="zh-CN"/>
          </a:p>
        </p:txBody>
      </p:sp>
      <p:sp>
        <p:nvSpPr>
          <p:cNvPr id="1048722" name="日期占位符 2"/>
          <p:cNvSpPr>
            <a:spLocks noGrp="1"/>
          </p:cNvSpPr>
          <p:nvPr>
            <p:ph type="dt" sz="half" idx="10"/>
          </p:nvPr>
        </p:nvSpPr>
        <p:spPr/>
        <p:txBody>
          <a:bodyPr/>
          <a:p>
            <a:fld id="{D997B5FA-0921-464F-AAE1-844C04324D75}" type="datetimeFigureOut">
              <a:rPr altLang="en-US" lang="zh-CN" smtClean="0"/>
            </a:fld>
            <a:endParaRPr altLang="en-US" lang="zh-CN"/>
          </a:p>
        </p:txBody>
      </p:sp>
      <p:sp>
        <p:nvSpPr>
          <p:cNvPr id="1048723" name="页脚占位符 3"/>
          <p:cNvSpPr>
            <a:spLocks noGrp="1"/>
          </p:cNvSpPr>
          <p:nvPr>
            <p:ph type="ftr" sz="quarter" idx="11"/>
          </p:nvPr>
        </p:nvSpPr>
        <p:spPr/>
        <p:txBody>
          <a:bodyPr/>
          <a:p>
            <a:endParaRPr altLang="en-US" lang="zh-CN"/>
          </a:p>
        </p:txBody>
      </p:sp>
      <p:sp>
        <p:nvSpPr>
          <p:cNvPr id="1048724" name="灯片编号占位符 4"/>
          <p:cNvSpPr>
            <a:spLocks noGrp="1"/>
          </p:cNvSpPr>
          <p:nvPr>
            <p:ph type="sldNum" sz="quarter" idx="12"/>
          </p:nvPr>
        </p:nvSpPr>
        <p:spPr/>
        <p:txBody>
          <a:bodyPr/>
          <a:p>
            <a:fld id="{565CE74E-AB26-4998-AD42-012C4C1AD076}" type="slidenum">
              <a:rPr altLang="en-US" lang="zh-CN" smtClean="0"/>
            </a:fld>
            <a:endParaRPr altLang="en-US" 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空白">
    <p:spTree>
      <p:nvGrpSpPr>
        <p:cNvPr id="68" name=""/>
        <p:cNvGrpSpPr/>
        <p:nvPr/>
      </p:nvGrpSpPr>
      <p:grpSpPr>
        <a:xfrm>
          <a:off x="0" y="0"/>
          <a:ext cx="0" cy="0"/>
          <a:chOff x="0" y="0"/>
          <a:chExt cx="0" cy="0"/>
        </a:xfrm>
      </p:grpSpPr>
      <p:sp>
        <p:nvSpPr>
          <p:cNvPr id="1048765" name="日期占位符 1"/>
          <p:cNvSpPr>
            <a:spLocks noGrp="1"/>
          </p:cNvSpPr>
          <p:nvPr>
            <p:ph type="dt" sz="half" idx="10"/>
          </p:nvPr>
        </p:nvSpPr>
        <p:spPr/>
        <p:txBody>
          <a:bodyPr/>
          <a:p>
            <a:fld id="{D997B5FA-0921-464F-AAE1-844C04324D75}" type="datetimeFigureOut">
              <a:rPr altLang="en-US" lang="zh-CN" smtClean="0"/>
            </a:fld>
            <a:endParaRPr altLang="en-US" lang="zh-CN"/>
          </a:p>
        </p:txBody>
      </p:sp>
      <p:sp>
        <p:nvSpPr>
          <p:cNvPr id="1048766" name="页脚占位符 2"/>
          <p:cNvSpPr>
            <a:spLocks noGrp="1"/>
          </p:cNvSpPr>
          <p:nvPr>
            <p:ph type="ftr" sz="quarter" idx="11"/>
          </p:nvPr>
        </p:nvSpPr>
        <p:spPr/>
        <p:txBody>
          <a:bodyPr/>
          <a:p>
            <a:endParaRPr altLang="en-US" lang="zh-CN"/>
          </a:p>
        </p:txBody>
      </p:sp>
      <p:sp>
        <p:nvSpPr>
          <p:cNvPr id="1048767" name="灯片编号占位符 3"/>
          <p:cNvSpPr>
            <a:spLocks noGrp="1"/>
          </p:cNvSpPr>
          <p:nvPr>
            <p:ph type="sldNum" sz="quarter" idx="12"/>
          </p:nvPr>
        </p:nvSpPr>
        <p:spPr/>
        <p:txBody>
          <a:bodyPr/>
          <a:p>
            <a:fld id="{565CE74E-AB26-4998-AD42-012C4C1AD076}" type="slidenum">
              <a:rPr altLang="en-US" lang="zh-CN" smtClean="0"/>
            </a:fld>
            <a:endParaRPr altLang="en-US" 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内容与标题">
    <p:spTree>
      <p:nvGrpSpPr>
        <p:cNvPr id="69" name=""/>
        <p:cNvGrpSpPr/>
        <p:nvPr/>
      </p:nvGrpSpPr>
      <p:grpSpPr>
        <a:xfrm>
          <a:off x="0" y="0"/>
          <a:ext cx="0" cy="0"/>
          <a:chOff x="0" y="0"/>
          <a:chExt cx="0" cy="0"/>
        </a:xfrm>
      </p:grpSpPr>
      <p:sp>
        <p:nvSpPr>
          <p:cNvPr id="1048768" name="标题 1"/>
          <p:cNvSpPr>
            <a:spLocks noGrp="1"/>
          </p:cNvSpPr>
          <p:nvPr>
            <p:ph type="title"/>
          </p:nvPr>
        </p:nvSpPr>
        <p:spPr>
          <a:xfrm>
            <a:off x="839788" y="457200"/>
            <a:ext cx="3932237" cy="1600200"/>
          </a:xfrm>
        </p:spPr>
        <p:txBody>
          <a:bodyPr anchor="b"/>
          <a:lstStyle>
            <a:lvl1pPr>
              <a:defRPr sz="3200"/>
            </a:lvl1pPr>
          </a:lstStyle>
          <a:p>
            <a:r>
              <a:rPr altLang="en-US" lang="zh-CN"/>
              <a:t>单击此处编辑母版标题样式</a:t>
            </a:r>
            <a:endParaRPr altLang="en-US" lang="zh-CN"/>
          </a:p>
        </p:txBody>
      </p:sp>
      <p:sp>
        <p:nvSpPr>
          <p:cNvPr id="1048769"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altLang="en-US" lang="zh-CN"/>
              <a:t>单击此处编辑母版文本样式</a:t>
            </a:r>
            <a:endParaRPr altLang="en-US" lang="zh-CN"/>
          </a:p>
          <a:p>
            <a:pPr lvl="1"/>
            <a:r>
              <a:rPr altLang="en-US" lang="zh-CN"/>
              <a:t>第二级</a:t>
            </a:r>
            <a:endParaRPr altLang="en-US" lang="zh-CN"/>
          </a:p>
          <a:p>
            <a:pPr lvl="2"/>
            <a:r>
              <a:rPr altLang="en-US" lang="zh-CN"/>
              <a:t>第三级</a:t>
            </a:r>
            <a:endParaRPr altLang="en-US" lang="zh-CN"/>
          </a:p>
          <a:p>
            <a:pPr lvl="3"/>
            <a:r>
              <a:rPr altLang="en-US" lang="zh-CN"/>
              <a:t>第四级</a:t>
            </a:r>
            <a:endParaRPr altLang="en-US" lang="zh-CN"/>
          </a:p>
          <a:p>
            <a:pPr lvl="4"/>
            <a:r>
              <a:rPr altLang="en-US" lang="zh-CN"/>
              <a:t>第五级</a:t>
            </a:r>
            <a:endParaRPr altLang="en-US" lang="zh-CN"/>
          </a:p>
        </p:txBody>
      </p:sp>
      <p:sp>
        <p:nvSpPr>
          <p:cNvPr id="1048770" name="文本占位符 3"/>
          <p:cNvSpPr>
            <a:spLocks noGrp="1"/>
          </p:cNvSpPr>
          <p:nvPr>
            <p:ph type="body" sz="half" idx="2"/>
          </p:nvPr>
        </p:nvSpPr>
        <p:spPr>
          <a:xfrm>
            <a:off x="839788" y="2057400"/>
            <a:ext cx="3932237"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en-US" lang="zh-CN"/>
              <a:t>单击此处编辑母版文本样式</a:t>
            </a:r>
            <a:endParaRPr altLang="en-US" lang="zh-CN"/>
          </a:p>
        </p:txBody>
      </p:sp>
      <p:sp>
        <p:nvSpPr>
          <p:cNvPr id="1048771" name="日期占位符 4"/>
          <p:cNvSpPr>
            <a:spLocks noGrp="1"/>
          </p:cNvSpPr>
          <p:nvPr>
            <p:ph type="dt" sz="half" idx="10"/>
          </p:nvPr>
        </p:nvSpPr>
        <p:spPr/>
        <p:txBody>
          <a:bodyPr/>
          <a:p>
            <a:fld id="{D997B5FA-0921-464F-AAE1-844C04324D75}" type="datetimeFigureOut">
              <a:rPr altLang="en-US" lang="zh-CN" smtClean="0"/>
            </a:fld>
            <a:endParaRPr altLang="en-US" lang="zh-CN"/>
          </a:p>
        </p:txBody>
      </p:sp>
      <p:sp>
        <p:nvSpPr>
          <p:cNvPr id="1048772" name="页脚占位符 5"/>
          <p:cNvSpPr>
            <a:spLocks noGrp="1"/>
          </p:cNvSpPr>
          <p:nvPr>
            <p:ph type="ftr" sz="quarter" idx="11"/>
          </p:nvPr>
        </p:nvSpPr>
        <p:spPr/>
        <p:txBody>
          <a:bodyPr/>
          <a:p>
            <a:endParaRPr altLang="en-US" lang="zh-CN"/>
          </a:p>
        </p:txBody>
      </p:sp>
      <p:sp>
        <p:nvSpPr>
          <p:cNvPr id="1048773" name="灯片编号占位符 6"/>
          <p:cNvSpPr>
            <a:spLocks noGrp="1"/>
          </p:cNvSpPr>
          <p:nvPr>
            <p:ph type="sldNum" sz="quarter" idx="12"/>
          </p:nvPr>
        </p:nvSpPr>
        <p:spPr/>
        <p:txBody>
          <a:bodyPr/>
          <a:p>
            <a:fld id="{565CE74E-AB26-4998-AD42-012C4C1AD076}" type="slidenum">
              <a:rPr altLang="en-US" lang="zh-CN" smtClean="0"/>
            </a:fld>
            <a:endParaRPr altLang="en-US" 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图片与标题">
    <p:spTree>
      <p:nvGrpSpPr>
        <p:cNvPr id="63" name=""/>
        <p:cNvGrpSpPr/>
        <p:nvPr/>
      </p:nvGrpSpPr>
      <p:grpSpPr>
        <a:xfrm>
          <a:off x="0" y="0"/>
          <a:ext cx="0" cy="0"/>
          <a:chOff x="0" y="0"/>
          <a:chExt cx="0" cy="0"/>
        </a:xfrm>
      </p:grpSpPr>
      <p:sp>
        <p:nvSpPr>
          <p:cNvPr id="1048735" name="标题 1"/>
          <p:cNvSpPr>
            <a:spLocks noGrp="1"/>
          </p:cNvSpPr>
          <p:nvPr>
            <p:ph type="title"/>
          </p:nvPr>
        </p:nvSpPr>
        <p:spPr>
          <a:xfrm>
            <a:off x="839788" y="457200"/>
            <a:ext cx="3932237" cy="1600200"/>
          </a:xfrm>
        </p:spPr>
        <p:txBody>
          <a:bodyPr anchor="b"/>
          <a:lstStyle>
            <a:lvl1pPr>
              <a:defRPr sz="3200"/>
            </a:lvl1pPr>
          </a:lstStyle>
          <a:p>
            <a:r>
              <a:rPr altLang="en-US" lang="zh-CN"/>
              <a:t>单击此处编辑母版标题样式</a:t>
            </a:r>
            <a:endParaRPr altLang="en-US" lang="zh-CN"/>
          </a:p>
        </p:txBody>
      </p:sp>
      <p:sp>
        <p:nvSpPr>
          <p:cNvPr id="1048736" name="图片占位符 2"/>
          <p:cNvSpPr>
            <a:spLocks noGrp="1"/>
          </p:cNvSpPr>
          <p:nvPr>
            <p:ph type="pic" idx="1"/>
          </p:nvPr>
        </p:nvSpPr>
        <p:spPr>
          <a:xfrm>
            <a:off x="5183188" y="987425"/>
            <a:ext cx="6172200" cy="4873625"/>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altLang="en-US" lang="zh-CN"/>
          </a:p>
        </p:txBody>
      </p:sp>
      <p:sp>
        <p:nvSpPr>
          <p:cNvPr id="1048737" name="文本占位符 3"/>
          <p:cNvSpPr>
            <a:spLocks noGrp="1"/>
          </p:cNvSpPr>
          <p:nvPr>
            <p:ph type="body" sz="half" idx="2"/>
          </p:nvPr>
        </p:nvSpPr>
        <p:spPr>
          <a:xfrm>
            <a:off x="839788" y="2057400"/>
            <a:ext cx="3932237"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en-US" lang="zh-CN"/>
              <a:t>单击此处编辑母版文本样式</a:t>
            </a:r>
            <a:endParaRPr altLang="en-US" lang="zh-CN"/>
          </a:p>
        </p:txBody>
      </p:sp>
      <p:sp>
        <p:nvSpPr>
          <p:cNvPr id="1048738" name="日期占位符 4"/>
          <p:cNvSpPr>
            <a:spLocks noGrp="1"/>
          </p:cNvSpPr>
          <p:nvPr>
            <p:ph type="dt" sz="half" idx="10"/>
          </p:nvPr>
        </p:nvSpPr>
        <p:spPr/>
        <p:txBody>
          <a:bodyPr/>
          <a:p>
            <a:fld id="{D997B5FA-0921-464F-AAE1-844C04324D75}" type="datetimeFigureOut">
              <a:rPr altLang="en-US" lang="zh-CN" smtClean="0"/>
            </a:fld>
            <a:endParaRPr altLang="en-US" lang="zh-CN"/>
          </a:p>
        </p:txBody>
      </p:sp>
      <p:sp>
        <p:nvSpPr>
          <p:cNvPr id="1048739" name="页脚占位符 5"/>
          <p:cNvSpPr>
            <a:spLocks noGrp="1"/>
          </p:cNvSpPr>
          <p:nvPr>
            <p:ph type="ftr" sz="quarter" idx="11"/>
          </p:nvPr>
        </p:nvSpPr>
        <p:spPr/>
        <p:txBody>
          <a:bodyPr/>
          <a:p>
            <a:endParaRPr altLang="en-US" lang="zh-CN"/>
          </a:p>
        </p:txBody>
      </p:sp>
      <p:sp>
        <p:nvSpPr>
          <p:cNvPr id="1048740" name="灯片编号占位符 6"/>
          <p:cNvSpPr>
            <a:spLocks noGrp="1"/>
          </p:cNvSpPr>
          <p:nvPr>
            <p:ph type="sldNum" sz="quarter" idx="12"/>
          </p:nvPr>
        </p:nvSpPr>
        <p:spPr/>
        <p:txBody>
          <a:bodyPr/>
          <a:p>
            <a:fld id="{565CE74E-AB26-4998-AD42-012C4C1AD076}" type="slidenum">
              <a:rPr altLang="en-US" lang="zh-CN" smtClean="0"/>
            </a:fld>
            <a:endParaRPr altLang="en-US" lang="zh-CN"/>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标题占位符 1"/>
          <p:cNvSpPr>
            <a:spLocks noGrp="1"/>
          </p:cNvSpPr>
          <p:nvPr>
            <p:ph type="title"/>
          </p:nvPr>
        </p:nvSpPr>
        <p:spPr>
          <a:xfrm>
            <a:off x="838200" y="365125"/>
            <a:ext cx="10515600" cy="1325563"/>
          </a:xfrm>
          <a:prstGeom prst="rect"/>
        </p:spPr>
        <p:txBody>
          <a:bodyPr anchor="ctr" bIns="45720" lIns="91440" rIns="91440" rtlCol="0" tIns="45720" vert="horz">
            <a:normAutofit/>
          </a:bodyPr>
          <a:p>
            <a:r>
              <a:rPr altLang="en-US" lang="zh-CN"/>
              <a:t>单击此处编辑母版标题样式</a:t>
            </a:r>
            <a:endParaRPr altLang="en-US" lang="zh-CN"/>
          </a:p>
        </p:txBody>
      </p:sp>
      <p:sp>
        <p:nvSpPr>
          <p:cNvPr id="1048577" name="文本占位符 2"/>
          <p:cNvSpPr>
            <a:spLocks noGrp="1"/>
          </p:cNvSpPr>
          <p:nvPr>
            <p:ph type="body" idx="1"/>
          </p:nvPr>
        </p:nvSpPr>
        <p:spPr>
          <a:xfrm>
            <a:off x="838200" y="1825625"/>
            <a:ext cx="10515600" cy="4351338"/>
          </a:xfrm>
          <a:prstGeom prst="rect"/>
        </p:spPr>
        <p:txBody>
          <a:bodyPr bIns="45720" lIns="91440" rIns="91440" rtlCol="0" tIns="45720" vert="horz">
            <a:normAutofit/>
          </a:bodyPr>
          <a:p>
            <a:pPr lvl="0"/>
            <a:r>
              <a:rPr altLang="en-US" lang="zh-CN"/>
              <a:t>单击此处编辑母版文本样式</a:t>
            </a:r>
            <a:endParaRPr altLang="en-US" lang="zh-CN"/>
          </a:p>
          <a:p>
            <a:pPr lvl="1"/>
            <a:r>
              <a:rPr altLang="en-US" lang="zh-CN"/>
              <a:t>第二级</a:t>
            </a:r>
            <a:endParaRPr altLang="en-US" lang="zh-CN"/>
          </a:p>
          <a:p>
            <a:pPr lvl="2"/>
            <a:r>
              <a:rPr altLang="en-US" lang="zh-CN"/>
              <a:t>第三级</a:t>
            </a:r>
            <a:endParaRPr altLang="en-US" lang="zh-CN"/>
          </a:p>
          <a:p>
            <a:pPr lvl="3"/>
            <a:r>
              <a:rPr altLang="en-US" lang="zh-CN"/>
              <a:t>第四级</a:t>
            </a:r>
            <a:endParaRPr altLang="en-US" lang="zh-CN"/>
          </a:p>
          <a:p>
            <a:pPr lvl="4"/>
            <a:r>
              <a:rPr altLang="en-US" lang="zh-CN"/>
              <a:t>第五级</a:t>
            </a:r>
            <a:endParaRPr altLang="en-US" lang="zh-CN"/>
          </a:p>
        </p:txBody>
      </p:sp>
      <p:sp>
        <p:nvSpPr>
          <p:cNvPr id="1048578" name="日期占位符 3"/>
          <p:cNvSpPr>
            <a:spLocks noGrp="1"/>
          </p:cNvSpPr>
          <p:nvPr>
            <p:ph type="dt" sz="half" idx="2"/>
          </p:nvPr>
        </p:nvSpPr>
        <p:spPr>
          <a:xfrm>
            <a:off x="838200" y="6356350"/>
            <a:ext cx="2743200" cy="365125"/>
          </a:xfrm>
          <a:prstGeom prst="rect"/>
        </p:spPr>
        <p:txBody>
          <a:bodyPr anchor="ctr" bIns="45720" lIns="91440" rIns="91440" rtlCol="0" tIns="45720" vert="horz"/>
          <a:lstStyle>
            <a:lvl1pPr algn="l">
              <a:defRPr sz="1200">
                <a:solidFill>
                  <a:schemeClr val="tx1">
                    <a:tint val="75000"/>
                  </a:schemeClr>
                </a:solidFill>
              </a:defRPr>
            </a:lvl1pPr>
          </a:lstStyle>
          <a:p>
            <a:fld id="{D997B5FA-0921-464F-AAE1-844C04324D75}" type="datetimeFigureOut">
              <a:rPr altLang="en-US" lang="zh-CN" smtClean="0"/>
            </a:fld>
            <a:endParaRPr altLang="en-US" lang="zh-CN"/>
          </a:p>
        </p:txBody>
      </p:sp>
      <p:sp>
        <p:nvSpPr>
          <p:cNvPr id="1048579" name="页脚占位符 4"/>
          <p:cNvSpPr>
            <a:spLocks noGrp="1"/>
          </p:cNvSpPr>
          <p:nvPr>
            <p:ph type="ftr" sz="quarter" idx="3"/>
          </p:nvPr>
        </p:nvSpPr>
        <p:spPr>
          <a:xfrm>
            <a:off x="4038600" y="6356350"/>
            <a:ext cx="4114800" cy="365125"/>
          </a:xfrm>
          <a:prstGeom prst="rect"/>
        </p:spPr>
        <p:txBody>
          <a:bodyPr anchor="ctr" bIns="45720" lIns="91440" rIns="91440" rtlCol="0" tIns="45720" vert="horz"/>
          <a:lstStyle>
            <a:lvl1pPr algn="ctr">
              <a:defRPr sz="1200">
                <a:solidFill>
                  <a:schemeClr val="tx1">
                    <a:tint val="75000"/>
                  </a:schemeClr>
                </a:solidFill>
              </a:defRPr>
            </a:lvl1pPr>
          </a:lstStyle>
          <a:p>
            <a:endParaRPr altLang="en-US" lang="zh-CN"/>
          </a:p>
        </p:txBody>
      </p:sp>
      <p:sp>
        <p:nvSpPr>
          <p:cNvPr id="1048580" name="灯片编号占位符 5"/>
          <p:cNvSpPr>
            <a:spLocks noGrp="1"/>
          </p:cNvSpPr>
          <p:nvPr>
            <p:ph type="sldNum" sz="quarter" idx="4"/>
          </p:nvPr>
        </p:nvSpPr>
        <p:spPr>
          <a:xfrm>
            <a:off x="8610600" y="6356350"/>
            <a:ext cx="2743200" cy="365125"/>
          </a:xfrm>
          <a:prstGeom prst="rect"/>
        </p:spPr>
        <p:txBody>
          <a:bodyPr anchor="ctr" bIns="45720" lIns="91440" rIns="91440" rtlCol="0" tIns="45720" vert="horz"/>
          <a:lstStyle>
            <a:lvl1pPr algn="r">
              <a:defRPr sz="1200">
                <a:solidFill>
                  <a:schemeClr val="tx1">
                    <a:tint val="75000"/>
                  </a:schemeClr>
                </a:solidFill>
              </a:defRPr>
            </a:lvl1pPr>
          </a:lstStyle>
          <a:p>
            <a:fld id="{565CE74E-AB26-4998-AD42-012C4C1AD076}" type="slidenum">
              <a:rPr altLang="en-US" lang="zh-CN" smtClean="0"/>
            </a:fld>
            <a:endParaRPr altLang="en-US" lang="zh-CN"/>
          </a:p>
        </p:txBody>
      </p:sp>
      <p:sp>
        <p:nvSpPr>
          <p:cNvPr id="1048581" name="矩形 6"/>
          <p:cNvSpPr/>
          <p:nvPr userDrawn="1"/>
        </p:nvSpPr>
        <p:spPr>
          <a:xfrm>
            <a:off x="0" y="0"/>
            <a:ext cx="12192000" cy="6858000"/>
          </a:xfrm>
          <a:prstGeom prst="rect"/>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sz="4400" kern="1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algn="l" defTabSz="914400" eaLnBrk="1" hangingPunct="1" indent="-228600" latinLnBrk="0" marL="25146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621" name="矩形 1"/>
          <p:cNvSpPr/>
          <p:nvPr/>
        </p:nvSpPr>
        <p:spPr>
          <a:xfrm>
            <a:off x="0" y="0"/>
            <a:ext cx="12192000" cy="6858000"/>
          </a:xfrm>
          <a:prstGeom prst="rect"/>
          <a:solidFill>
            <a:srgbClr val="42297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dirty="0" lang="zh-CN">
              <a:cs typeface="+mn-ea"/>
              <a:sym typeface="+mn-lt"/>
            </a:endParaRPr>
          </a:p>
        </p:txBody>
      </p:sp>
      <p:sp>
        <p:nvSpPr>
          <p:cNvPr id="1048622" name="矩形: 圆角 2"/>
          <p:cNvSpPr/>
          <p:nvPr/>
        </p:nvSpPr>
        <p:spPr>
          <a:xfrm rot="19039347">
            <a:off x="7591392" y="-379303"/>
            <a:ext cx="2786441" cy="758606"/>
          </a:xfrm>
          <a:prstGeom prst="roundRect">
            <a:avLst>
              <a:gd name="adj" fmla="val 50000"/>
            </a:avLst>
          </a:prstGeom>
          <a:solidFill>
            <a:srgbClr val="6542A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cs typeface="+mn-ea"/>
              <a:sym typeface="+mn-lt"/>
            </a:endParaRPr>
          </a:p>
        </p:txBody>
      </p:sp>
      <p:sp>
        <p:nvSpPr>
          <p:cNvPr id="1048623" name="椭圆 5"/>
          <p:cNvSpPr/>
          <p:nvPr/>
        </p:nvSpPr>
        <p:spPr>
          <a:xfrm>
            <a:off x="-914400" y="-1504950"/>
            <a:ext cx="3943350" cy="3943350"/>
          </a:xfrm>
          <a:prstGeom prst="ellipse"/>
          <a:solidFill>
            <a:srgbClr val="6542A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cs typeface="+mn-ea"/>
              <a:sym typeface="+mn-lt"/>
            </a:endParaRPr>
          </a:p>
        </p:txBody>
      </p:sp>
      <p:sp>
        <p:nvSpPr>
          <p:cNvPr id="1048624" name="椭圆 6"/>
          <p:cNvSpPr/>
          <p:nvPr/>
        </p:nvSpPr>
        <p:spPr>
          <a:xfrm>
            <a:off x="9949543" y="4886325"/>
            <a:ext cx="3943350" cy="3943350"/>
          </a:xfrm>
          <a:prstGeom prst="ellipse"/>
          <a:solidFill>
            <a:srgbClr val="6542A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cs typeface="+mn-ea"/>
              <a:sym typeface="+mn-lt"/>
            </a:endParaRPr>
          </a:p>
        </p:txBody>
      </p:sp>
      <p:sp>
        <p:nvSpPr>
          <p:cNvPr id="1048625" name="矩形: 圆角 9"/>
          <p:cNvSpPr/>
          <p:nvPr/>
        </p:nvSpPr>
        <p:spPr>
          <a:xfrm rot="19039347">
            <a:off x="8748203" y="-150021"/>
            <a:ext cx="2786441" cy="758606"/>
          </a:xfrm>
          <a:prstGeom prst="roundRect">
            <a:avLst>
              <a:gd name="adj" fmla="val 50000"/>
            </a:avLst>
          </a:prstGeom>
          <a:solidFill>
            <a:srgbClr val="F1BD4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cs typeface="+mn-ea"/>
              <a:sym typeface="+mn-lt"/>
            </a:endParaRPr>
          </a:p>
        </p:txBody>
      </p:sp>
      <p:sp>
        <p:nvSpPr>
          <p:cNvPr id="1048626" name="矩形: 圆角 10"/>
          <p:cNvSpPr/>
          <p:nvPr/>
        </p:nvSpPr>
        <p:spPr>
          <a:xfrm rot="19039347">
            <a:off x="9905013" y="79260"/>
            <a:ext cx="2786441" cy="758606"/>
          </a:xfrm>
          <a:prstGeom prst="roundRect">
            <a:avLst>
              <a:gd name="adj" fmla="val 50000"/>
            </a:avLst>
          </a:prstGeom>
          <a:solidFill>
            <a:srgbClr val="75CE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cs typeface="+mn-ea"/>
              <a:sym typeface="+mn-lt"/>
            </a:endParaRPr>
          </a:p>
        </p:txBody>
      </p:sp>
      <p:sp>
        <p:nvSpPr>
          <p:cNvPr id="1048627" name="矩形: 圆角 11"/>
          <p:cNvSpPr/>
          <p:nvPr/>
        </p:nvSpPr>
        <p:spPr>
          <a:xfrm rot="19039347">
            <a:off x="-1667397" y="5790854"/>
            <a:ext cx="2786441" cy="758606"/>
          </a:xfrm>
          <a:prstGeom prst="roundRect">
            <a:avLst>
              <a:gd name="adj" fmla="val 50000"/>
            </a:avLst>
          </a:prstGeom>
          <a:solidFill>
            <a:srgbClr val="75CE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cs typeface="+mn-ea"/>
              <a:sym typeface="+mn-lt"/>
            </a:endParaRPr>
          </a:p>
        </p:txBody>
      </p:sp>
      <p:sp>
        <p:nvSpPr>
          <p:cNvPr id="1048628" name="矩形: 圆角 12"/>
          <p:cNvSpPr/>
          <p:nvPr/>
        </p:nvSpPr>
        <p:spPr>
          <a:xfrm rot="19039347">
            <a:off x="-510586" y="6020136"/>
            <a:ext cx="2786441" cy="758606"/>
          </a:xfrm>
          <a:prstGeom prst="roundRect">
            <a:avLst>
              <a:gd name="adj" fmla="val 50000"/>
            </a:avLst>
          </a:prstGeom>
          <a:solidFill>
            <a:srgbClr val="F1BD4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cs typeface="+mn-ea"/>
              <a:sym typeface="+mn-lt"/>
            </a:endParaRPr>
          </a:p>
        </p:txBody>
      </p:sp>
      <p:sp>
        <p:nvSpPr>
          <p:cNvPr id="1048629" name="矩形: 圆角 13"/>
          <p:cNvSpPr/>
          <p:nvPr/>
        </p:nvSpPr>
        <p:spPr>
          <a:xfrm rot="19039347">
            <a:off x="646224" y="6249417"/>
            <a:ext cx="2786441" cy="758606"/>
          </a:xfrm>
          <a:prstGeom prst="roundRect">
            <a:avLst>
              <a:gd name="adj" fmla="val 50000"/>
            </a:avLst>
          </a:prstGeom>
          <a:solidFill>
            <a:srgbClr val="6542A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cs typeface="+mn-ea"/>
              <a:sym typeface="+mn-lt"/>
            </a:endParaRPr>
          </a:p>
        </p:txBody>
      </p:sp>
      <p:sp>
        <p:nvSpPr>
          <p:cNvPr id="1048630" name="矩形 29"/>
          <p:cNvSpPr/>
          <p:nvPr/>
        </p:nvSpPr>
        <p:spPr>
          <a:xfrm>
            <a:off x="379095" y="2574925"/>
            <a:ext cx="11434445" cy="2428240"/>
          </a:xfrm>
          <a:prstGeom prst="rect"/>
        </p:spPr>
        <p:txBody>
          <a:bodyPr wrap="square">
            <a:spAutoFit/>
          </a:bodyPr>
          <a:p>
            <a:pPr algn="ctr"/>
            <a:r>
              <a:rPr altLang="zh-CN" b="1" dirty="0" sz="6000" lang="en-US">
                <a:solidFill>
                  <a:schemeClr val="bg1"/>
                </a:solidFill>
                <a:latin typeface="Montserrat Extra Bold" panose="00000900000000000000" pitchFamily="50" charset="0"/>
                <a:cs typeface="+mn-ea"/>
                <a:sym typeface="+mn-lt"/>
              </a:rPr>
              <a:t>UNITED INSTITUTE OF TECHNOLOGY</a:t>
            </a:r>
            <a:endParaRPr altLang="zh-CN" b="1" dirty="0" sz="6000" lang="en-US">
              <a:solidFill>
                <a:schemeClr val="bg1"/>
              </a:solidFill>
              <a:latin typeface="Montserrat Extra Bold" panose="00000900000000000000" pitchFamily="50" charset="0"/>
              <a:cs typeface="+mn-ea"/>
              <a:sym typeface="+mn-lt"/>
            </a:endParaRPr>
          </a:p>
          <a:p>
            <a:pPr algn="ctr"/>
            <a:r>
              <a:rPr altLang="zh-CN" b="1" dirty="0" sz="3600" lang="en-US">
                <a:solidFill>
                  <a:schemeClr val="bg1"/>
                </a:solidFill>
                <a:latin typeface="Montserrat Extra Bold" panose="00000900000000000000" pitchFamily="50" charset="0"/>
                <a:cs typeface="+mn-ea"/>
                <a:sym typeface="+mn-lt"/>
              </a:rPr>
              <a:t>[College Code: 7145]</a:t>
            </a:r>
            <a:endParaRPr altLang="zh-CN" b="1" dirty="0" sz="3600" lang="en-US">
              <a:solidFill>
                <a:schemeClr val="bg1"/>
              </a:solidFill>
              <a:latin typeface="Montserrat Extra Bold" panose="00000900000000000000" pitchFamily="50" charset="0"/>
              <a:cs typeface="+mn-ea"/>
              <a:sym typeface="+mn-l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2" name=""/>
        <p:cNvGrpSpPr/>
        <p:nvPr/>
      </p:nvGrpSpPr>
      <p:grpSpPr>
        <a:xfrm>
          <a:off x="0" y="0"/>
          <a:ext cx="0" cy="0"/>
          <a:chOff x="0" y="0"/>
          <a:chExt cx="0" cy="0"/>
        </a:xfrm>
      </p:grpSpPr>
      <p:grpSp>
        <p:nvGrpSpPr>
          <p:cNvPr id="53" name="组合 12"/>
          <p:cNvGrpSpPr/>
          <p:nvPr/>
        </p:nvGrpSpPr>
        <p:grpSpPr>
          <a:xfrm>
            <a:off x="8792831" y="-1007953"/>
            <a:ext cx="5100062" cy="1217169"/>
            <a:chOff x="7591392" y="-379303"/>
            <a:chExt cx="5100062" cy="1217169"/>
          </a:xfrm>
        </p:grpSpPr>
        <p:sp>
          <p:nvSpPr>
            <p:cNvPr id="1048689" name="矩形: 圆角 13"/>
            <p:cNvSpPr/>
            <p:nvPr/>
          </p:nvSpPr>
          <p:spPr>
            <a:xfrm rot="19039347">
              <a:off x="7591392" y="-379303"/>
              <a:ext cx="2786441" cy="758606"/>
            </a:xfrm>
            <a:prstGeom prst="roundRect">
              <a:avLst>
                <a:gd name="adj" fmla="val 50000"/>
              </a:avLst>
            </a:prstGeom>
            <a:solidFill>
              <a:srgbClr val="6542A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cs typeface="+mn-ea"/>
                <a:sym typeface="+mn-lt"/>
              </a:endParaRPr>
            </a:p>
          </p:txBody>
        </p:sp>
        <p:sp>
          <p:nvSpPr>
            <p:cNvPr id="1048690" name="矩形: 圆角 14"/>
            <p:cNvSpPr/>
            <p:nvPr/>
          </p:nvSpPr>
          <p:spPr>
            <a:xfrm rot="19039347">
              <a:off x="8748203" y="-150021"/>
              <a:ext cx="2786441" cy="758606"/>
            </a:xfrm>
            <a:prstGeom prst="roundRect">
              <a:avLst>
                <a:gd name="adj" fmla="val 50000"/>
              </a:avLst>
            </a:prstGeom>
            <a:solidFill>
              <a:srgbClr val="F1BD4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cs typeface="+mn-ea"/>
                <a:sym typeface="+mn-lt"/>
              </a:endParaRPr>
            </a:p>
          </p:txBody>
        </p:sp>
        <p:sp>
          <p:nvSpPr>
            <p:cNvPr id="1048691" name="矩形: 圆角 15"/>
            <p:cNvSpPr/>
            <p:nvPr/>
          </p:nvSpPr>
          <p:spPr>
            <a:xfrm rot="19039347">
              <a:off x="9905013" y="79260"/>
              <a:ext cx="2786441" cy="758606"/>
            </a:xfrm>
            <a:prstGeom prst="roundRect">
              <a:avLst>
                <a:gd name="adj" fmla="val 50000"/>
              </a:avLst>
            </a:prstGeom>
            <a:solidFill>
              <a:srgbClr val="75CE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cs typeface="+mn-ea"/>
                <a:sym typeface="+mn-lt"/>
              </a:endParaRPr>
            </a:p>
          </p:txBody>
        </p:sp>
      </p:grpSp>
      <p:grpSp>
        <p:nvGrpSpPr>
          <p:cNvPr id="54" name="组合 16"/>
          <p:cNvGrpSpPr/>
          <p:nvPr/>
        </p:nvGrpSpPr>
        <p:grpSpPr>
          <a:xfrm>
            <a:off x="-1762647" y="6629054"/>
            <a:ext cx="5100062" cy="1217169"/>
            <a:chOff x="-1667397" y="5790854"/>
            <a:chExt cx="5100062" cy="1217169"/>
          </a:xfrm>
        </p:grpSpPr>
        <p:sp>
          <p:nvSpPr>
            <p:cNvPr id="1048692" name="矩形: 圆角 17"/>
            <p:cNvSpPr/>
            <p:nvPr/>
          </p:nvSpPr>
          <p:spPr>
            <a:xfrm rot="19039347">
              <a:off x="-1667397" y="5790854"/>
              <a:ext cx="2786441" cy="758606"/>
            </a:xfrm>
            <a:prstGeom prst="roundRect">
              <a:avLst>
                <a:gd name="adj" fmla="val 50000"/>
              </a:avLst>
            </a:prstGeom>
            <a:solidFill>
              <a:srgbClr val="75CE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cs typeface="+mn-ea"/>
                <a:sym typeface="+mn-lt"/>
              </a:endParaRPr>
            </a:p>
          </p:txBody>
        </p:sp>
        <p:sp>
          <p:nvSpPr>
            <p:cNvPr id="1048693" name="矩形: 圆角 18"/>
            <p:cNvSpPr/>
            <p:nvPr/>
          </p:nvSpPr>
          <p:spPr>
            <a:xfrm rot="19039347">
              <a:off x="-510586" y="6020136"/>
              <a:ext cx="2786441" cy="758606"/>
            </a:xfrm>
            <a:prstGeom prst="roundRect">
              <a:avLst>
                <a:gd name="adj" fmla="val 50000"/>
              </a:avLst>
            </a:prstGeom>
            <a:solidFill>
              <a:srgbClr val="F1BD4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cs typeface="+mn-ea"/>
                <a:sym typeface="+mn-lt"/>
              </a:endParaRPr>
            </a:p>
          </p:txBody>
        </p:sp>
        <p:sp>
          <p:nvSpPr>
            <p:cNvPr id="1048694" name="矩形: 圆角 19"/>
            <p:cNvSpPr/>
            <p:nvPr/>
          </p:nvSpPr>
          <p:spPr>
            <a:xfrm rot="19039347">
              <a:off x="646224" y="6249417"/>
              <a:ext cx="2786441" cy="758606"/>
            </a:xfrm>
            <a:prstGeom prst="roundRect">
              <a:avLst>
                <a:gd name="adj" fmla="val 50000"/>
              </a:avLst>
            </a:prstGeom>
            <a:solidFill>
              <a:srgbClr val="6542A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cs typeface="+mn-ea"/>
                <a:sym typeface="+mn-lt"/>
              </a:endParaRPr>
            </a:p>
          </p:txBody>
        </p:sp>
      </p:grpSp>
      <p:sp>
        <p:nvSpPr>
          <p:cNvPr id="1048695" name="矩形 37"/>
          <p:cNvSpPr/>
          <p:nvPr/>
        </p:nvSpPr>
        <p:spPr>
          <a:xfrm>
            <a:off x="662940" y="1331595"/>
            <a:ext cx="10963275" cy="1019810"/>
          </a:xfrm>
          <a:prstGeom prst="rect"/>
        </p:spPr>
        <p:txBody>
          <a:bodyPr wrap="square">
            <a:noAutofit/>
          </a:bodyPr>
          <a:p>
            <a:pPr>
              <a:lnSpc>
                <a:spcPct val="150000"/>
              </a:lnSpc>
            </a:pPr>
            <a:r>
              <a:rPr altLang="zh-CN" lang="en-US">
                <a:solidFill>
                  <a:schemeClr val="tx1">
                    <a:lumMod val="65000"/>
                    <a:lumOff val="35000"/>
                  </a:schemeClr>
                </a:solidFill>
                <a:cs typeface="+mn-ea"/>
                <a:sym typeface="+mn-lt"/>
              </a:rPr>
              <a:t> Ensure strong security measures are in place to protect your smart home data and privacy. Encryption, authentication, and access control are crucial aspects to consider</a:t>
            </a:r>
            <a:endParaRPr altLang="zh-CN" lang="en-US">
              <a:solidFill>
                <a:schemeClr val="tx1">
                  <a:lumMod val="65000"/>
                  <a:lumOff val="35000"/>
                </a:schemeClr>
              </a:solidFill>
              <a:cs typeface="+mn-ea"/>
              <a:sym typeface="+mn-lt"/>
            </a:endParaRPr>
          </a:p>
        </p:txBody>
      </p:sp>
      <p:sp>
        <p:nvSpPr>
          <p:cNvPr id="1048696" name="矩形 37"/>
          <p:cNvSpPr/>
          <p:nvPr/>
        </p:nvSpPr>
        <p:spPr>
          <a:xfrm>
            <a:off x="662940" y="2873375"/>
            <a:ext cx="10963275" cy="1026160"/>
          </a:xfrm>
          <a:prstGeom prst="rect"/>
        </p:spPr>
        <p:txBody>
          <a:bodyPr wrap="square">
            <a:noAutofit/>
          </a:bodyPr>
          <a:p>
            <a:pPr>
              <a:lnSpc>
                <a:spcPct val="150000"/>
              </a:lnSpc>
            </a:pPr>
            <a:r>
              <a:rPr altLang="zh-CN" lang="en-US">
                <a:solidFill>
                  <a:schemeClr val="tx1">
                    <a:lumMod val="65000"/>
                    <a:lumOff val="35000"/>
                  </a:schemeClr>
                </a:solidFill>
                <a:cs typeface="+mn-ea"/>
                <a:sym typeface="+mn-lt"/>
              </a:rPr>
              <a:t> Keep your smart home system and IoT devices up-to-date with firmware and software updates to address vulnerabilities and improve functionality.</a:t>
            </a:r>
            <a:endParaRPr altLang="zh-CN" lang="en-US">
              <a:solidFill>
                <a:schemeClr val="tx1">
                  <a:lumMod val="65000"/>
                  <a:lumOff val="35000"/>
                </a:schemeClr>
              </a:solidFill>
              <a:cs typeface="+mn-ea"/>
              <a:sym typeface="+mn-lt"/>
            </a:endParaRPr>
          </a:p>
        </p:txBody>
      </p:sp>
      <p:sp>
        <p:nvSpPr>
          <p:cNvPr id="1048697" name="文本框 32"/>
          <p:cNvSpPr txBox="1"/>
          <p:nvPr/>
        </p:nvSpPr>
        <p:spPr>
          <a:xfrm>
            <a:off x="662940" y="809625"/>
            <a:ext cx="4495800" cy="521970"/>
          </a:xfrm>
          <a:prstGeom prst="rect"/>
          <a:noFill/>
        </p:spPr>
        <p:txBody>
          <a:bodyPr rtlCol="0" wrap="square">
            <a:spAutoFit/>
          </a:bodyPr>
          <a:p>
            <a:r>
              <a:rPr altLang="zh-CN" sz="2800" lang="en-US">
                <a:solidFill>
                  <a:srgbClr val="F1BD47"/>
                </a:solidFill>
                <a:cs typeface="+mn-ea"/>
                <a:sym typeface="+mn-lt"/>
              </a:rPr>
              <a:t>Security and Privacy</a:t>
            </a:r>
            <a:endParaRPr altLang="zh-CN" sz="2800" lang="en-US">
              <a:solidFill>
                <a:srgbClr val="F1BD47"/>
              </a:solidFill>
              <a:cs typeface="+mn-ea"/>
              <a:sym typeface="+mn-lt"/>
            </a:endParaRPr>
          </a:p>
        </p:txBody>
      </p:sp>
      <p:sp>
        <p:nvSpPr>
          <p:cNvPr id="1048698" name="文本框 32"/>
          <p:cNvSpPr txBox="1"/>
          <p:nvPr/>
        </p:nvSpPr>
        <p:spPr>
          <a:xfrm>
            <a:off x="662940" y="2329180"/>
            <a:ext cx="4495800" cy="521970"/>
          </a:xfrm>
          <a:prstGeom prst="rect"/>
          <a:noFill/>
        </p:spPr>
        <p:txBody>
          <a:bodyPr rtlCol="0" wrap="square">
            <a:spAutoFit/>
          </a:bodyPr>
          <a:p>
            <a:r>
              <a:rPr altLang="zh-CN" sz="2800" lang="en-US">
                <a:solidFill>
                  <a:srgbClr val="F1BD47"/>
                </a:solidFill>
                <a:cs typeface="+mn-ea"/>
                <a:sym typeface="+mn-lt"/>
              </a:rPr>
              <a:t>Regular Updates</a:t>
            </a:r>
            <a:endParaRPr altLang="zh-CN" sz="2800" lang="en-US">
              <a:solidFill>
                <a:srgbClr val="F1BD47"/>
              </a:solidFill>
              <a:cs typeface="+mn-ea"/>
              <a:sym typeface="+mn-lt"/>
            </a:endParaRPr>
          </a:p>
        </p:txBody>
      </p:sp>
      <p:sp>
        <p:nvSpPr>
          <p:cNvPr id="1048699" name="文本框 32"/>
          <p:cNvSpPr txBox="1"/>
          <p:nvPr/>
        </p:nvSpPr>
        <p:spPr>
          <a:xfrm>
            <a:off x="662940" y="3921760"/>
            <a:ext cx="4495800" cy="521970"/>
          </a:xfrm>
          <a:prstGeom prst="rect"/>
          <a:noFill/>
        </p:spPr>
        <p:txBody>
          <a:bodyPr rtlCol="0" wrap="square">
            <a:spAutoFit/>
          </a:bodyPr>
          <a:p>
            <a:r>
              <a:rPr altLang="zh-CN" sz="2800" lang="en-US">
                <a:solidFill>
                  <a:srgbClr val="F1BD47"/>
                </a:solidFill>
                <a:cs typeface="+mn-ea"/>
                <a:sym typeface="+mn-lt"/>
              </a:rPr>
              <a:t>Testing and Optimization</a:t>
            </a:r>
            <a:endParaRPr altLang="zh-CN" sz="2800" lang="en-US">
              <a:solidFill>
                <a:srgbClr val="F1BD47"/>
              </a:solidFill>
              <a:cs typeface="+mn-ea"/>
              <a:sym typeface="+mn-lt"/>
            </a:endParaRPr>
          </a:p>
        </p:txBody>
      </p:sp>
      <p:sp>
        <p:nvSpPr>
          <p:cNvPr id="1048700" name="矩形 37"/>
          <p:cNvSpPr/>
          <p:nvPr/>
        </p:nvSpPr>
        <p:spPr>
          <a:xfrm>
            <a:off x="662940" y="4443730"/>
            <a:ext cx="10963275" cy="1026160"/>
          </a:xfrm>
          <a:prstGeom prst="rect"/>
        </p:spPr>
        <p:txBody>
          <a:bodyPr wrap="square">
            <a:noAutofit/>
          </a:bodyPr>
          <a:p>
            <a:pPr>
              <a:lnSpc>
                <a:spcPct val="150000"/>
              </a:lnSpc>
            </a:pPr>
            <a:r>
              <a:rPr altLang="zh-CN" lang="en-US">
                <a:solidFill>
                  <a:schemeClr val="tx1">
                    <a:lumMod val="65000"/>
                    <a:lumOff val="35000"/>
                  </a:schemeClr>
                </a:solidFill>
                <a:cs typeface="+mn-ea"/>
                <a:sym typeface="+mn-lt"/>
              </a:rPr>
              <a:t>Continuously test and optimize your serverless functions, automation routines, and data processing algorithms to enhance the efficiency and reliability of your smart home.</a:t>
            </a:r>
            <a:endParaRPr altLang="zh-CN" lang="en-US">
              <a:solidFill>
                <a:schemeClr val="tx1">
                  <a:lumMod val="65000"/>
                  <a:lumOff val="35000"/>
                </a:schemeClr>
              </a:solidFill>
              <a:cs typeface="+mn-ea"/>
              <a:sym typeface="+mn-lt"/>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55" name=""/>
        <p:cNvGrpSpPr/>
        <p:nvPr/>
      </p:nvGrpSpPr>
      <p:grpSpPr>
        <a:xfrm>
          <a:off x="0" y="0"/>
          <a:ext cx="0" cy="0"/>
          <a:chOff x="0" y="0"/>
          <a:chExt cx="0" cy="0"/>
        </a:xfrm>
      </p:grpSpPr>
      <p:grpSp>
        <p:nvGrpSpPr>
          <p:cNvPr id="56" name="组合 12"/>
          <p:cNvGrpSpPr/>
          <p:nvPr/>
        </p:nvGrpSpPr>
        <p:grpSpPr>
          <a:xfrm>
            <a:off x="8792831" y="-1007953"/>
            <a:ext cx="5100062" cy="1217169"/>
            <a:chOff x="7591392" y="-379303"/>
            <a:chExt cx="5100062" cy="1217169"/>
          </a:xfrm>
        </p:grpSpPr>
        <p:sp>
          <p:nvSpPr>
            <p:cNvPr id="1048701" name="矩形: 圆角 13"/>
            <p:cNvSpPr/>
            <p:nvPr/>
          </p:nvSpPr>
          <p:spPr>
            <a:xfrm rot="19039347">
              <a:off x="7591392" y="-379303"/>
              <a:ext cx="2786441" cy="758606"/>
            </a:xfrm>
            <a:prstGeom prst="roundRect">
              <a:avLst>
                <a:gd name="adj" fmla="val 50000"/>
              </a:avLst>
            </a:prstGeom>
            <a:solidFill>
              <a:srgbClr val="6542A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cs typeface="+mn-ea"/>
                <a:sym typeface="+mn-lt"/>
              </a:endParaRPr>
            </a:p>
          </p:txBody>
        </p:sp>
        <p:sp>
          <p:nvSpPr>
            <p:cNvPr id="1048702" name="矩形: 圆角 14"/>
            <p:cNvSpPr/>
            <p:nvPr/>
          </p:nvSpPr>
          <p:spPr>
            <a:xfrm rot="19039347">
              <a:off x="8748203" y="-150021"/>
              <a:ext cx="2786441" cy="758606"/>
            </a:xfrm>
            <a:prstGeom prst="roundRect">
              <a:avLst>
                <a:gd name="adj" fmla="val 50000"/>
              </a:avLst>
            </a:prstGeom>
            <a:solidFill>
              <a:srgbClr val="F1BD4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cs typeface="+mn-ea"/>
                <a:sym typeface="+mn-lt"/>
              </a:endParaRPr>
            </a:p>
          </p:txBody>
        </p:sp>
        <p:sp>
          <p:nvSpPr>
            <p:cNvPr id="1048703" name="矩形: 圆角 15"/>
            <p:cNvSpPr/>
            <p:nvPr/>
          </p:nvSpPr>
          <p:spPr>
            <a:xfrm rot="19039347">
              <a:off x="9905013" y="79260"/>
              <a:ext cx="2786441" cy="758606"/>
            </a:xfrm>
            <a:prstGeom prst="roundRect">
              <a:avLst>
                <a:gd name="adj" fmla="val 50000"/>
              </a:avLst>
            </a:prstGeom>
            <a:solidFill>
              <a:srgbClr val="75CE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cs typeface="+mn-ea"/>
                <a:sym typeface="+mn-lt"/>
              </a:endParaRPr>
            </a:p>
          </p:txBody>
        </p:sp>
      </p:grpSp>
      <p:grpSp>
        <p:nvGrpSpPr>
          <p:cNvPr id="57" name="组合 16"/>
          <p:cNvGrpSpPr/>
          <p:nvPr/>
        </p:nvGrpSpPr>
        <p:grpSpPr>
          <a:xfrm>
            <a:off x="-1762647" y="6629054"/>
            <a:ext cx="5100062" cy="1217169"/>
            <a:chOff x="-1667397" y="5790854"/>
            <a:chExt cx="5100062" cy="1217169"/>
          </a:xfrm>
        </p:grpSpPr>
        <p:sp>
          <p:nvSpPr>
            <p:cNvPr id="1048704" name="矩形: 圆角 17"/>
            <p:cNvSpPr/>
            <p:nvPr/>
          </p:nvSpPr>
          <p:spPr>
            <a:xfrm rot="19039347">
              <a:off x="-1667397" y="5790854"/>
              <a:ext cx="2786441" cy="758606"/>
            </a:xfrm>
            <a:prstGeom prst="roundRect">
              <a:avLst>
                <a:gd name="adj" fmla="val 50000"/>
              </a:avLst>
            </a:prstGeom>
            <a:solidFill>
              <a:srgbClr val="75CE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cs typeface="+mn-ea"/>
                <a:sym typeface="+mn-lt"/>
              </a:endParaRPr>
            </a:p>
          </p:txBody>
        </p:sp>
        <p:sp>
          <p:nvSpPr>
            <p:cNvPr id="1048705" name="矩形: 圆角 18"/>
            <p:cNvSpPr/>
            <p:nvPr/>
          </p:nvSpPr>
          <p:spPr>
            <a:xfrm rot="19039347">
              <a:off x="-510586" y="6020136"/>
              <a:ext cx="2786441" cy="758606"/>
            </a:xfrm>
            <a:prstGeom prst="roundRect">
              <a:avLst>
                <a:gd name="adj" fmla="val 50000"/>
              </a:avLst>
            </a:prstGeom>
            <a:solidFill>
              <a:srgbClr val="F1BD4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cs typeface="+mn-ea"/>
                <a:sym typeface="+mn-lt"/>
              </a:endParaRPr>
            </a:p>
          </p:txBody>
        </p:sp>
        <p:sp>
          <p:nvSpPr>
            <p:cNvPr id="1048706" name="矩形: 圆角 19"/>
            <p:cNvSpPr/>
            <p:nvPr/>
          </p:nvSpPr>
          <p:spPr>
            <a:xfrm rot="19039347">
              <a:off x="646224" y="6249417"/>
              <a:ext cx="2786441" cy="758606"/>
            </a:xfrm>
            <a:prstGeom prst="roundRect">
              <a:avLst>
                <a:gd name="adj" fmla="val 50000"/>
              </a:avLst>
            </a:prstGeom>
            <a:solidFill>
              <a:srgbClr val="6542A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cs typeface="+mn-ea"/>
                <a:sym typeface="+mn-lt"/>
              </a:endParaRPr>
            </a:p>
          </p:txBody>
        </p:sp>
      </p:grpSp>
      <p:sp>
        <p:nvSpPr>
          <p:cNvPr id="1048707" name="矩形: 圆角 41"/>
          <p:cNvSpPr/>
          <p:nvPr/>
        </p:nvSpPr>
        <p:spPr>
          <a:xfrm>
            <a:off x="534670" y="824230"/>
            <a:ext cx="3312160" cy="575945"/>
          </a:xfrm>
          <a:prstGeom prst="roundRect">
            <a:avLst>
              <a:gd name="adj" fmla="val 50000"/>
            </a:avLst>
          </a:prstGeom>
          <a:solidFill>
            <a:srgbClr val="F1BD4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altLang="zh-CN" b="1" sz="2000" lang="en-US">
                <a:solidFill>
                  <a:schemeClr val="bg1"/>
                </a:solidFill>
                <a:cs typeface="+mn-ea"/>
                <a:sym typeface="+mn-lt"/>
              </a:rPr>
              <a:t>CONCLUSION</a:t>
            </a:r>
            <a:endParaRPr altLang="zh-CN" b="1" sz="2000" lang="en-US">
              <a:solidFill>
                <a:schemeClr val="bg1"/>
              </a:solidFill>
              <a:cs typeface="+mn-ea"/>
              <a:sym typeface="+mn-lt"/>
            </a:endParaRPr>
          </a:p>
        </p:txBody>
      </p:sp>
      <p:sp>
        <p:nvSpPr>
          <p:cNvPr id="1048708" name="矩形 37"/>
          <p:cNvSpPr/>
          <p:nvPr/>
        </p:nvSpPr>
        <p:spPr>
          <a:xfrm>
            <a:off x="662940" y="1602740"/>
            <a:ext cx="10963275" cy="3867150"/>
          </a:xfrm>
          <a:prstGeom prst="rect"/>
        </p:spPr>
        <p:txBody>
          <a:bodyPr wrap="square">
            <a:noAutofit/>
          </a:bodyPr>
          <a:p>
            <a:pPr>
              <a:lnSpc>
                <a:spcPct val="150000"/>
              </a:lnSpc>
            </a:pPr>
            <a:r>
              <a:rPr altLang="zh-CN" lang="en-US">
                <a:solidFill>
                  <a:schemeClr val="tx1">
                    <a:lumMod val="65000"/>
                    <a:lumOff val="35000"/>
                  </a:schemeClr>
                </a:solidFill>
                <a:cs typeface="+mn-ea"/>
                <a:sym typeface="+mn-lt"/>
              </a:rPr>
              <a:t>Based on the steps we discussed, serverless IoT data processing offers a scalable and efficient solution for handling and analyzing IoT data. By leveraging serverless functions and cloud services, organizations can process, store, and visualize IoT data without the need for managing and provisioning infrastructure. This approach allows for real-time or batch processing, easy scalability, and cost optimization. Additionally, the serverless model enables organizations to focus on data insights and application development rather than infrastructure management. Overall, serverless IoT data processing empowers businesses to make informed decisions and derive valuable insights from their IoT data.</a:t>
            </a:r>
            <a:endParaRPr altLang="zh-CN" lang="en-US">
              <a:solidFill>
                <a:schemeClr val="tx1">
                  <a:lumMod val="65000"/>
                  <a:lumOff val="35000"/>
                </a:schemeClr>
              </a:solidFill>
              <a:cs typeface="+mn-ea"/>
              <a:sym typeface="+mn-lt"/>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58" name=""/>
        <p:cNvGrpSpPr/>
        <p:nvPr/>
      </p:nvGrpSpPr>
      <p:grpSpPr>
        <a:xfrm>
          <a:off x="0" y="0"/>
          <a:ext cx="0" cy="0"/>
          <a:chOff x="0" y="0"/>
          <a:chExt cx="0" cy="0"/>
        </a:xfrm>
      </p:grpSpPr>
      <p:sp>
        <p:nvSpPr>
          <p:cNvPr id="1048709" name="矩形 1"/>
          <p:cNvSpPr/>
          <p:nvPr/>
        </p:nvSpPr>
        <p:spPr>
          <a:xfrm>
            <a:off x="0" y="0"/>
            <a:ext cx="12192000" cy="6858000"/>
          </a:xfrm>
          <a:prstGeom prst="rect"/>
          <a:solidFill>
            <a:srgbClr val="42297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cs typeface="+mn-ea"/>
              <a:sym typeface="+mn-lt"/>
            </a:endParaRPr>
          </a:p>
        </p:txBody>
      </p:sp>
      <p:sp>
        <p:nvSpPr>
          <p:cNvPr id="1048710" name="矩形: 圆角 2"/>
          <p:cNvSpPr/>
          <p:nvPr/>
        </p:nvSpPr>
        <p:spPr>
          <a:xfrm rot="19039347">
            <a:off x="7591392" y="-379303"/>
            <a:ext cx="2786441" cy="758606"/>
          </a:xfrm>
          <a:prstGeom prst="roundRect">
            <a:avLst>
              <a:gd name="adj" fmla="val 50000"/>
            </a:avLst>
          </a:prstGeom>
          <a:solidFill>
            <a:srgbClr val="6542A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cs typeface="+mn-ea"/>
              <a:sym typeface="+mn-lt"/>
            </a:endParaRPr>
          </a:p>
        </p:txBody>
      </p:sp>
      <p:sp>
        <p:nvSpPr>
          <p:cNvPr id="1048711" name="椭圆 5"/>
          <p:cNvSpPr/>
          <p:nvPr/>
        </p:nvSpPr>
        <p:spPr>
          <a:xfrm>
            <a:off x="-914400" y="-1504950"/>
            <a:ext cx="3943350" cy="3943350"/>
          </a:xfrm>
          <a:prstGeom prst="ellipse"/>
          <a:solidFill>
            <a:srgbClr val="6542A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cs typeface="+mn-ea"/>
              <a:sym typeface="+mn-lt"/>
            </a:endParaRPr>
          </a:p>
        </p:txBody>
      </p:sp>
      <p:sp>
        <p:nvSpPr>
          <p:cNvPr id="1048712" name="椭圆 6"/>
          <p:cNvSpPr/>
          <p:nvPr/>
        </p:nvSpPr>
        <p:spPr>
          <a:xfrm>
            <a:off x="9949543" y="4886325"/>
            <a:ext cx="3943350" cy="3943350"/>
          </a:xfrm>
          <a:prstGeom prst="ellipse"/>
          <a:solidFill>
            <a:srgbClr val="6542A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cs typeface="+mn-ea"/>
              <a:sym typeface="+mn-lt"/>
            </a:endParaRPr>
          </a:p>
        </p:txBody>
      </p:sp>
      <p:sp>
        <p:nvSpPr>
          <p:cNvPr id="1048713" name="矩形: 圆角 9"/>
          <p:cNvSpPr/>
          <p:nvPr/>
        </p:nvSpPr>
        <p:spPr>
          <a:xfrm rot="19039347">
            <a:off x="8748203" y="-150021"/>
            <a:ext cx="2786441" cy="758606"/>
          </a:xfrm>
          <a:prstGeom prst="roundRect">
            <a:avLst>
              <a:gd name="adj" fmla="val 50000"/>
            </a:avLst>
          </a:prstGeom>
          <a:solidFill>
            <a:srgbClr val="F1BD4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cs typeface="+mn-ea"/>
              <a:sym typeface="+mn-lt"/>
            </a:endParaRPr>
          </a:p>
        </p:txBody>
      </p:sp>
      <p:sp>
        <p:nvSpPr>
          <p:cNvPr id="1048714" name="矩形: 圆角 10"/>
          <p:cNvSpPr/>
          <p:nvPr/>
        </p:nvSpPr>
        <p:spPr>
          <a:xfrm rot="19039347">
            <a:off x="9905013" y="79260"/>
            <a:ext cx="2786441" cy="758606"/>
          </a:xfrm>
          <a:prstGeom prst="roundRect">
            <a:avLst>
              <a:gd name="adj" fmla="val 50000"/>
            </a:avLst>
          </a:prstGeom>
          <a:solidFill>
            <a:srgbClr val="75CE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cs typeface="+mn-ea"/>
              <a:sym typeface="+mn-lt"/>
            </a:endParaRPr>
          </a:p>
        </p:txBody>
      </p:sp>
      <p:sp>
        <p:nvSpPr>
          <p:cNvPr id="1048715" name="矩形: 圆角 11"/>
          <p:cNvSpPr/>
          <p:nvPr/>
        </p:nvSpPr>
        <p:spPr>
          <a:xfrm rot="19039347">
            <a:off x="-1667397" y="5790854"/>
            <a:ext cx="2786441" cy="758606"/>
          </a:xfrm>
          <a:prstGeom prst="roundRect">
            <a:avLst>
              <a:gd name="adj" fmla="val 50000"/>
            </a:avLst>
          </a:prstGeom>
          <a:solidFill>
            <a:srgbClr val="75CE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cs typeface="+mn-ea"/>
              <a:sym typeface="+mn-lt"/>
            </a:endParaRPr>
          </a:p>
        </p:txBody>
      </p:sp>
      <p:sp>
        <p:nvSpPr>
          <p:cNvPr id="1048716" name="矩形: 圆角 12"/>
          <p:cNvSpPr/>
          <p:nvPr/>
        </p:nvSpPr>
        <p:spPr>
          <a:xfrm rot="19039347">
            <a:off x="-510586" y="6020136"/>
            <a:ext cx="2786441" cy="758606"/>
          </a:xfrm>
          <a:prstGeom prst="roundRect">
            <a:avLst>
              <a:gd name="adj" fmla="val 50000"/>
            </a:avLst>
          </a:prstGeom>
          <a:solidFill>
            <a:srgbClr val="F1BD4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cs typeface="+mn-ea"/>
              <a:sym typeface="+mn-lt"/>
            </a:endParaRPr>
          </a:p>
        </p:txBody>
      </p:sp>
      <p:sp>
        <p:nvSpPr>
          <p:cNvPr id="1048717" name="矩形: 圆角 13"/>
          <p:cNvSpPr/>
          <p:nvPr/>
        </p:nvSpPr>
        <p:spPr>
          <a:xfrm rot="19039347">
            <a:off x="646224" y="6249417"/>
            <a:ext cx="2786441" cy="758606"/>
          </a:xfrm>
          <a:prstGeom prst="roundRect">
            <a:avLst>
              <a:gd name="adj" fmla="val 50000"/>
            </a:avLst>
          </a:prstGeom>
          <a:solidFill>
            <a:srgbClr val="6542A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cs typeface="+mn-ea"/>
              <a:sym typeface="+mn-lt"/>
            </a:endParaRPr>
          </a:p>
        </p:txBody>
      </p:sp>
      <p:grpSp>
        <p:nvGrpSpPr>
          <p:cNvPr id="59" name="组合 23"/>
          <p:cNvGrpSpPr/>
          <p:nvPr/>
        </p:nvGrpSpPr>
        <p:grpSpPr>
          <a:xfrm>
            <a:off x="2344754" y="1375796"/>
            <a:ext cx="7502492" cy="4106408"/>
            <a:chOff x="2344754" y="1375796"/>
            <a:chExt cx="7502492" cy="4106408"/>
          </a:xfrm>
        </p:grpSpPr>
        <p:sp>
          <p:nvSpPr>
            <p:cNvPr id="1048718" name="矩形 14"/>
            <p:cNvSpPr/>
            <p:nvPr/>
          </p:nvSpPr>
          <p:spPr>
            <a:xfrm>
              <a:off x="2344754" y="1375796"/>
              <a:ext cx="7502492" cy="4106408"/>
            </a:xfrm>
            <a:prstGeom prst="rect"/>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cs typeface="+mn-ea"/>
                <a:sym typeface="+mn-lt"/>
              </a:endParaRPr>
            </a:p>
          </p:txBody>
        </p:sp>
        <p:sp>
          <p:nvSpPr>
            <p:cNvPr id="1048719" name="矩形 15"/>
            <p:cNvSpPr/>
            <p:nvPr/>
          </p:nvSpPr>
          <p:spPr>
            <a:xfrm>
              <a:off x="2513288" y="1506425"/>
              <a:ext cx="7165425" cy="3845151"/>
            </a:xfrm>
            <a:prstGeom prst="rect"/>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cs typeface="+mn-ea"/>
                <a:sym typeface="+mn-lt"/>
              </a:endParaRPr>
            </a:p>
          </p:txBody>
        </p:sp>
      </p:grpSp>
      <p:sp>
        <p:nvSpPr>
          <p:cNvPr id="1048720" name="矩形 3"/>
          <p:cNvSpPr/>
          <p:nvPr/>
        </p:nvSpPr>
        <p:spPr>
          <a:xfrm>
            <a:off x="3455670" y="2438400"/>
            <a:ext cx="5404485" cy="1779905"/>
          </a:xfrm>
          <a:prstGeom prst="rect"/>
        </p:spPr>
        <p:txBody>
          <a:bodyPr wrap="none">
            <a:noAutofit/>
          </a:bodyPr>
          <a:p>
            <a:pPr algn="ctr">
              <a:lnSpc>
                <a:spcPct val="200000"/>
              </a:lnSpc>
            </a:pPr>
            <a:r>
              <a:rPr altLang="zh-CN" b="1" dirty="0" sz="4400" lang="en-US">
                <a:solidFill>
                  <a:schemeClr val="bg1"/>
                </a:solidFill>
                <a:latin typeface="Montserrat Extra Bold" panose="00000900000000000000" pitchFamily="50" charset="0"/>
                <a:cs typeface="+mn-ea"/>
                <a:sym typeface="+mn-lt"/>
              </a:rPr>
              <a:t>THANK YOU</a:t>
            </a:r>
            <a:endParaRPr altLang="en-US" b="1" dirty="0" sz="4400" lang="zh-CN">
              <a:solidFill>
                <a:schemeClr val="bg1"/>
              </a:solidFill>
              <a:latin typeface="Montserrat Extra Bold" panose="00000900000000000000" pitchFamily="50" charset="0"/>
              <a:cs typeface="+mn-ea"/>
              <a:sym typeface="+mn-l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7" name="矩形 1"/>
          <p:cNvSpPr/>
          <p:nvPr/>
        </p:nvSpPr>
        <p:spPr>
          <a:xfrm>
            <a:off x="0" y="0"/>
            <a:ext cx="12192000" cy="6858000"/>
          </a:xfrm>
          <a:prstGeom prst="rect"/>
          <a:solidFill>
            <a:srgbClr val="42297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cs typeface="+mn-ea"/>
              <a:sym typeface="+mn-lt"/>
            </a:endParaRPr>
          </a:p>
        </p:txBody>
      </p:sp>
      <p:sp>
        <p:nvSpPr>
          <p:cNvPr id="1048588" name="椭圆 5"/>
          <p:cNvSpPr/>
          <p:nvPr/>
        </p:nvSpPr>
        <p:spPr>
          <a:xfrm>
            <a:off x="-914400" y="-1504950"/>
            <a:ext cx="3943350" cy="3943350"/>
          </a:xfrm>
          <a:prstGeom prst="ellipse"/>
          <a:solidFill>
            <a:srgbClr val="6542A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cs typeface="+mn-ea"/>
              <a:sym typeface="+mn-lt"/>
            </a:endParaRPr>
          </a:p>
        </p:txBody>
      </p:sp>
      <p:sp>
        <p:nvSpPr>
          <p:cNvPr id="1048589" name="椭圆 6"/>
          <p:cNvSpPr/>
          <p:nvPr/>
        </p:nvSpPr>
        <p:spPr>
          <a:xfrm>
            <a:off x="9949543" y="4886325"/>
            <a:ext cx="3943350" cy="3943350"/>
          </a:xfrm>
          <a:prstGeom prst="ellipse"/>
          <a:solidFill>
            <a:srgbClr val="6542A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cs typeface="+mn-ea"/>
              <a:sym typeface="+mn-lt"/>
            </a:endParaRPr>
          </a:p>
        </p:txBody>
      </p:sp>
      <p:grpSp>
        <p:nvGrpSpPr>
          <p:cNvPr id="26" name="组合 43"/>
          <p:cNvGrpSpPr/>
          <p:nvPr/>
        </p:nvGrpSpPr>
        <p:grpSpPr>
          <a:xfrm>
            <a:off x="7591392" y="-379303"/>
            <a:ext cx="5100062" cy="1217169"/>
            <a:chOff x="7591392" y="-379303"/>
            <a:chExt cx="5100062" cy="1217169"/>
          </a:xfrm>
        </p:grpSpPr>
        <p:sp>
          <p:nvSpPr>
            <p:cNvPr id="1048590" name="矩形: 圆角 2"/>
            <p:cNvSpPr/>
            <p:nvPr/>
          </p:nvSpPr>
          <p:spPr>
            <a:xfrm rot="19039347">
              <a:off x="7591392" y="-379303"/>
              <a:ext cx="2786441" cy="758606"/>
            </a:xfrm>
            <a:prstGeom prst="roundRect">
              <a:avLst>
                <a:gd name="adj" fmla="val 50000"/>
              </a:avLst>
            </a:prstGeom>
            <a:solidFill>
              <a:srgbClr val="6542A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cs typeface="+mn-ea"/>
                <a:sym typeface="+mn-lt"/>
              </a:endParaRPr>
            </a:p>
          </p:txBody>
        </p:sp>
        <p:sp>
          <p:nvSpPr>
            <p:cNvPr id="1048591" name="矩形: 圆角 9"/>
            <p:cNvSpPr/>
            <p:nvPr/>
          </p:nvSpPr>
          <p:spPr>
            <a:xfrm rot="19039347">
              <a:off x="8748203" y="-150021"/>
              <a:ext cx="2786441" cy="758606"/>
            </a:xfrm>
            <a:prstGeom prst="roundRect">
              <a:avLst>
                <a:gd name="adj" fmla="val 50000"/>
              </a:avLst>
            </a:prstGeom>
            <a:solidFill>
              <a:srgbClr val="F1BD4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cs typeface="+mn-ea"/>
                <a:sym typeface="+mn-lt"/>
              </a:endParaRPr>
            </a:p>
          </p:txBody>
        </p:sp>
        <p:sp>
          <p:nvSpPr>
            <p:cNvPr id="1048592" name="矩形: 圆角 10"/>
            <p:cNvSpPr/>
            <p:nvPr/>
          </p:nvSpPr>
          <p:spPr>
            <a:xfrm rot="19039347">
              <a:off x="9905013" y="79260"/>
              <a:ext cx="2786441" cy="758606"/>
            </a:xfrm>
            <a:prstGeom prst="roundRect">
              <a:avLst>
                <a:gd name="adj" fmla="val 50000"/>
              </a:avLst>
            </a:prstGeom>
            <a:solidFill>
              <a:srgbClr val="75CE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cs typeface="+mn-ea"/>
                <a:sym typeface="+mn-lt"/>
              </a:endParaRPr>
            </a:p>
          </p:txBody>
        </p:sp>
      </p:grpSp>
      <p:grpSp>
        <p:nvGrpSpPr>
          <p:cNvPr id="27" name="组合 44"/>
          <p:cNvGrpSpPr/>
          <p:nvPr/>
        </p:nvGrpSpPr>
        <p:grpSpPr>
          <a:xfrm>
            <a:off x="-1667397" y="5790854"/>
            <a:ext cx="5100062" cy="1217169"/>
            <a:chOff x="-1667397" y="5790854"/>
            <a:chExt cx="5100062" cy="1217169"/>
          </a:xfrm>
        </p:grpSpPr>
        <p:sp>
          <p:nvSpPr>
            <p:cNvPr id="1048593" name="矩形: 圆角 11"/>
            <p:cNvSpPr/>
            <p:nvPr/>
          </p:nvSpPr>
          <p:spPr>
            <a:xfrm rot="19039347">
              <a:off x="-1667397" y="5790854"/>
              <a:ext cx="2786441" cy="758606"/>
            </a:xfrm>
            <a:prstGeom prst="roundRect">
              <a:avLst>
                <a:gd name="adj" fmla="val 50000"/>
              </a:avLst>
            </a:prstGeom>
            <a:solidFill>
              <a:srgbClr val="75CE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cs typeface="+mn-ea"/>
                <a:sym typeface="+mn-lt"/>
              </a:endParaRPr>
            </a:p>
          </p:txBody>
        </p:sp>
        <p:sp>
          <p:nvSpPr>
            <p:cNvPr id="1048594" name="矩形: 圆角 12"/>
            <p:cNvSpPr/>
            <p:nvPr/>
          </p:nvSpPr>
          <p:spPr>
            <a:xfrm rot="19039347">
              <a:off x="-510586" y="6020136"/>
              <a:ext cx="2786441" cy="758606"/>
            </a:xfrm>
            <a:prstGeom prst="roundRect">
              <a:avLst>
                <a:gd name="adj" fmla="val 50000"/>
              </a:avLst>
            </a:prstGeom>
            <a:solidFill>
              <a:srgbClr val="F1BD4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cs typeface="+mn-ea"/>
                <a:sym typeface="+mn-lt"/>
              </a:endParaRPr>
            </a:p>
          </p:txBody>
        </p:sp>
        <p:sp>
          <p:nvSpPr>
            <p:cNvPr id="1048595" name="矩形: 圆角 13"/>
            <p:cNvSpPr/>
            <p:nvPr/>
          </p:nvSpPr>
          <p:spPr>
            <a:xfrm rot="19039347">
              <a:off x="646224" y="6249417"/>
              <a:ext cx="2786441" cy="758606"/>
            </a:xfrm>
            <a:prstGeom prst="roundRect">
              <a:avLst>
                <a:gd name="adj" fmla="val 50000"/>
              </a:avLst>
            </a:prstGeom>
            <a:solidFill>
              <a:srgbClr val="6542A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cs typeface="+mn-ea"/>
                <a:sym typeface="+mn-lt"/>
              </a:endParaRPr>
            </a:p>
          </p:txBody>
        </p:sp>
      </p:grpSp>
      <p:sp>
        <p:nvSpPr>
          <p:cNvPr id="1048596" name="矩形 23"/>
          <p:cNvSpPr/>
          <p:nvPr/>
        </p:nvSpPr>
        <p:spPr>
          <a:xfrm rot="10800000">
            <a:off x="3576320" y="287655"/>
            <a:ext cx="3999230" cy="711200"/>
          </a:xfrm>
          <a:prstGeom prst="rect"/>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cs typeface="+mn-ea"/>
              <a:sym typeface="+mn-lt"/>
            </a:endParaRPr>
          </a:p>
        </p:txBody>
      </p:sp>
      <p:sp>
        <p:nvSpPr>
          <p:cNvPr id="1048597" name="矩形 7"/>
          <p:cNvSpPr/>
          <p:nvPr/>
        </p:nvSpPr>
        <p:spPr>
          <a:xfrm>
            <a:off x="1660927" y="1828412"/>
            <a:ext cx="756556" cy="756556"/>
          </a:xfrm>
          <a:prstGeom prst="rect"/>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altLang="zh-CN" sz="3200" lang="en-US">
                <a:cs typeface="+mn-ea"/>
                <a:sym typeface="+mn-lt"/>
              </a:rPr>
              <a:t>01</a:t>
            </a:r>
            <a:endParaRPr altLang="en-US" sz="3200" lang="zh-CN">
              <a:cs typeface="+mn-ea"/>
              <a:sym typeface="+mn-lt"/>
            </a:endParaRPr>
          </a:p>
        </p:txBody>
      </p:sp>
      <p:sp>
        <p:nvSpPr>
          <p:cNvPr id="1048598" name="矩形 30"/>
          <p:cNvSpPr/>
          <p:nvPr/>
        </p:nvSpPr>
        <p:spPr>
          <a:xfrm>
            <a:off x="6461527" y="1828626"/>
            <a:ext cx="756556" cy="756556"/>
          </a:xfrm>
          <a:prstGeom prst="rect"/>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altLang="zh-CN" sz="3200" lang="en-US">
                <a:cs typeface="+mn-ea"/>
                <a:sym typeface="+mn-lt"/>
              </a:rPr>
              <a:t>02</a:t>
            </a:r>
            <a:endParaRPr altLang="en-US" sz="3200" lang="zh-CN">
              <a:cs typeface="+mn-ea"/>
              <a:sym typeface="+mn-lt"/>
            </a:endParaRPr>
          </a:p>
        </p:txBody>
      </p:sp>
      <p:sp>
        <p:nvSpPr>
          <p:cNvPr id="1048599" name="矩形 33"/>
          <p:cNvSpPr/>
          <p:nvPr/>
        </p:nvSpPr>
        <p:spPr>
          <a:xfrm>
            <a:off x="1660927" y="3137575"/>
            <a:ext cx="756556" cy="756556"/>
          </a:xfrm>
          <a:prstGeom prst="rect"/>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altLang="zh-CN" sz="3200" lang="en-US">
                <a:cs typeface="+mn-ea"/>
                <a:sym typeface="+mn-lt"/>
              </a:rPr>
              <a:t>03</a:t>
            </a:r>
            <a:endParaRPr altLang="en-US" sz="3200" lang="zh-CN">
              <a:cs typeface="+mn-ea"/>
              <a:sym typeface="+mn-lt"/>
            </a:endParaRPr>
          </a:p>
        </p:txBody>
      </p:sp>
      <p:sp>
        <p:nvSpPr>
          <p:cNvPr id="1048600" name="矩形 40"/>
          <p:cNvSpPr/>
          <p:nvPr/>
        </p:nvSpPr>
        <p:spPr>
          <a:xfrm>
            <a:off x="6461760" y="3137535"/>
            <a:ext cx="772795" cy="756285"/>
          </a:xfrm>
          <a:prstGeom prst="rect"/>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altLang="zh-CN" sz="3200" lang="en-US">
                <a:cs typeface="+mn-ea"/>
                <a:sym typeface="+mn-lt"/>
              </a:rPr>
              <a:t>04</a:t>
            </a:r>
            <a:endParaRPr altLang="en-US" sz="3200" lang="zh-CN">
              <a:cs typeface="+mn-ea"/>
              <a:sym typeface="+mn-lt"/>
            </a:endParaRPr>
          </a:p>
        </p:txBody>
      </p:sp>
      <p:sp>
        <p:nvSpPr>
          <p:cNvPr id="1048601" name="文本框 27"/>
          <p:cNvSpPr txBox="1"/>
          <p:nvPr/>
        </p:nvSpPr>
        <p:spPr>
          <a:xfrm>
            <a:off x="4077591" y="412953"/>
            <a:ext cx="2997201" cy="460375"/>
          </a:xfrm>
          <a:prstGeom prst="rect"/>
          <a:noFill/>
        </p:spPr>
        <p:txBody>
          <a:bodyPr rtlCol="0" wrap="square">
            <a:spAutoFit/>
          </a:bodyPr>
          <a:p>
            <a:pPr algn="ctr"/>
            <a:r>
              <a:rPr altLang="zh-CN" b="1" dirty="0" sz="2400" lang="en-US">
                <a:solidFill>
                  <a:schemeClr val="bg1"/>
                </a:solidFill>
                <a:latin typeface="Montserrat Extra Bold" panose="00000900000000000000" pitchFamily="50" charset="0"/>
                <a:cs typeface="+mn-ea"/>
                <a:sym typeface="+mn-lt"/>
              </a:rPr>
              <a:t>TEAM MEMBERS</a:t>
            </a:r>
            <a:endParaRPr altLang="zh-CN" b="1" dirty="0" sz="2400" lang="en-US">
              <a:solidFill>
                <a:schemeClr val="bg1"/>
              </a:solidFill>
              <a:latin typeface="Montserrat Extra Bold" panose="00000900000000000000" pitchFamily="50" charset="0"/>
              <a:cs typeface="+mn-ea"/>
              <a:sym typeface="+mn-lt"/>
            </a:endParaRPr>
          </a:p>
        </p:txBody>
      </p:sp>
      <p:sp>
        <p:nvSpPr>
          <p:cNvPr id="1048602" name="矩形 29"/>
          <p:cNvSpPr/>
          <p:nvPr/>
        </p:nvSpPr>
        <p:spPr>
          <a:xfrm>
            <a:off x="2781935" y="1976120"/>
            <a:ext cx="3487420" cy="460375"/>
          </a:xfrm>
          <a:prstGeom prst="rect"/>
        </p:spPr>
        <p:txBody>
          <a:bodyPr wrap="square">
            <a:spAutoFit/>
          </a:bodyPr>
          <a:p>
            <a:r>
              <a:rPr altLang="zh-CN" dirty="0" sz="2400" lang="en-US">
                <a:solidFill>
                  <a:schemeClr val="bg1"/>
                </a:solidFill>
                <a:latin typeface="Montserrat Extra Bold" panose="00000900000000000000" pitchFamily="50" charset="0"/>
                <a:cs typeface="+mn-ea"/>
                <a:sym typeface="+mn-lt"/>
              </a:rPr>
              <a:t>Alex Baby</a:t>
            </a:r>
            <a:r>
              <a:rPr altLang="zh-CN" dirty="0" sz="2400" lang="en-US">
                <a:solidFill>
                  <a:schemeClr val="bg1"/>
                </a:solidFill>
                <a:latin typeface="Montserrat Extra Bold" panose="00000900000000000000" pitchFamily="50" charset="0"/>
                <a:cs typeface="+mn-ea"/>
                <a:sym typeface="+mn-lt"/>
              </a:rPr>
              <a:t> </a:t>
            </a:r>
            <a:r>
              <a:rPr altLang="zh-CN" dirty="0" sz="2400" lang="en-US">
                <a:solidFill>
                  <a:schemeClr val="bg1"/>
                </a:solidFill>
                <a:latin typeface="Montserrat Extra Bold" panose="00000900000000000000" pitchFamily="50" charset="0"/>
                <a:cs typeface="+mn-ea"/>
                <a:sym typeface="+mn-lt"/>
              </a:rPr>
              <a:t>D</a:t>
            </a:r>
            <a:endParaRPr altLang="zh-CN" dirty="0" sz="2400" lang="en-US">
              <a:solidFill>
                <a:schemeClr val="bg1"/>
              </a:solidFill>
              <a:latin typeface="Montserrat Extra Bold" panose="00000900000000000000" pitchFamily="50" charset="0"/>
              <a:cs typeface="+mn-ea"/>
              <a:sym typeface="+mn-lt"/>
            </a:endParaRPr>
          </a:p>
        </p:txBody>
      </p:sp>
      <p:sp>
        <p:nvSpPr>
          <p:cNvPr id="1048603" name="矩形 32"/>
          <p:cNvSpPr/>
          <p:nvPr/>
        </p:nvSpPr>
        <p:spPr>
          <a:xfrm>
            <a:off x="7575780" y="1870710"/>
            <a:ext cx="4001302" cy="460375"/>
          </a:xfrm>
          <a:prstGeom prst="rect"/>
        </p:spPr>
        <p:txBody>
          <a:bodyPr wrap="square">
            <a:spAutoFit/>
          </a:bodyPr>
          <a:p>
            <a:r>
              <a:rPr altLang="zh-CN" dirty="0" sz="2400" lang="en-US">
                <a:solidFill>
                  <a:schemeClr val="bg1"/>
                </a:solidFill>
                <a:latin typeface="Montserrat Extra Bold" panose="00000900000000000000" pitchFamily="50" charset="0"/>
                <a:cs typeface="+mn-ea"/>
                <a:sym typeface="+mn-lt"/>
              </a:rPr>
              <a:t>Bharath Kumar I</a:t>
            </a:r>
            <a:endParaRPr altLang="zh-CN" dirty="0" sz="2400" lang="en-US">
              <a:solidFill>
                <a:schemeClr val="bg1"/>
              </a:solidFill>
              <a:latin typeface="Montserrat Extra Bold" panose="00000900000000000000" pitchFamily="50" charset="0"/>
              <a:cs typeface="+mn-ea"/>
              <a:sym typeface="+mn-lt"/>
            </a:endParaRPr>
          </a:p>
        </p:txBody>
      </p:sp>
      <p:sp>
        <p:nvSpPr>
          <p:cNvPr id="1048604" name="矩形 37"/>
          <p:cNvSpPr/>
          <p:nvPr/>
        </p:nvSpPr>
        <p:spPr>
          <a:xfrm>
            <a:off x="2782570" y="3289300"/>
            <a:ext cx="3486150" cy="460375"/>
          </a:xfrm>
          <a:prstGeom prst="rect"/>
        </p:spPr>
        <p:txBody>
          <a:bodyPr wrap="square">
            <a:spAutoFit/>
          </a:bodyPr>
          <a:p>
            <a:r>
              <a:rPr altLang="zh-CN" dirty="0" sz="2400" lang="en-US">
                <a:solidFill>
                  <a:schemeClr val="bg1"/>
                </a:solidFill>
                <a:latin typeface="Montserrat Extra Bold" panose="00000900000000000000" pitchFamily="50" charset="0"/>
                <a:cs typeface="+mn-ea"/>
                <a:sym typeface="+mn-lt"/>
              </a:rPr>
              <a:t>Karthika B</a:t>
            </a:r>
            <a:endParaRPr altLang="zh-CN" dirty="0" sz="2400" lang="en-US">
              <a:solidFill>
                <a:schemeClr val="bg1"/>
              </a:solidFill>
              <a:latin typeface="Montserrat Extra Bold" panose="00000900000000000000" pitchFamily="50" charset="0"/>
              <a:cs typeface="+mn-ea"/>
              <a:sym typeface="+mn-lt"/>
            </a:endParaRPr>
          </a:p>
        </p:txBody>
      </p:sp>
      <p:sp>
        <p:nvSpPr>
          <p:cNvPr id="1048605" name="矩形 38"/>
          <p:cNvSpPr/>
          <p:nvPr/>
        </p:nvSpPr>
        <p:spPr>
          <a:xfrm>
            <a:off x="7526250" y="3260298"/>
            <a:ext cx="4001302" cy="460375"/>
          </a:xfrm>
          <a:prstGeom prst="rect"/>
        </p:spPr>
        <p:txBody>
          <a:bodyPr wrap="square">
            <a:spAutoFit/>
          </a:bodyPr>
          <a:p>
            <a:r>
              <a:rPr altLang="zh-CN" dirty="0" sz="2400" lang="en-US">
                <a:solidFill>
                  <a:schemeClr val="bg1"/>
                </a:solidFill>
                <a:latin typeface="Montserrat Extra Bold" panose="00000900000000000000" pitchFamily="50" charset="0"/>
                <a:cs typeface="+mn-ea"/>
                <a:sym typeface="+mn-lt"/>
              </a:rPr>
              <a:t>Paul Rajan S</a:t>
            </a:r>
            <a:endParaRPr altLang="zh-CN" dirty="0" sz="2400" lang="en-US">
              <a:solidFill>
                <a:schemeClr val="bg1"/>
              </a:solidFill>
              <a:latin typeface="Montserrat Extra Bold" panose="00000900000000000000" pitchFamily="50" charset="0"/>
              <a:cs typeface="+mn-ea"/>
              <a:sym typeface="+mn-lt"/>
            </a:endParaRPr>
          </a:p>
        </p:txBody>
      </p:sp>
      <p:sp>
        <p:nvSpPr>
          <p:cNvPr id="1048606" name="矩形 40"/>
          <p:cNvSpPr/>
          <p:nvPr/>
        </p:nvSpPr>
        <p:spPr>
          <a:xfrm>
            <a:off x="1661160" y="4446270"/>
            <a:ext cx="772795" cy="756285"/>
          </a:xfrm>
          <a:prstGeom prst="rect"/>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altLang="zh-CN" sz="3200" lang="en-US">
                <a:cs typeface="+mn-ea"/>
                <a:sym typeface="+mn-lt"/>
              </a:rPr>
              <a:t>05</a:t>
            </a:r>
            <a:endParaRPr altLang="en-US" sz="3200" lang="zh-CN">
              <a:cs typeface="+mn-ea"/>
              <a:sym typeface="+mn-lt"/>
            </a:endParaRPr>
          </a:p>
        </p:txBody>
      </p:sp>
      <p:sp>
        <p:nvSpPr>
          <p:cNvPr id="1048607" name="矩形 37"/>
          <p:cNvSpPr/>
          <p:nvPr/>
        </p:nvSpPr>
        <p:spPr>
          <a:xfrm>
            <a:off x="2909570" y="4602480"/>
            <a:ext cx="3359785" cy="460375"/>
          </a:xfrm>
          <a:prstGeom prst="rect"/>
        </p:spPr>
        <p:txBody>
          <a:bodyPr wrap="square">
            <a:spAutoFit/>
          </a:bodyPr>
          <a:p>
            <a:r>
              <a:rPr altLang="zh-CN" dirty="0" sz="2400" lang="en-US">
                <a:solidFill>
                  <a:schemeClr val="bg1"/>
                </a:solidFill>
                <a:latin typeface="Montserrat Extra Bold" panose="00000900000000000000" pitchFamily="50" charset="0"/>
                <a:cs typeface="+mn-ea"/>
                <a:sym typeface="+mn-lt"/>
              </a:rPr>
              <a:t>Praveen Karthick</a:t>
            </a:r>
            <a:r>
              <a:rPr altLang="zh-CN" dirty="0" sz="2400" lang="en-US">
                <a:solidFill>
                  <a:schemeClr val="bg1"/>
                </a:solidFill>
                <a:latin typeface="Montserrat Extra Bold" panose="00000900000000000000" pitchFamily="50" charset="0"/>
                <a:cs typeface="+mn-ea"/>
                <a:sym typeface="+mn-lt"/>
              </a:rPr>
              <a:t> </a:t>
            </a:r>
            <a:r>
              <a:rPr altLang="zh-CN" dirty="0" sz="2400" lang="en-US">
                <a:solidFill>
                  <a:schemeClr val="bg1"/>
                </a:solidFill>
                <a:latin typeface="Montserrat Extra Bold" panose="00000900000000000000" pitchFamily="50" charset="0"/>
                <a:cs typeface="+mn-ea"/>
                <a:sym typeface="+mn-lt"/>
              </a:rPr>
              <a:t>G</a:t>
            </a:r>
            <a:endParaRPr altLang="zh-CN" dirty="0" sz="2400" lang="en-US">
              <a:solidFill>
                <a:schemeClr val="bg1"/>
              </a:solidFill>
              <a:latin typeface="Montserrat Extra Bold" panose="00000900000000000000" pitchFamily="50" charset="0"/>
              <a:cs typeface="+mn-ea"/>
              <a:sym typeface="+mn-lt"/>
            </a:endParaRPr>
          </a:p>
        </p:txBody>
      </p:sp>
      <p:sp>
        <p:nvSpPr>
          <p:cNvPr id="1048608" name="矩形 40"/>
          <p:cNvSpPr/>
          <p:nvPr/>
        </p:nvSpPr>
        <p:spPr>
          <a:xfrm>
            <a:off x="6461760" y="4446270"/>
            <a:ext cx="772795" cy="756285"/>
          </a:xfrm>
          <a:prstGeom prst="rect"/>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altLang="zh-CN" sz="3200" lang="en-US">
                <a:cs typeface="+mn-ea"/>
                <a:sym typeface="+mn-lt"/>
              </a:rPr>
              <a:t>06</a:t>
            </a:r>
            <a:endParaRPr altLang="en-US" sz="3200" lang="zh-CN">
              <a:cs typeface="+mn-ea"/>
              <a:sym typeface="+mn-lt"/>
            </a:endParaRPr>
          </a:p>
        </p:txBody>
      </p:sp>
      <p:sp>
        <p:nvSpPr>
          <p:cNvPr id="1048609" name="矩形 38"/>
          <p:cNvSpPr/>
          <p:nvPr/>
        </p:nvSpPr>
        <p:spPr>
          <a:xfrm>
            <a:off x="7519900" y="4606498"/>
            <a:ext cx="4001302" cy="460375"/>
          </a:xfrm>
          <a:prstGeom prst="rect"/>
        </p:spPr>
        <p:txBody>
          <a:bodyPr wrap="square">
            <a:spAutoFit/>
          </a:bodyPr>
          <a:p>
            <a:r>
              <a:rPr altLang="zh-CN" dirty="0" sz="2400" lang="en-US">
                <a:solidFill>
                  <a:schemeClr val="bg1"/>
                </a:solidFill>
                <a:latin typeface="Montserrat Extra Bold" panose="00000900000000000000" pitchFamily="50" charset="0"/>
                <a:cs typeface="+mn-ea"/>
                <a:sym typeface="+mn-lt"/>
              </a:rPr>
              <a:t>Sharmila M</a:t>
            </a:r>
            <a:endParaRPr altLang="zh-CN" dirty="0" sz="2400" lang="en-US">
              <a:solidFill>
                <a:schemeClr val="bg1"/>
              </a:solidFill>
              <a:latin typeface="Montserrat Extra Bold" panose="00000900000000000000" pitchFamily="50" charset="0"/>
              <a:cs typeface="+mn-ea"/>
              <a:sym typeface="+mn-lt"/>
            </a:endParaRPr>
          </a:p>
        </p:txBody>
      </p:sp>
      <p:sp>
        <p:nvSpPr>
          <p:cNvPr id="1048610" name="矩形 15"/>
          <p:cNvSpPr/>
          <p:nvPr/>
        </p:nvSpPr>
        <p:spPr>
          <a:xfrm>
            <a:off x="3320415" y="5527675"/>
            <a:ext cx="6629400" cy="963930"/>
          </a:xfrm>
          <a:prstGeom prst="rect"/>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l"/>
            <a:r>
              <a:rPr altLang="zh-CN" b="1" sz="2400" lang="en-US">
                <a:solidFill>
                  <a:schemeClr val="bg1"/>
                </a:solidFill>
                <a:cs typeface="+mn-ea"/>
                <a:sym typeface="+mn-lt"/>
              </a:rPr>
              <a:t>Mentor:</a:t>
            </a:r>
            <a:endParaRPr altLang="zh-CN" b="1" sz="2400" lang="en-US">
              <a:solidFill>
                <a:schemeClr val="bg1"/>
              </a:solidFill>
              <a:cs typeface="+mn-ea"/>
              <a:sym typeface="+mn-lt"/>
            </a:endParaRPr>
          </a:p>
          <a:p>
            <a:pPr algn="ctr"/>
            <a:r>
              <a:rPr altLang="zh-CN" b="1" sz="2400" lang="en-US">
                <a:solidFill>
                  <a:schemeClr val="bg1"/>
                </a:solidFill>
                <a:cs typeface="+mn-ea"/>
                <a:sym typeface="+mn-lt"/>
              </a:rPr>
              <a:t>Nishanthi - nishanthi@uit.ac.in</a:t>
            </a:r>
            <a:endParaRPr altLang="zh-CN" b="1" sz="2400" lang="en-US">
              <a:solidFill>
                <a:schemeClr val="bg1"/>
              </a:solidFill>
              <a:cs typeface="+mn-ea"/>
              <a:sym typeface="+mn-l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611" name="矩形 1"/>
          <p:cNvSpPr/>
          <p:nvPr/>
        </p:nvSpPr>
        <p:spPr>
          <a:xfrm>
            <a:off x="0" y="0"/>
            <a:ext cx="12192000" cy="6858000"/>
          </a:xfrm>
          <a:prstGeom prst="rect"/>
          <a:solidFill>
            <a:srgbClr val="42297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cs typeface="+mn-ea"/>
              <a:sym typeface="+mn-lt"/>
            </a:endParaRPr>
          </a:p>
        </p:txBody>
      </p:sp>
      <p:sp>
        <p:nvSpPr>
          <p:cNvPr id="1048612" name="椭圆 5"/>
          <p:cNvSpPr/>
          <p:nvPr/>
        </p:nvSpPr>
        <p:spPr>
          <a:xfrm>
            <a:off x="-914400" y="-1504950"/>
            <a:ext cx="3943350" cy="3943350"/>
          </a:xfrm>
          <a:prstGeom prst="ellipse"/>
          <a:solidFill>
            <a:srgbClr val="6542A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cs typeface="+mn-ea"/>
              <a:sym typeface="+mn-lt"/>
            </a:endParaRPr>
          </a:p>
        </p:txBody>
      </p:sp>
      <p:sp>
        <p:nvSpPr>
          <p:cNvPr id="1048613" name="椭圆 6"/>
          <p:cNvSpPr/>
          <p:nvPr/>
        </p:nvSpPr>
        <p:spPr>
          <a:xfrm>
            <a:off x="9949543" y="4886325"/>
            <a:ext cx="3943350" cy="3943350"/>
          </a:xfrm>
          <a:prstGeom prst="ellipse"/>
          <a:solidFill>
            <a:srgbClr val="6542A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cs typeface="+mn-ea"/>
              <a:sym typeface="+mn-lt"/>
            </a:endParaRPr>
          </a:p>
        </p:txBody>
      </p:sp>
      <p:grpSp>
        <p:nvGrpSpPr>
          <p:cNvPr id="31" name="组合 3"/>
          <p:cNvGrpSpPr/>
          <p:nvPr/>
        </p:nvGrpSpPr>
        <p:grpSpPr>
          <a:xfrm>
            <a:off x="5758219" y="-970702"/>
            <a:ext cx="8134674" cy="1941404"/>
            <a:chOff x="7591392" y="-379304"/>
            <a:chExt cx="5100062" cy="1217170"/>
          </a:xfrm>
        </p:grpSpPr>
        <p:sp>
          <p:nvSpPr>
            <p:cNvPr id="1048614" name="矩形: 圆角 2"/>
            <p:cNvSpPr/>
            <p:nvPr/>
          </p:nvSpPr>
          <p:spPr>
            <a:xfrm rot="19039347">
              <a:off x="7591392" y="-379304"/>
              <a:ext cx="2786441" cy="758606"/>
            </a:xfrm>
            <a:prstGeom prst="roundRect">
              <a:avLst>
                <a:gd name="adj" fmla="val 50000"/>
              </a:avLst>
            </a:prstGeom>
            <a:solidFill>
              <a:srgbClr val="6542A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cs typeface="+mn-ea"/>
                <a:sym typeface="+mn-lt"/>
              </a:endParaRPr>
            </a:p>
          </p:txBody>
        </p:sp>
        <p:sp>
          <p:nvSpPr>
            <p:cNvPr id="1048615" name="矩形: 圆角 9"/>
            <p:cNvSpPr/>
            <p:nvPr/>
          </p:nvSpPr>
          <p:spPr>
            <a:xfrm rot="19039347">
              <a:off x="8748203" y="-150021"/>
              <a:ext cx="2786441" cy="758606"/>
            </a:xfrm>
            <a:prstGeom prst="roundRect">
              <a:avLst>
                <a:gd name="adj" fmla="val 50000"/>
              </a:avLst>
            </a:prstGeom>
            <a:solidFill>
              <a:srgbClr val="F1BD4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cs typeface="+mn-ea"/>
                <a:sym typeface="+mn-lt"/>
              </a:endParaRPr>
            </a:p>
          </p:txBody>
        </p:sp>
        <p:sp>
          <p:nvSpPr>
            <p:cNvPr id="1048616" name="矩形: 圆角 10"/>
            <p:cNvSpPr/>
            <p:nvPr/>
          </p:nvSpPr>
          <p:spPr>
            <a:xfrm rot="19039347">
              <a:off x="9905013" y="79260"/>
              <a:ext cx="2786441" cy="758606"/>
            </a:xfrm>
            <a:prstGeom prst="roundRect">
              <a:avLst>
                <a:gd name="adj" fmla="val 50000"/>
              </a:avLst>
            </a:prstGeom>
            <a:solidFill>
              <a:srgbClr val="75CE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cs typeface="+mn-ea"/>
                <a:sym typeface="+mn-lt"/>
              </a:endParaRPr>
            </a:p>
          </p:txBody>
        </p:sp>
      </p:grpSp>
      <p:grpSp>
        <p:nvGrpSpPr>
          <p:cNvPr id="32" name="组合 8"/>
          <p:cNvGrpSpPr/>
          <p:nvPr/>
        </p:nvGrpSpPr>
        <p:grpSpPr>
          <a:xfrm>
            <a:off x="-2794131" y="6079360"/>
            <a:ext cx="8890131" cy="2121698"/>
            <a:chOff x="-1667397" y="5790854"/>
            <a:chExt cx="5100062" cy="1217169"/>
          </a:xfrm>
        </p:grpSpPr>
        <p:sp>
          <p:nvSpPr>
            <p:cNvPr id="1048617" name="矩形: 圆角 11"/>
            <p:cNvSpPr/>
            <p:nvPr/>
          </p:nvSpPr>
          <p:spPr>
            <a:xfrm rot="19039347">
              <a:off x="-1667397" y="5790854"/>
              <a:ext cx="2786441" cy="758606"/>
            </a:xfrm>
            <a:prstGeom prst="roundRect">
              <a:avLst>
                <a:gd name="adj" fmla="val 50000"/>
              </a:avLst>
            </a:prstGeom>
            <a:solidFill>
              <a:srgbClr val="75CE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cs typeface="+mn-ea"/>
                <a:sym typeface="+mn-lt"/>
              </a:endParaRPr>
            </a:p>
          </p:txBody>
        </p:sp>
        <p:sp>
          <p:nvSpPr>
            <p:cNvPr id="1048618" name="矩形: 圆角 12"/>
            <p:cNvSpPr/>
            <p:nvPr/>
          </p:nvSpPr>
          <p:spPr>
            <a:xfrm rot="19039347">
              <a:off x="-510586" y="6020136"/>
              <a:ext cx="2786441" cy="758606"/>
            </a:xfrm>
            <a:prstGeom prst="roundRect">
              <a:avLst>
                <a:gd name="adj" fmla="val 50000"/>
              </a:avLst>
            </a:prstGeom>
            <a:solidFill>
              <a:srgbClr val="F1BD4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cs typeface="+mn-ea"/>
                <a:sym typeface="+mn-lt"/>
              </a:endParaRPr>
            </a:p>
          </p:txBody>
        </p:sp>
        <p:sp>
          <p:nvSpPr>
            <p:cNvPr id="1048619" name="矩形: 圆角 13"/>
            <p:cNvSpPr/>
            <p:nvPr/>
          </p:nvSpPr>
          <p:spPr>
            <a:xfrm rot="19039347">
              <a:off x="646224" y="6249417"/>
              <a:ext cx="2786441" cy="758606"/>
            </a:xfrm>
            <a:prstGeom prst="roundRect">
              <a:avLst>
                <a:gd name="adj" fmla="val 50000"/>
              </a:avLst>
            </a:prstGeom>
            <a:solidFill>
              <a:srgbClr val="6542A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cs typeface="+mn-ea"/>
                <a:sym typeface="+mn-lt"/>
              </a:endParaRPr>
            </a:p>
          </p:txBody>
        </p:sp>
      </p:grpSp>
      <p:cxnSp>
        <p:nvCxnSpPr>
          <p:cNvPr id="3145728" name="直接连接符 17"/>
          <p:cNvCxnSpPr>
            <a:cxnSpLocks/>
          </p:cNvCxnSpPr>
          <p:nvPr/>
        </p:nvCxnSpPr>
        <p:spPr>
          <a:xfrm>
            <a:off x="5765800" y="4107541"/>
            <a:ext cx="660401" cy="0"/>
          </a:xfrm>
          <a:prstGeom prst="line"/>
          <a:ln>
            <a:solidFill>
              <a:schemeClr val="bg1"/>
            </a:solidFill>
          </a:ln>
        </p:spPr>
        <p:style>
          <a:lnRef idx="1">
            <a:schemeClr val="accent1"/>
          </a:lnRef>
          <a:fillRef idx="0">
            <a:schemeClr val="accent1"/>
          </a:fillRef>
          <a:effectRef idx="0">
            <a:schemeClr val="accent1"/>
          </a:effectRef>
          <a:fontRef idx="minor">
            <a:schemeClr val="tx1"/>
          </a:fontRef>
        </p:style>
      </p:cxnSp>
      <p:sp>
        <p:nvSpPr>
          <p:cNvPr id="1048620" name="矩形 20"/>
          <p:cNvSpPr/>
          <p:nvPr/>
        </p:nvSpPr>
        <p:spPr>
          <a:xfrm>
            <a:off x="505460" y="3338830"/>
            <a:ext cx="11363960" cy="768350"/>
          </a:xfrm>
          <a:prstGeom prst="rect"/>
        </p:spPr>
        <p:txBody>
          <a:bodyPr wrap="square">
            <a:spAutoFit/>
          </a:bodyPr>
          <a:p>
            <a:pPr algn="ctr"/>
            <a:r>
              <a:rPr altLang="zh-CN" b="1" dirty="0" sz="4400" lang="en-US">
                <a:solidFill>
                  <a:schemeClr val="bg1"/>
                </a:solidFill>
                <a:latin typeface="Montserrat Extra Bold" panose="00000900000000000000" pitchFamily="50" charset="0"/>
                <a:cs typeface="+mn-ea"/>
                <a:sym typeface="+mn-lt"/>
              </a:rPr>
              <a:t>SERVERLESS IoT DATA PROCESSING</a:t>
            </a:r>
            <a:endParaRPr altLang="zh-CN" b="1" dirty="0" sz="4400" lang="en-US">
              <a:solidFill>
                <a:schemeClr val="bg1"/>
              </a:solidFill>
              <a:latin typeface="Montserrat Extra Bold" panose="00000900000000000000" pitchFamily="50" charset="0"/>
              <a:cs typeface="+mn-ea"/>
              <a:sym typeface="+mn-l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组合 12"/>
          <p:cNvGrpSpPr/>
          <p:nvPr/>
        </p:nvGrpSpPr>
        <p:grpSpPr>
          <a:xfrm>
            <a:off x="8792831" y="-1007953"/>
            <a:ext cx="5100062" cy="1217169"/>
            <a:chOff x="7591392" y="-379303"/>
            <a:chExt cx="5100062" cy="1217169"/>
          </a:xfrm>
        </p:grpSpPr>
        <p:sp>
          <p:nvSpPr>
            <p:cNvPr id="1048631" name="矩形: 圆角 13"/>
            <p:cNvSpPr/>
            <p:nvPr/>
          </p:nvSpPr>
          <p:spPr>
            <a:xfrm rot="19039347">
              <a:off x="7591392" y="-379303"/>
              <a:ext cx="2786441" cy="758606"/>
            </a:xfrm>
            <a:prstGeom prst="roundRect">
              <a:avLst>
                <a:gd name="adj" fmla="val 50000"/>
              </a:avLst>
            </a:prstGeom>
            <a:solidFill>
              <a:srgbClr val="6542A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cs typeface="+mn-ea"/>
                <a:sym typeface="+mn-lt"/>
              </a:endParaRPr>
            </a:p>
          </p:txBody>
        </p:sp>
        <p:sp>
          <p:nvSpPr>
            <p:cNvPr id="1048632" name="矩形: 圆角 14"/>
            <p:cNvSpPr/>
            <p:nvPr/>
          </p:nvSpPr>
          <p:spPr>
            <a:xfrm rot="19039347">
              <a:off x="8748203" y="-150021"/>
              <a:ext cx="2786441" cy="758606"/>
            </a:xfrm>
            <a:prstGeom prst="roundRect">
              <a:avLst>
                <a:gd name="adj" fmla="val 50000"/>
              </a:avLst>
            </a:prstGeom>
            <a:solidFill>
              <a:srgbClr val="F1BD4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cs typeface="+mn-ea"/>
                <a:sym typeface="+mn-lt"/>
              </a:endParaRPr>
            </a:p>
          </p:txBody>
        </p:sp>
        <p:sp>
          <p:nvSpPr>
            <p:cNvPr id="1048633" name="矩形: 圆角 15"/>
            <p:cNvSpPr/>
            <p:nvPr/>
          </p:nvSpPr>
          <p:spPr>
            <a:xfrm rot="19039347">
              <a:off x="9905013" y="79260"/>
              <a:ext cx="2786441" cy="758606"/>
            </a:xfrm>
            <a:prstGeom prst="roundRect">
              <a:avLst>
                <a:gd name="adj" fmla="val 50000"/>
              </a:avLst>
            </a:prstGeom>
            <a:solidFill>
              <a:srgbClr val="75CE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cs typeface="+mn-ea"/>
                <a:sym typeface="+mn-lt"/>
              </a:endParaRPr>
            </a:p>
          </p:txBody>
        </p:sp>
      </p:grpSp>
      <p:grpSp>
        <p:nvGrpSpPr>
          <p:cNvPr id="36" name="组合 16"/>
          <p:cNvGrpSpPr/>
          <p:nvPr/>
        </p:nvGrpSpPr>
        <p:grpSpPr>
          <a:xfrm>
            <a:off x="-1762647" y="6629054"/>
            <a:ext cx="5100062" cy="1217169"/>
            <a:chOff x="-1667397" y="5790854"/>
            <a:chExt cx="5100062" cy="1217169"/>
          </a:xfrm>
        </p:grpSpPr>
        <p:sp>
          <p:nvSpPr>
            <p:cNvPr id="1048634" name="矩形: 圆角 17"/>
            <p:cNvSpPr/>
            <p:nvPr/>
          </p:nvSpPr>
          <p:spPr>
            <a:xfrm rot="19039347">
              <a:off x="-1667397" y="5790854"/>
              <a:ext cx="2786441" cy="758606"/>
            </a:xfrm>
            <a:prstGeom prst="roundRect">
              <a:avLst>
                <a:gd name="adj" fmla="val 50000"/>
              </a:avLst>
            </a:prstGeom>
            <a:solidFill>
              <a:srgbClr val="75CE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cs typeface="+mn-ea"/>
                <a:sym typeface="+mn-lt"/>
              </a:endParaRPr>
            </a:p>
          </p:txBody>
        </p:sp>
        <p:sp>
          <p:nvSpPr>
            <p:cNvPr id="1048635" name="矩形: 圆角 18"/>
            <p:cNvSpPr/>
            <p:nvPr/>
          </p:nvSpPr>
          <p:spPr>
            <a:xfrm rot="19039347">
              <a:off x="-510586" y="6020136"/>
              <a:ext cx="2786441" cy="758606"/>
            </a:xfrm>
            <a:prstGeom prst="roundRect">
              <a:avLst>
                <a:gd name="adj" fmla="val 50000"/>
              </a:avLst>
            </a:prstGeom>
            <a:solidFill>
              <a:srgbClr val="F1BD4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cs typeface="+mn-ea"/>
                <a:sym typeface="+mn-lt"/>
              </a:endParaRPr>
            </a:p>
          </p:txBody>
        </p:sp>
        <p:sp>
          <p:nvSpPr>
            <p:cNvPr id="1048636" name="矩形: 圆角 19"/>
            <p:cNvSpPr/>
            <p:nvPr/>
          </p:nvSpPr>
          <p:spPr>
            <a:xfrm rot="19039347">
              <a:off x="646224" y="6249417"/>
              <a:ext cx="2786441" cy="758606"/>
            </a:xfrm>
            <a:prstGeom prst="roundRect">
              <a:avLst>
                <a:gd name="adj" fmla="val 50000"/>
              </a:avLst>
            </a:prstGeom>
            <a:solidFill>
              <a:srgbClr val="6542A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cs typeface="+mn-ea"/>
                <a:sym typeface="+mn-lt"/>
              </a:endParaRPr>
            </a:p>
          </p:txBody>
        </p:sp>
      </p:grpSp>
      <p:sp>
        <p:nvSpPr>
          <p:cNvPr id="1048637" name="文本框 24"/>
          <p:cNvSpPr txBox="1"/>
          <p:nvPr/>
        </p:nvSpPr>
        <p:spPr>
          <a:xfrm>
            <a:off x="1226820" y="594360"/>
            <a:ext cx="4182745" cy="579120"/>
          </a:xfrm>
          <a:prstGeom prst="rect"/>
          <a:noFill/>
        </p:spPr>
        <p:txBody>
          <a:bodyPr rtlCol="0" wrap="square">
            <a:noAutofit/>
          </a:bodyPr>
          <a:p>
            <a:pPr algn="l" defTabSz="914400" eaLnBrk="1" fontAlgn="auto" hangingPunct="1" indent="0" latinLnBrk="0" lvl="0" marL="0" marR="0" rtl="0">
              <a:lnSpc>
                <a:spcPct val="100000"/>
              </a:lnSpc>
              <a:spcBef>
                <a:spcPts val="0"/>
              </a:spcBef>
              <a:spcAft>
                <a:spcPts val="0"/>
              </a:spcAft>
              <a:buClrTx/>
              <a:buSzTx/>
              <a:buFontTx/>
              <a:buNone/>
            </a:pPr>
            <a:r>
              <a:rPr altLang="zh-CN" baseline="0" b="0" cap="none" dirty="0" sz="2800" i="0" kern="1200" kumimoji="0" lang="en-US" noProof="0" normalizeH="0" spc="0" strike="noStrike" u="none">
                <a:ln>
                  <a:noFill/>
                </a:ln>
                <a:solidFill>
                  <a:srgbClr val="422970"/>
                </a:solidFill>
                <a:effectLst/>
                <a:uLnTx/>
                <a:uFillTx/>
                <a:cs typeface="+mn-ea"/>
                <a:sym typeface="+mn-lt"/>
              </a:rPr>
              <a:t>ABSTRACT</a:t>
            </a:r>
            <a:endParaRPr altLang="zh-CN" baseline="0" b="0" cap="none" dirty="0" sz="2800" i="0" kern="1200" kumimoji="0" lang="en-US" noProof="0" normalizeH="0" spc="0" strike="noStrike" u="none">
              <a:ln>
                <a:noFill/>
              </a:ln>
              <a:solidFill>
                <a:srgbClr val="422970"/>
              </a:solidFill>
              <a:effectLst/>
              <a:uLnTx/>
              <a:uFillTx/>
              <a:cs typeface="+mn-ea"/>
              <a:sym typeface="+mn-lt"/>
            </a:endParaRPr>
          </a:p>
        </p:txBody>
      </p:sp>
      <p:sp>
        <p:nvSpPr>
          <p:cNvPr id="1048638" name="矩形 27"/>
          <p:cNvSpPr/>
          <p:nvPr/>
        </p:nvSpPr>
        <p:spPr>
          <a:xfrm>
            <a:off x="1226185" y="1279525"/>
            <a:ext cx="10623550" cy="4279900"/>
          </a:xfrm>
          <a:prstGeom prst="rect"/>
        </p:spPr>
        <p:txBody>
          <a:bodyPr wrap="square">
            <a:noAutofit/>
          </a:bodyPr>
          <a:p>
            <a:pPr>
              <a:lnSpc>
                <a:spcPct val="150000"/>
              </a:lnSpc>
            </a:pPr>
            <a:r>
              <a:rPr altLang="zh-CN" b="1" lang="en-US">
                <a:solidFill>
                  <a:schemeClr val="tx1">
                    <a:lumMod val="65000"/>
                    <a:lumOff val="35000"/>
                  </a:schemeClr>
                </a:solidFill>
                <a:cs typeface="+mn-ea"/>
                <a:sym typeface="+mn-lt"/>
              </a:rPr>
              <a:t>In the era of IoT, the exponential growth of connected devices has presented new challenges for data processing and analytics. This paper explores the paradigm of serverless computing as a solution for efficiently handling IoT data. We discuss the advantages of serverless architecture, such as automatic scaling and cost optimization. Additionally, we present use cases and practical implementations of serverless IoT data processing, highlighting its flexibility and agility in adapting to changing workloads. The findings suggest that serverless computing holds great promise in addressing the evolving demands of IoT data processing, enabling organizations to extract valuable insights from their sensor data with reduced operational overhead.</a:t>
            </a:r>
            <a:endParaRPr altLang="zh-CN" b="1" lang="en-US">
              <a:solidFill>
                <a:schemeClr val="tx1">
                  <a:lumMod val="65000"/>
                  <a:lumOff val="35000"/>
                </a:schemeClr>
              </a:solidFill>
              <a:cs typeface="+mn-ea"/>
              <a:sym typeface="+mn-lt"/>
            </a:endParaRPr>
          </a:p>
        </p:txBody>
      </p:sp>
      <p:cxnSp>
        <p:nvCxnSpPr>
          <p:cNvPr id="3145729" name="直接连接符 29"/>
          <p:cNvCxnSpPr>
            <a:cxnSpLocks/>
          </p:cNvCxnSpPr>
          <p:nvPr/>
        </p:nvCxnSpPr>
        <p:spPr>
          <a:xfrm>
            <a:off x="1669957" y="1186470"/>
            <a:ext cx="923925" cy="10160"/>
          </a:xfrm>
          <a:prstGeom prst="line"/>
          <a:ln>
            <a:solidFill>
              <a:srgbClr val="6542A9"/>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grpSp>
        <p:nvGrpSpPr>
          <p:cNvPr id="38" name="组合 12"/>
          <p:cNvGrpSpPr/>
          <p:nvPr/>
        </p:nvGrpSpPr>
        <p:grpSpPr>
          <a:xfrm>
            <a:off x="8792831" y="-1007953"/>
            <a:ext cx="5100062" cy="1217169"/>
            <a:chOff x="7591392" y="-379303"/>
            <a:chExt cx="5100062" cy="1217169"/>
          </a:xfrm>
        </p:grpSpPr>
        <p:sp>
          <p:nvSpPr>
            <p:cNvPr id="1048639" name="矩形: 圆角 13"/>
            <p:cNvSpPr/>
            <p:nvPr/>
          </p:nvSpPr>
          <p:spPr>
            <a:xfrm rot="19039347">
              <a:off x="7591392" y="-379303"/>
              <a:ext cx="2786441" cy="758606"/>
            </a:xfrm>
            <a:prstGeom prst="roundRect">
              <a:avLst>
                <a:gd name="adj" fmla="val 50000"/>
              </a:avLst>
            </a:prstGeom>
            <a:solidFill>
              <a:srgbClr val="6542A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cs typeface="+mn-ea"/>
                <a:sym typeface="+mn-lt"/>
              </a:endParaRPr>
            </a:p>
          </p:txBody>
        </p:sp>
        <p:sp>
          <p:nvSpPr>
            <p:cNvPr id="1048640" name="矩形: 圆角 14"/>
            <p:cNvSpPr/>
            <p:nvPr/>
          </p:nvSpPr>
          <p:spPr>
            <a:xfrm rot="19039347">
              <a:off x="8748203" y="-150021"/>
              <a:ext cx="2786441" cy="758606"/>
            </a:xfrm>
            <a:prstGeom prst="roundRect">
              <a:avLst>
                <a:gd name="adj" fmla="val 50000"/>
              </a:avLst>
            </a:prstGeom>
            <a:solidFill>
              <a:srgbClr val="F1BD4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cs typeface="+mn-ea"/>
                <a:sym typeface="+mn-lt"/>
              </a:endParaRPr>
            </a:p>
          </p:txBody>
        </p:sp>
        <p:sp>
          <p:nvSpPr>
            <p:cNvPr id="1048641" name="矩形: 圆角 15"/>
            <p:cNvSpPr/>
            <p:nvPr/>
          </p:nvSpPr>
          <p:spPr>
            <a:xfrm rot="19039347">
              <a:off x="9905013" y="79260"/>
              <a:ext cx="2786441" cy="758606"/>
            </a:xfrm>
            <a:prstGeom prst="roundRect">
              <a:avLst>
                <a:gd name="adj" fmla="val 50000"/>
              </a:avLst>
            </a:prstGeom>
            <a:solidFill>
              <a:srgbClr val="75CE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cs typeface="+mn-ea"/>
                <a:sym typeface="+mn-lt"/>
              </a:endParaRPr>
            </a:p>
          </p:txBody>
        </p:sp>
      </p:grpSp>
      <p:grpSp>
        <p:nvGrpSpPr>
          <p:cNvPr id="39" name="组合 16"/>
          <p:cNvGrpSpPr/>
          <p:nvPr/>
        </p:nvGrpSpPr>
        <p:grpSpPr>
          <a:xfrm>
            <a:off x="-1762647" y="6629054"/>
            <a:ext cx="5100062" cy="1217169"/>
            <a:chOff x="-1667397" y="5790854"/>
            <a:chExt cx="5100062" cy="1217169"/>
          </a:xfrm>
        </p:grpSpPr>
        <p:sp>
          <p:nvSpPr>
            <p:cNvPr id="1048642" name="矩形: 圆角 17"/>
            <p:cNvSpPr/>
            <p:nvPr/>
          </p:nvSpPr>
          <p:spPr>
            <a:xfrm rot="19039347">
              <a:off x="-1667397" y="5790854"/>
              <a:ext cx="2786441" cy="758606"/>
            </a:xfrm>
            <a:prstGeom prst="roundRect">
              <a:avLst>
                <a:gd name="adj" fmla="val 50000"/>
              </a:avLst>
            </a:prstGeom>
            <a:solidFill>
              <a:srgbClr val="75CE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cs typeface="+mn-ea"/>
                <a:sym typeface="+mn-lt"/>
              </a:endParaRPr>
            </a:p>
          </p:txBody>
        </p:sp>
        <p:sp>
          <p:nvSpPr>
            <p:cNvPr id="1048643" name="矩形: 圆角 18"/>
            <p:cNvSpPr/>
            <p:nvPr/>
          </p:nvSpPr>
          <p:spPr>
            <a:xfrm rot="19039347">
              <a:off x="-510586" y="6020136"/>
              <a:ext cx="2786441" cy="758606"/>
            </a:xfrm>
            <a:prstGeom prst="roundRect">
              <a:avLst>
                <a:gd name="adj" fmla="val 50000"/>
              </a:avLst>
            </a:prstGeom>
            <a:solidFill>
              <a:srgbClr val="F1BD4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cs typeface="+mn-ea"/>
                <a:sym typeface="+mn-lt"/>
              </a:endParaRPr>
            </a:p>
          </p:txBody>
        </p:sp>
        <p:sp>
          <p:nvSpPr>
            <p:cNvPr id="1048644" name="矩形: 圆角 19"/>
            <p:cNvSpPr/>
            <p:nvPr/>
          </p:nvSpPr>
          <p:spPr>
            <a:xfrm rot="19039347">
              <a:off x="646224" y="6249417"/>
              <a:ext cx="2786441" cy="758606"/>
            </a:xfrm>
            <a:prstGeom prst="roundRect">
              <a:avLst>
                <a:gd name="adj" fmla="val 50000"/>
              </a:avLst>
            </a:prstGeom>
            <a:solidFill>
              <a:srgbClr val="6542A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cs typeface="+mn-ea"/>
                <a:sym typeface="+mn-lt"/>
              </a:endParaRPr>
            </a:p>
          </p:txBody>
        </p:sp>
      </p:grpSp>
      <p:sp>
        <p:nvSpPr>
          <p:cNvPr id="1048645" name="文本框 32"/>
          <p:cNvSpPr txBox="1"/>
          <p:nvPr/>
        </p:nvSpPr>
        <p:spPr>
          <a:xfrm>
            <a:off x="662940" y="821055"/>
            <a:ext cx="4495800" cy="521970"/>
          </a:xfrm>
          <a:prstGeom prst="rect"/>
          <a:noFill/>
        </p:spPr>
        <p:txBody>
          <a:bodyPr rtlCol="0" wrap="square">
            <a:spAutoFit/>
          </a:bodyPr>
          <a:p>
            <a:r>
              <a:rPr altLang="zh-CN" sz="2800" lang="en-US">
                <a:solidFill>
                  <a:srgbClr val="F1BD47"/>
                </a:solidFill>
                <a:cs typeface="+mn-ea"/>
                <a:sym typeface="+mn-lt"/>
              </a:rPr>
              <a:t>PROBLEM STATEMENT</a:t>
            </a:r>
            <a:endParaRPr altLang="zh-CN" sz="2800" lang="en-US">
              <a:solidFill>
                <a:srgbClr val="F1BD47"/>
              </a:solidFill>
              <a:cs typeface="+mn-ea"/>
              <a:sym typeface="+mn-lt"/>
            </a:endParaRPr>
          </a:p>
        </p:txBody>
      </p:sp>
      <p:sp>
        <p:nvSpPr>
          <p:cNvPr id="1048646" name="矩形 37"/>
          <p:cNvSpPr/>
          <p:nvPr/>
        </p:nvSpPr>
        <p:spPr>
          <a:xfrm>
            <a:off x="662940" y="1672590"/>
            <a:ext cx="11073130" cy="4011930"/>
          </a:xfrm>
          <a:prstGeom prst="rect"/>
        </p:spPr>
        <p:txBody>
          <a:bodyPr wrap="square">
            <a:noAutofit/>
          </a:bodyPr>
          <a:p>
            <a:pPr>
              <a:lnSpc>
                <a:spcPct val="150000"/>
              </a:lnSpc>
            </a:pPr>
            <a:r>
              <a:rPr altLang="zh-CN" b="1" dirty="0" lang="en-US">
                <a:solidFill>
                  <a:schemeClr val="tx1">
                    <a:lumMod val="65000"/>
                    <a:lumOff val="35000"/>
                  </a:schemeClr>
                </a:solidFill>
                <a:cs typeface="+mn-ea"/>
                <a:sym typeface="+mn-lt"/>
              </a:rPr>
              <a:t>The Problem statement for Serverless IoT Data Processing is to create a home into a smart living space using IBM Cloud function for IoT data processing. The Goal is to collect data from smart devices like thermostats,motion sensors and cameras and process it in real-time.</a:t>
            </a:r>
            <a:endParaRPr altLang="zh-CN" b="1" dirty="0" lang="en-US">
              <a:solidFill>
                <a:schemeClr val="tx1">
                  <a:lumMod val="65000"/>
                  <a:lumOff val="35000"/>
                </a:schemeClr>
              </a:solidFill>
              <a:cs typeface="+mn-ea"/>
              <a:sym typeface="+mn-lt"/>
            </a:endParaRPr>
          </a:p>
        </p:txBody>
      </p:sp>
      <p:sp>
        <p:nvSpPr>
          <p:cNvPr id="1048647" name="Text Box 4"/>
          <p:cNvSpPr txBox="1"/>
          <p:nvPr/>
        </p:nvSpPr>
        <p:spPr>
          <a:xfrm>
            <a:off x="10766425" y="1332230"/>
            <a:ext cx="4064000" cy="368300"/>
          </a:xfrm>
          <a:prstGeom prst="rect"/>
          <a:noFill/>
        </p:spPr>
        <p:txBody>
          <a:bodyPr rtlCol="0" wrap="square">
            <a:spAutoFit/>
          </a:bodyPr>
          <a:p>
            <a:endParaRPr lang="en-US"/>
          </a:p>
        </p:txBody>
      </p:sp>
      <p:cxnSp>
        <p:nvCxnSpPr>
          <p:cNvPr id="3145730" name="直接连接符 34"/>
          <p:cNvCxnSpPr>
            <a:cxnSpLocks/>
          </p:cNvCxnSpPr>
          <p:nvPr/>
        </p:nvCxnSpPr>
        <p:spPr>
          <a:xfrm flipV="1">
            <a:off x="1911257" y="1326117"/>
            <a:ext cx="1314450" cy="17145"/>
          </a:xfrm>
          <a:prstGeom prst="line"/>
          <a:ln>
            <a:solidFill>
              <a:srgbClr val="F1BD47"/>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grpSp>
        <p:nvGrpSpPr>
          <p:cNvPr id="41" name="组合 12"/>
          <p:cNvGrpSpPr/>
          <p:nvPr/>
        </p:nvGrpSpPr>
        <p:grpSpPr>
          <a:xfrm>
            <a:off x="8792831" y="-1007953"/>
            <a:ext cx="5100062" cy="1217169"/>
            <a:chOff x="7591392" y="-379303"/>
            <a:chExt cx="5100062" cy="1217169"/>
          </a:xfrm>
        </p:grpSpPr>
        <p:sp>
          <p:nvSpPr>
            <p:cNvPr id="1048648" name="矩形: 圆角 13"/>
            <p:cNvSpPr/>
            <p:nvPr/>
          </p:nvSpPr>
          <p:spPr>
            <a:xfrm rot="19039347">
              <a:off x="7591392" y="-379303"/>
              <a:ext cx="2786441" cy="758606"/>
            </a:xfrm>
            <a:prstGeom prst="roundRect">
              <a:avLst>
                <a:gd name="adj" fmla="val 50000"/>
              </a:avLst>
            </a:prstGeom>
            <a:solidFill>
              <a:srgbClr val="6542A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cs typeface="+mn-ea"/>
                <a:sym typeface="+mn-lt"/>
              </a:endParaRPr>
            </a:p>
          </p:txBody>
        </p:sp>
        <p:sp>
          <p:nvSpPr>
            <p:cNvPr id="1048649" name="矩形: 圆角 14"/>
            <p:cNvSpPr/>
            <p:nvPr/>
          </p:nvSpPr>
          <p:spPr>
            <a:xfrm rot="19039347">
              <a:off x="8748203" y="-150021"/>
              <a:ext cx="2786441" cy="758606"/>
            </a:xfrm>
            <a:prstGeom prst="roundRect">
              <a:avLst>
                <a:gd name="adj" fmla="val 50000"/>
              </a:avLst>
            </a:prstGeom>
            <a:solidFill>
              <a:srgbClr val="F1BD4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cs typeface="+mn-ea"/>
                <a:sym typeface="+mn-lt"/>
              </a:endParaRPr>
            </a:p>
          </p:txBody>
        </p:sp>
        <p:sp>
          <p:nvSpPr>
            <p:cNvPr id="1048650" name="矩形: 圆角 15"/>
            <p:cNvSpPr/>
            <p:nvPr/>
          </p:nvSpPr>
          <p:spPr>
            <a:xfrm rot="19039347">
              <a:off x="9905013" y="79260"/>
              <a:ext cx="2786441" cy="758606"/>
            </a:xfrm>
            <a:prstGeom prst="roundRect">
              <a:avLst>
                <a:gd name="adj" fmla="val 50000"/>
              </a:avLst>
            </a:prstGeom>
            <a:solidFill>
              <a:srgbClr val="75CE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cs typeface="+mn-ea"/>
                <a:sym typeface="+mn-lt"/>
              </a:endParaRPr>
            </a:p>
          </p:txBody>
        </p:sp>
      </p:grpSp>
      <p:grpSp>
        <p:nvGrpSpPr>
          <p:cNvPr id="42" name="组合 16"/>
          <p:cNvGrpSpPr/>
          <p:nvPr/>
        </p:nvGrpSpPr>
        <p:grpSpPr>
          <a:xfrm>
            <a:off x="-1762647" y="6629054"/>
            <a:ext cx="5100062" cy="1217169"/>
            <a:chOff x="-1667397" y="5790854"/>
            <a:chExt cx="5100062" cy="1217169"/>
          </a:xfrm>
        </p:grpSpPr>
        <p:sp>
          <p:nvSpPr>
            <p:cNvPr id="1048651" name="矩形: 圆角 17"/>
            <p:cNvSpPr/>
            <p:nvPr/>
          </p:nvSpPr>
          <p:spPr>
            <a:xfrm rot="19039347">
              <a:off x="-1667397" y="5790854"/>
              <a:ext cx="2786441" cy="758606"/>
            </a:xfrm>
            <a:prstGeom prst="roundRect">
              <a:avLst>
                <a:gd name="adj" fmla="val 50000"/>
              </a:avLst>
            </a:prstGeom>
            <a:solidFill>
              <a:srgbClr val="75CE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cs typeface="+mn-ea"/>
                <a:sym typeface="+mn-lt"/>
              </a:endParaRPr>
            </a:p>
          </p:txBody>
        </p:sp>
        <p:sp>
          <p:nvSpPr>
            <p:cNvPr id="1048652" name="矩形: 圆角 18"/>
            <p:cNvSpPr/>
            <p:nvPr/>
          </p:nvSpPr>
          <p:spPr>
            <a:xfrm rot="19039347">
              <a:off x="-510586" y="6020136"/>
              <a:ext cx="2786441" cy="758606"/>
            </a:xfrm>
            <a:prstGeom prst="roundRect">
              <a:avLst>
                <a:gd name="adj" fmla="val 50000"/>
              </a:avLst>
            </a:prstGeom>
            <a:solidFill>
              <a:srgbClr val="F1BD4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cs typeface="+mn-ea"/>
                <a:sym typeface="+mn-lt"/>
              </a:endParaRPr>
            </a:p>
          </p:txBody>
        </p:sp>
        <p:sp>
          <p:nvSpPr>
            <p:cNvPr id="1048653" name="矩形: 圆角 19"/>
            <p:cNvSpPr/>
            <p:nvPr/>
          </p:nvSpPr>
          <p:spPr>
            <a:xfrm rot="19039347">
              <a:off x="646224" y="6249417"/>
              <a:ext cx="2786441" cy="758606"/>
            </a:xfrm>
            <a:prstGeom prst="roundRect">
              <a:avLst>
                <a:gd name="adj" fmla="val 50000"/>
              </a:avLst>
            </a:prstGeom>
            <a:solidFill>
              <a:srgbClr val="6542A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cs typeface="+mn-ea"/>
                <a:sym typeface="+mn-lt"/>
              </a:endParaRPr>
            </a:p>
          </p:txBody>
        </p:sp>
      </p:grpSp>
      <p:sp>
        <p:nvSpPr>
          <p:cNvPr id="1048654" name="矩形 33"/>
          <p:cNvSpPr/>
          <p:nvPr/>
        </p:nvSpPr>
        <p:spPr>
          <a:xfrm>
            <a:off x="912495" y="1346200"/>
            <a:ext cx="10937240" cy="4565015"/>
          </a:xfrm>
          <a:prstGeom prst="rect"/>
        </p:spPr>
        <p:txBody>
          <a:bodyPr wrap="square">
            <a:noAutofit/>
          </a:bodyPr>
          <a:p>
            <a:pPr>
              <a:lnSpc>
                <a:spcPct val="150000"/>
              </a:lnSpc>
            </a:pPr>
            <a:r>
              <a:rPr altLang="zh-CN" b="1" sz="2000" lang="en-US">
                <a:solidFill>
                  <a:schemeClr val="tx1">
                    <a:lumMod val="65000"/>
                    <a:lumOff val="35000"/>
                  </a:schemeClr>
                </a:solidFill>
                <a:cs typeface="+mn-ea"/>
                <a:sym typeface="+mn-lt"/>
              </a:rPr>
              <a:t>1. Planning</a:t>
            </a:r>
            <a:endParaRPr altLang="zh-CN" b="1" sz="2000" lang="en-US">
              <a:solidFill>
                <a:schemeClr val="tx1">
                  <a:lumMod val="65000"/>
                  <a:lumOff val="35000"/>
                </a:schemeClr>
              </a:solidFill>
              <a:cs typeface="+mn-ea"/>
              <a:sym typeface="+mn-lt"/>
            </a:endParaRPr>
          </a:p>
          <a:p>
            <a:pPr>
              <a:lnSpc>
                <a:spcPct val="150000"/>
              </a:lnSpc>
            </a:pPr>
            <a:r>
              <a:rPr altLang="zh-CN" b="1" sz="2000" lang="en-US">
                <a:solidFill>
                  <a:schemeClr val="tx1">
                    <a:lumMod val="65000"/>
                    <a:lumOff val="35000"/>
                  </a:schemeClr>
                </a:solidFill>
                <a:cs typeface="+mn-ea"/>
                <a:sym typeface="+mn-lt"/>
              </a:rPr>
              <a:t>2. Design</a:t>
            </a:r>
            <a:endParaRPr altLang="zh-CN" b="1" sz="2000" lang="en-US">
              <a:solidFill>
                <a:schemeClr val="tx1">
                  <a:lumMod val="65000"/>
                  <a:lumOff val="35000"/>
                </a:schemeClr>
              </a:solidFill>
              <a:cs typeface="+mn-ea"/>
              <a:sym typeface="+mn-lt"/>
            </a:endParaRPr>
          </a:p>
          <a:p>
            <a:pPr>
              <a:lnSpc>
                <a:spcPct val="150000"/>
              </a:lnSpc>
            </a:pPr>
            <a:r>
              <a:rPr altLang="zh-CN" b="1" sz="2000" lang="en-US">
                <a:solidFill>
                  <a:schemeClr val="tx1">
                    <a:lumMod val="65000"/>
                    <a:lumOff val="35000"/>
                  </a:schemeClr>
                </a:solidFill>
                <a:cs typeface="+mn-ea"/>
                <a:sym typeface="+mn-lt"/>
              </a:rPr>
              <a:t>3. Setup</a:t>
            </a:r>
            <a:endParaRPr altLang="zh-CN" b="1" sz="2000" lang="en-US">
              <a:solidFill>
                <a:schemeClr val="tx1">
                  <a:lumMod val="65000"/>
                  <a:lumOff val="35000"/>
                </a:schemeClr>
              </a:solidFill>
              <a:cs typeface="+mn-ea"/>
              <a:sym typeface="+mn-lt"/>
            </a:endParaRPr>
          </a:p>
          <a:p>
            <a:pPr>
              <a:lnSpc>
                <a:spcPct val="150000"/>
              </a:lnSpc>
            </a:pPr>
            <a:r>
              <a:rPr altLang="zh-CN" b="1" sz="2000" lang="en-US">
                <a:solidFill>
                  <a:schemeClr val="tx1">
                    <a:lumMod val="65000"/>
                    <a:lumOff val="35000"/>
                  </a:schemeClr>
                </a:solidFill>
                <a:cs typeface="+mn-ea"/>
                <a:sym typeface="+mn-lt"/>
              </a:rPr>
              <a:t>4. Data Ingestion</a:t>
            </a:r>
            <a:endParaRPr altLang="zh-CN" b="1" sz="2000" lang="en-US">
              <a:solidFill>
                <a:schemeClr val="tx1">
                  <a:lumMod val="65000"/>
                  <a:lumOff val="35000"/>
                </a:schemeClr>
              </a:solidFill>
              <a:cs typeface="+mn-ea"/>
              <a:sym typeface="+mn-lt"/>
            </a:endParaRPr>
          </a:p>
          <a:p>
            <a:pPr>
              <a:lnSpc>
                <a:spcPct val="150000"/>
              </a:lnSpc>
            </a:pPr>
            <a:r>
              <a:rPr altLang="zh-CN" b="1" sz="2000" lang="en-US">
                <a:solidFill>
                  <a:schemeClr val="tx1">
                    <a:lumMod val="65000"/>
                    <a:lumOff val="35000"/>
                  </a:schemeClr>
                </a:solidFill>
                <a:cs typeface="+mn-ea"/>
                <a:sym typeface="+mn-lt"/>
              </a:rPr>
              <a:t>5. Data Processing</a:t>
            </a:r>
            <a:endParaRPr altLang="zh-CN" b="1" sz="2000" lang="en-US">
              <a:solidFill>
                <a:schemeClr val="tx1">
                  <a:lumMod val="65000"/>
                  <a:lumOff val="35000"/>
                </a:schemeClr>
              </a:solidFill>
              <a:cs typeface="+mn-ea"/>
              <a:sym typeface="+mn-lt"/>
            </a:endParaRPr>
          </a:p>
          <a:p>
            <a:pPr>
              <a:lnSpc>
                <a:spcPct val="150000"/>
              </a:lnSpc>
            </a:pPr>
            <a:r>
              <a:rPr altLang="zh-CN" b="1" sz="2000" lang="en-US">
                <a:solidFill>
                  <a:schemeClr val="tx1">
                    <a:lumMod val="65000"/>
                    <a:lumOff val="35000"/>
                  </a:schemeClr>
                </a:solidFill>
                <a:cs typeface="+mn-ea"/>
                <a:sym typeface="+mn-lt"/>
              </a:rPr>
              <a:t>6. Data Storage</a:t>
            </a:r>
            <a:endParaRPr altLang="zh-CN" b="1" sz="2000" lang="en-US">
              <a:solidFill>
                <a:schemeClr val="tx1">
                  <a:lumMod val="65000"/>
                  <a:lumOff val="35000"/>
                </a:schemeClr>
              </a:solidFill>
              <a:cs typeface="+mn-ea"/>
              <a:sym typeface="+mn-lt"/>
            </a:endParaRPr>
          </a:p>
          <a:p>
            <a:pPr>
              <a:lnSpc>
                <a:spcPct val="150000"/>
              </a:lnSpc>
            </a:pPr>
            <a:r>
              <a:rPr altLang="zh-CN" b="1" sz="2000" lang="en-US">
                <a:solidFill>
                  <a:schemeClr val="tx1">
                    <a:lumMod val="65000"/>
                    <a:lumOff val="35000"/>
                  </a:schemeClr>
                </a:solidFill>
                <a:cs typeface="+mn-ea"/>
                <a:sym typeface="+mn-lt"/>
              </a:rPr>
              <a:t>7. Data Visualization</a:t>
            </a:r>
            <a:endParaRPr altLang="zh-CN" b="1" sz="2000" lang="en-US">
              <a:solidFill>
                <a:schemeClr val="tx1">
                  <a:lumMod val="65000"/>
                  <a:lumOff val="35000"/>
                </a:schemeClr>
              </a:solidFill>
              <a:cs typeface="+mn-ea"/>
              <a:sym typeface="+mn-lt"/>
            </a:endParaRPr>
          </a:p>
          <a:p>
            <a:pPr>
              <a:lnSpc>
                <a:spcPct val="150000"/>
              </a:lnSpc>
            </a:pPr>
            <a:r>
              <a:rPr altLang="zh-CN" b="1" sz="2000" lang="en-US">
                <a:solidFill>
                  <a:schemeClr val="tx1">
                    <a:lumMod val="65000"/>
                    <a:lumOff val="35000"/>
                  </a:schemeClr>
                </a:solidFill>
                <a:cs typeface="+mn-ea"/>
                <a:sym typeface="+mn-lt"/>
              </a:rPr>
              <a:t>8. Monitoring and Maintenance</a:t>
            </a:r>
            <a:endParaRPr altLang="zh-CN" b="1" sz="2000" lang="en-US">
              <a:solidFill>
                <a:schemeClr val="tx1">
                  <a:lumMod val="65000"/>
                  <a:lumOff val="35000"/>
                </a:schemeClr>
              </a:solidFill>
              <a:cs typeface="+mn-ea"/>
              <a:sym typeface="+mn-lt"/>
            </a:endParaRPr>
          </a:p>
          <a:p>
            <a:pPr>
              <a:lnSpc>
                <a:spcPct val="150000"/>
              </a:lnSpc>
            </a:pPr>
            <a:r>
              <a:rPr altLang="zh-CN" b="1" sz="2000" lang="en-US">
                <a:solidFill>
                  <a:schemeClr val="tx1">
                    <a:lumMod val="65000"/>
                    <a:lumOff val="35000"/>
                  </a:schemeClr>
                </a:solidFill>
                <a:cs typeface="+mn-ea"/>
                <a:sym typeface="+mn-lt"/>
              </a:rPr>
              <a:t>9. Scaling and Optimization</a:t>
            </a:r>
            <a:endParaRPr altLang="zh-CN" b="1" sz="2000" lang="en-US">
              <a:solidFill>
                <a:schemeClr val="tx1">
                  <a:lumMod val="65000"/>
                  <a:lumOff val="35000"/>
                </a:schemeClr>
              </a:solidFill>
              <a:cs typeface="+mn-ea"/>
              <a:sym typeface="+mn-lt"/>
            </a:endParaRPr>
          </a:p>
          <a:p>
            <a:pPr>
              <a:lnSpc>
                <a:spcPct val="150000"/>
              </a:lnSpc>
            </a:pPr>
            <a:r>
              <a:rPr altLang="zh-CN" b="1" sz="2000" lang="en-US">
                <a:solidFill>
                  <a:schemeClr val="tx1">
                    <a:lumMod val="65000"/>
                    <a:lumOff val="35000"/>
                  </a:schemeClr>
                </a:solidFill>
                <a:cs typeface="+mn-ea"/>
                <a:sym typeface="+mn-lt"/>
              </a:rPr>
              <a:t>10. Security and Compliance</a:t>
            </a:r>
            <a:endParaRPr altLang="zh-CN" b="1" sz="2000" lang="en-US">
              <a:solidFill>
                <a:schemeClr val="tx1">
                  <a:lumMod val="65000"/>
                  <a:lumOff val="35000"/>
                </a:schemeClr>
              </a:solidFill>
              <a:cs typeface="+mn-ea"/>
              <a:sym typeface="+mn-lt"/>
            </a:endParaRPr>
          </a:p>
        </p:txBody>
      </p:sp>
      <p:sp>
        <p:nvSpPr>
          <p:cNvPr id="1048655" name="文本框 36"/>
          <p:cNvSpPr txBox="1"/>
          <p:nvPr/>
        </p:nvSpPr>
        <p:spPr>
          <a:xfrm>
            <a:off x="662847" y="720294"/>
            <a:ext cx="3352861" cy="521970"/>
          </a:xfrm>
          <a:prstGeom prst="rect"/>
          <a:noFill/>
        </p:spPr>
        <p:txBody>
          <a:bodyPr rtlCol="0" wrap="square">
            <a:spAutoFit/>
          </a:bodyPr>
          <a:p>
            <a:r>
              <a:rPr altLang="zh-CN" sz="2800" lang="en-US">
                <a:solidFill>
                  <a:srgbClr val="75CEC4"/>
                </a:solidFill>
                <a:cs typeface="+mn-ea"/>
                <a:sym typeface="+mn-lt"/>
              </a:rPr>
              <a:t>PROCESS</a:t>
            </a:r>
            <a:endParaRPr altLang="zh-CN" sz="2800" lang="en-US">
              <a:solidFill>
                <a:srgbClr val="75CEC4"/>
              </a:solidFill>
              <a:cs typeface="+mn-ea"/>
              <a:sym typeface="+mn-lt"/>
            </a:endParaRPr>
          </a:p>
        </p:txBody>
      </p:sp>
      <p:cxnSp>
        <p:nvCxnSpPr>
          <p:cNvPr id="3145731" name="直接连接符 38"/>
          <p:cNvCxnSpPr>
            <a:cxnSpLocks/>
          </p:cNvCxnSpPr>
          <p:nvPr/>
        </p:nvCxnSpPr>
        <p:spPr>
          <a:xfrm>
            <a:off x="1203232" y="1256214"/>
            <a:ext cx="723900" cy="0"/>
          </a:xfrm>
          <a:prstGeom prst="line"/>
          <a:ln>
            <a:solidFill>
              <a:srgbClr val="75CEC4"/>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grpSp>
        <p:nvGrpSpPr>
          <p:cNvPr id="44" name="组合 12"/>
          <p:cNvGrpSpPr/>
          <p:nvPr/>
        </p:nvGrpSpPr>
        <p:grpSpPr>
          <a:xfrm>
            <a:off x="8792831" y="-1007953"/>
            <a:ext cx="5100062" cy="1217169"/>
            <a:chOff x="7591392" y="-379303"/>
            <a:chExt cx="5100062" cy="1217169"/>
          </a:xfrm>
        </p:grpSpPr>
        <p:sp>
          <p:nvSpPr>
            <p:cNvPr id="1048656" name="矩形: 圆角 13"/>
            <p:cNvSpPr/>
            <p:nvPr/>
          </p:nvSpPr>
          <p:spPr>
            <a:xfrm rot="19039347">
              <a:off x="7591392" y="-379303"/>
              <a:ext cx="2786441" cy="758606"/>
            </a:xfrm>
            <a:prstGeom prst="roundRect">
              <a:avLst>
                <a:gd name="adj" fmla="val 50000"/>
              </a:avLst>
            </a:prstGeom>
            <a:solidFill>
              <a:srgbClr val="6542A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cs typeface="+mn-ea"/>
                <a:sym typeface="+mn-lt"/>
              </a:endParaRPr>
            </a:p>
          </p:txBody>
        </p:sp>
        <p:sp>
          <p:nvSpPr>
            <p:cNvPr id="1048657" name="矩形: 圆角 14"/>
            <p:cNvSpPr/>
            <p:nvPr/>
          </p:nvSpPr>
          <p:spPr>
            <a:xfrm rot="19039347">
              <a:off x="8748203" y="-150021"/>
              <a:ext cx="2786441" cy="758606"/>
            </a:xfrm>
            <a:prstGeom prst="roundRect">
              <a:avLst>
                <a:gd name="adj" fmla="val 50000"/>
              </a:avLst>
            </a:prstGeom>
            <a:solidFill>
              <a:srgbClr val="F1BD4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cs typeface="+mn-ea"/>
                <a:sym typeface="+mn-lt"/>
              </a:endParaRPr>
            </a:p>
          </p:txBody>
        </p:sp>
        <p:sp>
          <p:nvSpPr>
            <p:cNvPr id="1048658" name="矩形: 圆角 15"/>
            <p:cNvSpPr/>
            <p:nvPr/>
          </p:nvSpPr>
          <p:spPr>
            <a:xfrm rot="19039347">
              <a:off x="9905013" y="79260"/>
              <a:ext cx="2786441" cy="758606"/>
            </a:xfrm>
            <a:prstGeom prst="roundRect">
              <a:avLst>
                <a:gd name="adj" fmla="val 50000"/>
              </a:avLst>
            </a:prstGeom>
            <a:solidFill>
              <a:srgbClr val="75CE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cs typeface="+mn-ea"/>
                <a:sym typeface="+mn-lt"/>
              </a:endParaRPr>
            </a:p>
          </p:txBody>
        </p:sp>
      </p:grpSp>
      <p:grpSp>
        <p:nvGrpSpPr>
          <p:cNvPr id="45" name="组合 16"/>
          <p:cNvGrpSpPr/>
          <p:nvPr/>
        </p:nvGrpSpPr>
        <p:grpSpPr>
          <a:xfrm>
            <a:off x="-1762647" y="6629054"/>
            <a:ext cx="5100062" cy="1217169"/>
            <a:chOff x="-1667397" y="5790854"/>
            <a:chExt cx="5100062" cy="1217169"/>
          </a:xfrm>
        </p:grpSpPr>
        <p:sp>
          <p:nvSpPr>
            <p:cNvPr id="1048659" name="矩形: 圆角 17"/>
            <p:cNvSpPr/>
            <p:nvPr/>
          </p:nvSpPr>
          <p:spPr>
            <a:xfrm rot="19039347">
              <a:off x="-1667397" y="5790854"/>
              <a:ext cx="2786441" cy="758606"/>
            </a:xfrm>
            <a:prstGeom prst="roundRect">
              <a:avLst>
                <a:gd name="adj" fmla="val 50000"/>
              </a:avLst>
            </a:prstGeom>
            <a:solidFill>
              <a:srgbClr val="75CE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cs typeface="+mn-ea"/>
                <a:sym typeface="+mn-lt"/>
              </a:endParaRPr>
            </a:p>
          </p:txBody>
        </p:sp>
        <p:sp>
          <p:nvSpPr>
            <p:cNvPr id="1048660" name="矩形: 圆角 18"/>
            <p:cNvSpPr/>
            <p:nvPr/>
          </p:nvSpPr>
          <p:spPr>
            <a:xfrm rot="19039347">
              <a:off x="-510586" y="6020136"/>
              <a:ext cx="2786441" cy="758606"/>
            </a:xfrm>
            <a:prstGeom prst="roundRect">
              <a:avLst>
                <a:gd name="adj" fmla="val 50000"/>
              </a:avLst>
            </a:prstGeom>
            <a:solidFill>
              <a:srgbClr val="F1BD4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cs typeface="+mn-ea"/>
                <a:sym typeface="+mn-lt"/>
              </a:endParaRPr>
            </a:p>
          </p:txBody>
        </p:sp>
        <p:sp>
          <p:nvSpPr>
            <p:cNvPr id="1048661" name="矩形: 圆角 19"/>
            <p:cNvSpPr/>
            <p:nvPr/>
          </p:nvSpPr>
          <p:spPr>
            <a:xfrm rot="19039347">
              <a:off x="646224" y="6249417"/>
              <a:ext cx="2786441" cy="758606"/>
            </a:xfrm>
            <a:prstGeom prst="roundRect">
              <a:avLst>
                <a:gd name="adj" fmla="val 50000"/>
              </a:avLst>
            </a:prstGeom>
            <a:solidFill>
              <a:srgbClr val="6542A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cs typeface="+mn-ea"/>
                <a:sym typeface="+mn-lt"/>
              </a:endParaRPr>
            </a:p>
          </p:txBody>
        </p:sp>
      </p:grpSp>
      <p:sp>
        <p:nvSpPr>
          <p:cNvPr id="1048662" name="文本框 26"/>
          <p:cNvSpPr txBox="1"/>
          <p:nvPr/>
        </p:nvSpPr>
        <p:spPr>
          <a:xfrm>
            <a:off x="662305" y="594360"/>
            <a:ext cx="10805160" cy="953135"/>
          </a:xfrm>
          <a:prstGeom prst="rect"/>
          <a:noFill/>
        </p:spPr>
        <p:txBody>
          <a:bodyPr rtlCol="0" wrap="square">
            <a:spAutoFit/>
          </a:bodyPr>
          <a:p>
            <a:pPr algn="ctr"/>
            <a:r>
              <a:rPr altLang="zh-CN" sz="2800" lang="en-US">
                <a:solidFill>
                  <a:srgbClr val="6542A9"/>
                </a:solidFill>
                <a:cs typeface="+mn-ea"/>
                <a:sym typeface="+mn-lt"/>
              </a:rPr>
              <a:t>Creating a serverless smart home using IBM Cloud Functions for IoT data processing</a:t>
            </a:r>
            <a:endParaRPr altLang="zh-CN" sz="2800" lang="en-US">
              <a:solidFill>
                <a:srgbClr val="6542A9"/>
              </a:solidFill>
              <a:cs typeface="+mn-ea"/>
              <a:sym typeface="+mn-lt"/>
            </a:endParaRPr>
          </a:p>
        </p:txBody>
      </p:sp>
      <p:sp>
        <p:nvSpPr>
          <p:cNvPr id="1048663" name="文本框 36"/>
          <p:cNvSpPr txBox="1"/>
          <p:nvPr/>
        </p:nvSpPr>
        <p:spPr>
          <a:xfrm>
            <a:off x="662940" y="1722120"/>
            <a:ext cx="4552315" cy="521970"/>
          </a:xfrm>
          <a:prstGeom prst="rect"/>
          <a:noFill/>
        </p:spPr>
        <p:txBody>
          <a:bodyPr rtlCol="0" wrap="square">
            <a:spAutoFit/>
          </a:bodyPr>
          <a:p>
            <a:r>
              <a:rPr altLang="zh-CN" sz="2800" lang="en-US">
                <a:solidFill>
                  <a:srgbClr val="75CEC4"/>
                </a:solidFill>
                <a:cs typeface="+mn-ea"/>
                <a:sym typeface="+mn-lt"/>
              </a:rPr>
              <a:t>Smart Devices Integration</a:t>
            </a:r>
            <a:endParaRPr altLang="zh-CN" sz="2800" lang="en-US">
              <a:solidFill>
                <a:srgbClr val="75CEC4"/>
              </a:solidFill>
              <a:cs typeface="+mn-ea"/>
              <a:sym typeface="+mn-lt"/>
            </a:endParaRPr>
          </a:p>
        </p:txBody>
      </p:sp>
      <p:sp>
        <p:nvSpPr>
          <p:cNvPr id="1048664" name="矩形 37"/>
          <p:cNvSpPr/>
          <p:nvPr/>
        </p:nvSpPr>
        <p:spPr>
          <a:xfrm>
            <a:off x="662940" y="2244090"/>
            <a:ext cx="10963275" cy="930910"/>
          </a:xfrm>
          <a:prstGeom prst="rect"/>
        </p:spPr>
        <p:txBody>
          <a:bodyPr wrap="square">
            <a:noAutofit/>
          </a:bodyPr>
          <a:p>
            <a:pPr>
              <a:lnSpc>
                <a:spcPct val="150000"/>
              </a:lnSpc>
            </a:pPr>
            <a:r>
              <a:rPr altLang="zh-CN" lang="en-US">
                <a:solidFill>
                  <a:schemeClr val="tx1">
                    <a:lumMod val="65000"/>
                    <a:lumOff val="35000"/>
                  </a:schemeClr>
                </a:solidFill>
                <a:cs typeface="+mn-ea"/>
                <a:sym typeface="+mn-lt"/>
              </a:rPr>
              <a:t>Connect your smart devices like thermostats, motion sensors, cameras, and others to a central hub or IoT platform that can communicate with IBM Cloud.</a:t>
            </a:r>
            <a:endParaRPr altLang="zh-CN" lang="en-US">
              <a:solidFill>
                <a:schemeClr val="tx1">
                  <a:lumMod val="65000"/>
                  <a:lumOff val="35000"/>
                </a:schemeClr>
              </a:solidFill>
              <a:cs typeface="+mn-ea"/>
              <a:sym typeface="+mn-lt"/>
            </a:endParaRPr>
          </a:p>
        </p:txBody>
      </p:sp>
      <p:sp>
        <p:nvSpPr>
          <p:cNvPr id="1048665" name="文本框 36"/>
          <p:cNvSpPr txBox="1"/>
          <p:nvPr/>
        </p:nvSpPr>
        <p:spPr>
          <a:xfrm>
            <a:off x="662847" y="3526994"/>
            <a:ext cx="3352861" cy="521970"/>
          </a:xfrm>
          <a:prstGeom prst="rect"/>
          <a:noFill/>
        </p:spPr>
        <p:txBody>
          <a:bodyPr rtlCol="0" wrap="square">
            <a:spAutoFit/>
          </a:bodyPr>
          <a:p>
            <a:r>
              <a:rPr altLang="zh-CN" sz="2800" lang="en-US">
                <a:solidFill>
                  <a:srgbClr val="75CEC4"/>
                </a:solidFill>
                <a:cs typeface="+mn-ea"/>
                <a:sym typeface="+mn-lt"/>
              </a:rPr>
              <a:t>Data Collection</a:t>
            </a:r>
            <a:endParaRPr altLang="zh-CN" sz="2800" lang="en-US">
              <a:solidFill>
                <a:srgbClr val="75CEC4"/>
              </a:solidFill>
              <a:cs typeface="+mn-ea"/>
              <a:sym typeface="+mn-lt"/>
            </a:endParaRPr>
          </a:p>
        </p:txBody>
      </p:sp>
      <p:sp>
        <p:nvSpPr>
          <p:cNvPr id="1048666" name="矩形 37"/>
          <p:cNvSpPr/>
          <p:nvPr/>
        </p:nvSpPr>
        <p:spPr>
          <a:xfrm>
            <a:off x="662940" y="4047490"/>
            <a:ext cx="10963275" cy="930910"/>
          </a:xfrm>
          <a:prstGeom prst="rect"/>
        </p:spPr>
        <p:txBody>
          <a:bodyPr wrap="square">
            <a:noAutofit/>
          </a:bodyPr>
          <a:p>
            <a:pPr>
              <a:lnSpc>
                <a:spcPct val="150000"/>
              </a:lnSpc>
            </a:pPr>
            <a:r>
              <a:rPr altLang="zh-CN" lang="en-US">
                <a:solidFill>
                  <a:schemeClr val="tx1">
                    <a:lumMod val="65000"/>
                    <a:lumOff val="35000"/>
                  </a:schemeClr>
                </a:solidFill>
                <a:cs typeface="+mn-ea"/>
                <a:sym typeface="+mn-lt"/>
              </a:rPr>
              <a:t>Set up the IoT platform to collect data from these devices in real-time. This data can include temperature readings, motion detection, video feeds, and more.</a:t>
            </a:r>
            <a:endParaRPr altLang="zh-CN" lang="en-US">
              <a:solidFill>
                <a:schemeClr val="tx1">
                  <a:lumMod val="65000"/>
                  <a:lumOff val="35000"/>
                </a:schemeClr>
              </a:solidFill>
              <a:cs typeface="+mn-ea"/>
              <a:sym typeface="+mn-l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grpSp>
        <p:nvGrpSpPr>
          <p:cNvPr id="47" name="组合 12"/>
          <p:cNvGrpSpPr/>
          <p:nvPr/>
        </p:nvGrpSpPr>
        <p:grpSpPr>
          <a:xfrm>
            <a:off x="8792831" y="-1007953"/>
            <a:ext cx="5100062" cy="1217169"/>
            <a:chOff x="7591392" y="-379303"/>
            <a:chExt cx="5100062" cy="1217169"/>
          </a:xfrm>
        </p:grpSpPr>
        <p:sp>
          <p:nvSpPr>
            <p:cNvPr id="1048667" name="矩形: 圆角 13"/>
            <p:cNvSpPr/>
            <p:nvPr/>
          </p:nvSpPr>
          <p:spPr>
            <a:xfrm rot="19039347">
              <a:off x="7591392" y="-379303"/>
              <a:ext cx="2786441" cy="758606"/>
            </a:xfrm>
            <a:prstGeom prst="roundRect">
              <a:avLst>
                <a:gd name="adj" fmla="val 50000"/>
              </a:avLst>
            </a:prstGeom>
            <a:solidFill>
              <a:srgbClr val="6542A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cs typeface="+mn-ea"/>
                <a:sym typeface="+mn-lt"/>
              </a:endParaRPr>
            </a:p>
          </p:txBody>
        </p:sp>
        <p:sp>
          <p:nvSpPr>
            <p:cNvPr id="1048668" name="矩形: 圆角 14"/>
            <p:cNvSpPr/>
            <p:nvPr/>
          </p:nvSpPr>
          <p:spPr>
            <a:xfrm rot="19039347">
              <a:off x="8748203" y="-150021"/>
              <a:ext cx="2786441" cy="758606"/>
            </a:xfrm>
            <a:prstGeom prst="roundRect">
              <a:avLst>
                <a:gd name="adj" fmla="val 50000"/>
              </a:avLst>
            </a:prstGeom>
            <a:solidFill>
              <a:srgbClr val="F1BD4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cs typeface="+mn-ea"/>
                <a:sym typeface="+mn-lt"/>
              </a:endParaRPr>
            </a:p>
          </p:txBody>
        </p:sp>
        <p:sp>
          <p:nvSpPr>
            <p:cNvPr id="1048669" name="矩形: 圆角 15"/>
            <p:cNvSpPr/>
            <p:nvPr/>
          </p:nvSpPr>
          <p:spPr>
            <a:xfrm rot="19039347">
              <a:off x="9905013" y="79260"/>
              <a:ext cx="2786441" cy="758606"/>
            </a:xfrm>
            <a:prstGeom prst="roundRect">
              <a:avLst>
                <a:gd name="adj" fmla="val 50000"/>
              </a:avLst>
            </a:prstGeom>
            <a:solidFill>
              <a:srgbClr val="75CE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cs typeface="+mn-ea"/>
                <a:sym typeface="+mn-lt"/>
              </a:endParaRPr>
            </a:p>
          </p:txBody>
        </p:sp>
      </p:grpSp>
      <p:grpSp>
        <p:nvGrpSpPr>
          <p:cNvPr id="48" name="组合 16"/>
          <p:cNvGrpSpPr/>
          <p:nvPr/>
        </p:nvGrpSpPr>
        <p:grpSpPr>
          <a:xfrm>
            <a:off x="-1762647" y="6629054"/>
            <a:ext cx="5100062" cy="1217169"/>
            <a:chOff x="-1667397" y="5790854"/>
            <a:chExt cx="5100062" cy="1217169"/>
          </a:xfrm>
        </p:grpSpPr>
        <p:sp>
          <p:nvSpPr>
            <p:cNvPr id="1048670" name="矩形: 圆角 17"/>
            <p:cNvSpPr/>
            <p:nvPr/>
          </p:nvSpPr>
          <p:spPr>
            <a:xfrm rot="19039347">
              <a:off x="-1667397" y="5790854"/>
              <a:ext cx="2786441" cy="758606"/>
            </a:xfrm>
            <a:prstGeom prst="roundRect">
              <a:avLst>
                <a:gd name="adj" fmla="val 50000"/>
              </a:avLst>
            </a:prstGeom>
            <a:solidFill>
              <a:srgbClr val="75CE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cs typeface="+mn-ea"/>
                <a:sym typeface="+mn-lt"/>
              </a:endParaRPr>
            </a:p>
          </p:txBody>
        </p:sp>
        <p:sp>
          <p:nvSpPr>
            <p:cNvPr id="1048671" name="矩形: 圆角 18"/>
            <p:cNvSpPr/>
            <p:nvPr/>
          </p:nvSpPr>
          <p:spPr>
            <a:xfrm rot="19039347">
              <a:off x="-510586" y="6020136"/>
              <a:ext cx="2786441" cy="758606"/>
            </a:xfrm>
            <a:prstGeom prst="roundRect">
              <a:avLst>
                <a:gd name="adj" fmla="val 50000"/>
              </a:avLst>
            </a:prstGeom>
            <a:solidFill>
              <a:srgbClr val="F1BD4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cs typeface="+mn-ea"/>
                <a:sym typeface="+mn-lt"/>
              </a:endParaRPr>
            </a:p>
          </p:txBody>
        </p:sp>
        <p:sp>
          <p:nvSpPr>
            <p:cNvPr id="1048672" name="矩形: 圆角 19"/>
            <p:cNvSpPr/>
            <p:nvPr/>
          </p:nvSpPr>
          <p:spPr>
            <a:xfrm rot="19039347">
              <a:off x="646224" y="6249417"/>
              <a:ext cx="2786441" cy="758606"/>
            </a:xfrm>
            <a:prstGeom prst="roundRect">
              <a:avLst>
                <a:gd name="adj" fmla="val 50000"/>
              </a:avLst>
            </a:prstGeom>
            <a:solidFill>
              <a:srgbClr val="6542A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cs typeface="+mn-ea"/>
                <a:sym typeface="+mn-lt"/>
              </a:endParaRPr>
            </a:p>
          </p:txBody>
        </p:sp>
      </p:grpSp>
      <p:sp>
        <p:nvSpPr>
          <p:cNvPr id="1048673" name="矩形 37"/>
          <p:cNvSpPr/>
          <p:nvPr/>
        </p:nvSpPr>
        <p:spPr>
          <a:xfrm>
            <a:off x="662940" y="1331595"/>
            <a:ext cx="10963275" cy="1360170"/>
          </a:xfrm>
          <a:prstGeom prst="rect"/>
        </p:spPr>
        <p:txBody>
          <a:bodyPr wrap="square">
            <a:noAutofit/>
          </a:bodyPr>
          <a:p>
            <a:pPr>
              <a:lnSpc>
                <a:spcPct val="150000"/>
              </a:lnSpc>
            </a:pPr>
            <a:r>
              <a:rPr altLang="zh-CN" lang="en-US">
                <a:solidFill>
                  <a:schemeClr val="tx1">
                    <a:lumMod val="65000"/>
                    <a:lumOff val="35000"/>
                  </a:schemeClr>
                </a:solidFill>
                <a:cs typeface="+mn-ea"/>
                <a:sym typeface="+mn-lt"/>
              </a:rPr>
              <a:t>Create serverless functions using IBM Cloud Functions to process the incoming IoT data. These functions can perform tasks like analyzing temperature trends, detecting unusual motion patterns, and processing video streams for security purposes.</a:t>
            </a:r>
            <a:endParaRPr altLang="zh-CN" lang="en-US">
              <a:solidFill>
                <a:schemeClr val="tx1">
                  <a:lumMod val="65000"/>
                  <a:lumOff val="35000"/>
                </a:schemeClr>
              </a:solidFill>
              <a:cs typeface="+mn-ea"/>
              <a:sym typeface="+mn-lt"/>
            </a:endParaRPr>
          </a:p>
        </p:txBody>
      </p:sp>
      <p:sp>
        <p:nvSpPr>
          <p:cNvPr id="1048674" name="矩形 37"/>
          <p:cNvSpPr/>
          <p:nvPr/>
        </p:nvSpPr>
        <p:spPr>
          <a:xfrm>
            <a:off x="662940" y="3658870"/>
            <a:ext cx="10963275" cy="1387475"/>
          </a:xfrm>
          <a:prstGeom prst="rect"/>
        </p:spPr>
        <p:txBody>
          <a:bodyPr wrap="square">
            <a:noAutofit/>
          </a:bodyPr>
          <a:p>
            <a:pPr>
              <a:lnSpc>
                <a:spcPct val="150000"/>
              </a:lnSpc>
            </a:pPr>
            <a:r>
              <a:rPr altLang="zh-CN" lang="en-US">
                <a:solidFill>
                  <a:schemeClr val="tx1">
                    <a:lumMod val="65000"/>
                    <a:lumOff val="35000"/>
                  </a:schemeClr>
                </a:solidFill>
                <a:cs typeface="+mn-ea"/>
                <a:sym typeface="+mn-lt"/>
              </a:rPr>
              <a:t>Use the processed data to automate routines for energy efficiency and security. For example, you can adjust the thermostat settings based on occupancy detected by motion sensors or trigger alerts and actions when suspicious activity is detected on cameras.</a:t>
            </a:r>
            <a:endParaRPr altLang="zh-CN" lang="en-US">
              <a:solidFill>
                <a:schemeClr val="tx1">
                  <a:lumMod val="65000"/>
                  <a:lumOff val="35000"/>
                </a:schemeClr>
              </a:solidFill>
              <a:cs typeface="+mn-ea"/>
              <a:sym typeface="+mn-lt"/>
            </a:endParaRPr>
          </a:p>
        </p:txBody>
      </p:sp>
      <p:sp>
        <p:nvSpPr>
          <p:cNvPr id="1048675" name="文本框 32"/>
          <p:cNvSpPr txBox="1"/>
          <p:nvPr/>
        </p:nvSpPr>
        <p:spPr>
          <a:xfrm>
            <a:off x="662940" y="809625"/>
            <a:ext cx="4495800" cy="521970"/>
          </a:xfrm>
          <a:prstGeom prst="rect"/>
          <a:noFill/>
        </p:spPr>
        <p:txBody>
          <a:bodyPr rtlCol="0" wrap="square">
            <a:spAutoFit/>
          </a:bodyPr>
          <a:p>
            <a:r>
              <a:rPr altLang="zh-CN" sz="2800" lang="en-US">
                <a:solidFill>
                  <a:srgbClr val="F1BD47"/>
                </a:solidFill>
                <a:cs typeface="+mn-ea"/>
                <a:sym typeface="+mn-lt"/>
              </a:rPr>
              <a:t>IBM Cloud Functions</a:t>
            </a:r>
            <a:endParaRPr altLang="zh-CN" sz="2800" lang="en-US">
              <a:solidFill>
                <a:srgbClr val="F1BD47"/>
              </a:solidFill>
              <a:cs typeface="+mn-ea"/>
              <a:sym typeface="+mn-lt"/>
            </a:endParaRPr>
          </a:p>
        </p:txBody>
      </p:sp>
      <p:sp>
        <p:nvSpPr>
          <p:cNvPr id="1048676" name="文本框 32"/>
          <p:cNvSpPr txBox="1"/>
          <p:nvPr/>
        </p:nvSpPr>
        <p:spPr>
          <a:xfrm>
            <a:off x="662940" y="3129280"/>
            <a:ext cx="4495800" cy="521970"/>
          </a:xfrm>
          <a:prstGeom prst="rect"/>
          <a:noFill/>
        </p:spPr>
        <p:txBody>
          <a:bodyPr rtlCol="0" wrap="square">
            <a:spAutoFit/>
          </a:bodyPr>
          <a:p>
            <a:r>
              <a:rPr altLang="zh-CN" sz="2800" lang="en-US">
                <a:solidFill>
                  <a:srgbClr val="F1BD47"/>
                </a:solidFill>
                <a:cs typeface="+mn-ea"/>
                <a:sym typeface="+mn-lt"/>
              </a:rPr>
              <a:t>Automation</a:t>
            </a:r>
            <a:endParaRPr altLang="zh-CN" sz="2800" lang="en-US">
              <a:solidFill>
                <a:srgbClr val="F1BD47"/>
              </a:solidFill>
              <a:cs typeface="+mn-ea"/>
              <a:sym typeface="+mn-l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grpSp>
        <p:nvGrpSpPr>
          <p:cNvPr id="50" name="组合 12"/>
          <p:cNvGrpSpPr/>
          <p:nvPr/>
        </p:nvGrpSpPr>
        <p:grpSpPr>
          <a:xfrm>
            <a:off x="8792831" y="-1007953"/>
            <a:ext cx="5100062" cy="1217169"/>
            <a:chOff x="7591392" y="-379303"/>
            <a:chExt cx="5100062" cy="1217169"/>
          </a:xfrm>
        </p:grpSpPr>
        <p:sp>
          <p:nvSpPr>
            <p:cNvPr id="1048677" name="矩形: 圆角 13"/>
            <p:cNvSpPr/>
            <p:nvPr/>
          </p:nvSpPr>
          <p:spPr>
            <a:xfrm rot="19039347">
              <a:off x="7591392" y="-379303"/>
              <a:ext cx="2786441" cy="758606"/>
            </a:xfrm>
            <a:prstGeom prst="roundRect">
              <a:avLst>
                <a:gd name="adj" fmla="val 50000"/>
              </a:avLst>
            </a:prstGeom>
            <a:solidFill>
              <a:srgbClr val="6542A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cs typeface="+mn-ea"/>
                <a:sym typeface="+mn-lt"/>
              </a:endParaRPr>
            </a:p>
          </p:txBody>
        </p:sp>
        <p:sp>
          <p:nvSpPr>
            <p:cNvPr id="1048678" name="矩形: 圆角 14"/>
            <p:cNvSpPr/>
            <p:nvPr/>
          </p:nvSpPr>
          <p:spPr>
            <a:xfrm rot="19039347">
              <a:off x="8748203" y="-150021"/>
              <a:ext cx="2786441" cy="758606"/>
            </a:xfrm>
            <a:prstGeom prst="roundRect">
              <a:avLst>
                <a:gd name="adj" fmla="val 50000"/>
              </a:avLst>
            </a:prstGeom>
            <a:solidFill>
              <a:srgbClr val="F1BD4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cs typeface="+mn-ea"/>
                <a:sym typeface="+mn-lt"/>
              </a:endParaRPr>
            </a:p>
          </p:txBody>
        </p:sp>
        <p:sp>
          <p:nvSpPr>
            <p:cNvPr id="1048679" name="矩形: 圆角 15"/>
            <p:cNvSpPr/>
            <p:nvPr/>
          </p:nvSpPr>
          <p:spPr>
            <a:xfrm rot="19039347">
              <a:off x="9905013" y="79260"/>
              <a:ext cx="2786441" cy="758606"/>
            </a:xfrm>
            <a:prstGeom prst="roundRect">
              <a:avLst>
                <a:gd name="adj" fmla="val 50000"/>
              </a:avLst>
            </a:prstGeom>
            <a:solidFill>
              <a:srgbClr val="75CE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cs typeface="+mn-ea"/>
                <a:sym typeface="+mn-lt"/>
              </a:endParaRPr>
            </a:p>
          </p:txBody>
        </p:sp>
      </p:grpSp>
      <p:grpSp>
        <p:nvGrpSpPr>
          <p:cNvPr id="51" name="组合 16"/>
          <p:cNvGrpSpPr/>
          <p:nvPr/>
        </p:nvGrpSpPr>
        <p:grpSpPr>
          <a:xfrm>
            <a:off x="-1762647" y="6629054"/>
            <a:ext cx="5100062" cy="1217169"/>
            <a:chOff x="-1667397" y="5790854"/>
            <a:chExt cx="5100062" cy="1217169"/>
          </a:xfrm>
        </p:grpSpPr>
        <p:sp>
          <p:nvSpPr>
            <p:cNvPr id="1048680" name="矩形: 圆角 17"/>
            <p:cNvSpPr/>
            <p:nvPr/>
          </p:nvSpPr>
          <p:spPr>
            <a:xfrm rot="19039347">
              <a:off x="-1667397" y="5790854"/>
              <a:ext cx="2786441" cy="758606"/>
            </a:xfrm>
            <a:prstGeom prst="roundRect">
              <a:avLst>
                <a:gd name="adj" fmla="val 50000"/>
              </a:avLst>
            </a:prstGeom>
            <a:solidFill>
              <a:srgbClr val="75CE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cs typeface="+mn-ea"/>
                <a:sym typeface="+mn-lt"/>
              </a:endParaRPr>
            </a:p>
          </p:txBody>
        </p:sp>
        <p:sp>
          <p:nvSpPr>
            <p:cNvPr id="1048681" name="矩形: 圆角 18"/>
            <p:cNvSpPr/>
            <p:nvPr/>
          </p:nvSpPr>
          <p:spPr>
            <a:xfrm rot="19039347">
              <a:off x="-510586" y="6020136"/>
              <a:ext cx="2786441" cy="758606"/>
            </a:xfrm>
            <a:prstGeom prst="roundRect">
              <a:avLst>
                <a:gd name="adj" fmla="val 50000"/>
              </a:avLst>
            </a:prstGeom>
            <a:solidFill>
              <a:srgbClr val="F1BD4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cs typeface="+mn-ea"/>
                <a:sym typeface="+mn-lt"/>
              </a:endParaRPr>
            </a:p>
          </p:txBody>
        </p:sp>
        <p:sp>
          <p:nvSpPr>
            <p:cNvPr id="1048682" name="矩形: 圆角 19"/>
            <p:cNvSpPr/>
            <p:nvPr/>
          </p:nvSpPr>
          <p:spPr>
            <a:xfrm rot="19039347">
              <a:off x="646224" y="6249417"/>
              <a:ext cx="2786441" cy="758606"/>
            </a:xfrm>
            <a:prstGeom prst="roundRect">
              <a:avLst>
                <a:gd name="adj" fmla="val 50000"/>
              </a:avLst>
            </a:prstGeom>
            <a:solidFill>
              <a:srgbClr val="6542A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cs typeface="+mn-ea"/>
                <a:sym typeface="+mn-lt"/>
              </a:endParaRPr>
            </a:p>
          </p:txBody>
        </p:sp>
      </p:grpSp>
      <p:sp>
        <p:nvSpPr>
          <p:cNvPr id="1048683" name="文本框 26"/>
          <p:cNvSpPr txBox="1"/>
          <p:nvPr/>
        </p:nvSpPr>
        <p:spPr>
          <a:xfrm>
            <a:off x="662940" y="594360"/>
            <a:ext cx="2823845" cy="521970"/>
          </a:xfrm>
          <a:prstGeom prst="rect"/>
          <a:noFill/>
        </p:spPr>
        <p:txBody>
          <a:bodyPr rtlCol="0" wrap="square">
            <a:spAutoFit/>
          </a:bodyPr>
          <a:p>
            <a:pPr algn="l"/>
            <a:r>
              <a:rPr altLang="zh-CN" sz="2800" lang="en-US">
                <a:solidFill>
                  <a:srgbClr val="6542A9"/>
                </a:solidFill>
                <a:cs typeface="+mn-ea"/>
                <a:sym typeface="+mn-lt"/>
              </a:rPr>
              <a:t>Data Storage</a:t>
            </a:r>
            <a:endParaRPr altLang="zh-CN" sz="2800" lang="en-US">
              <a:solidFill>
                <a:srgbClr val="6542A9"/>
              </a:solidFill>
              <a:cs typeface="+mn-ea"/>
              <a:sym typeface="+mn-lt"/>
            </a:endParaRPr>
          </a:p>
        </p:txBody>
      </p:sp>
      <p:sp>
        <p:nvSpPr>
          <p:cNvPr id="1048684" name="矩形 37"/>
          <p:cNvSpPr/>
          <p:nvPr/>
        </p:nvSpPr>
        <p:spPr>
          <a:xfrm>
            <a:off x="662940" y="1214755"/>
            <a:ext cx="10963275" cy="1273810"/>
          </a:xfrm>
          <a:prstGeom prst="rect"/>
        </p:spPr>
        <p:txBody>
          <a:bodyPr wrap="square">
            <a:noAutofit/>
          </a:bodyPr>
          <a:p>
            <a:pPr>
              <a:lnSpc>
                <a:spcPct val="150000"/>
              </a:lnSpc>
            </a:pPr>
            <a:r>
              <a:rPr altLang="zh-CN" lang="en-US">
                <a:solidFill>
                  <a:schemeClr val="tx1">
                    <a:lumMod val="65000"/>
                    <a:lumOff val="35000"/>
                  </a:schemeClr>
                </a:solidFill>
                <a:cs typeface="+mn-ea"/>
                <a:sym typeface="+mn-lt"/>
              </a:rPr>
              <a:t>Store the valuable insights and processed data in IBM Cloud Object Storage. This allows you to access historical data, generate reports, and gain a deeper understanding of your smart home's behavior over time</a:t>
            </a:r>
            <a:endParaRPr altLang="zh-CN" lang="en-US">
              <a:solidFill>
                <a:schemeClr val="tx1">
                  <a:lumMod val="65000"/>
                  <a:lumOff val="35000"/>
                </a:schemeClr>
              </a:solidFill>
              <a:cs typeface="+mn-ea"/>
              <a:sym typeface="+mn-lt"/>
            </a:endParaRPr>
          </a:p>
        </p:txBody>
      </p:sp>
      <p:sp>
        <p:nvSpPr>
          <p:cNvPr id="1048685" name="矩形 37"/>
          <p:cNvSpPr/>
          <p:nvPr/>
        </p:nvSpPr>
        <p:spPr>
          <a:xfrm>
            <a:off x="662940" y="3183255"/>
            <a:ext cx="10963275" cy="930910"/>
          </a:xfrm>
          <a:prstGeom prst="rect"/>
        </p:spPr>
        <p:txBody>
          <a:bodyPr wrap="square">
            <a:noAutofit/>
          </a:bodyPr>
          <a:p>
            <a:pPr>
              <a:lnSpc>
                <a:spcPct val="150000"/>
              </a:lnSpc>
            </a:pPr>
            <a:r>
              <a:rPr altLang="zh-CN" lang="en-US">
                <a:solidFill>
                  <a:schemeClr val="tx1">
                    <a:lumMod val="65000"/>
                    <a:lumOff val="35000"/>
                  </a:schemeClr>
                </a:solidFill>
                <a:cs typeface="+mn-ea"/>
                <a:sym typeface="+mn-lt"/>
              </a:rPr>
              <a:t> Develop a user-friendly dashboard or mobile app to visualize and control your smart home. You can use tools like IBM Watson IoT Platform for this purpose.</a:t>
            </a:r>
            <a:endParaRPr altLang="zh-CN" lang="en-US">
              <a:solidFill>
                <a:schemeClr val="tx1">
                  <a:lumMod val="65000"/>
                  <a:lumOff val="35000"/>
                </a:schemeClr>
              </a:solidFill>
              <a:cs typeface="+mn-ea"/>
              <a:sym typeface="+mn-lt"/>
            </a:endParaRPr>
          </a:p>
        </p:txBody>
      </p:sp>
      <p:sp>
        <p:nvSpPr>
          <p:cNvPr id="1048686" name="文本框 26"/>
          <p:cNvSpPr txBox="1"/>
          <p:nvPr/>
        </p:nvSpPr>
        <p:spPr>
          <a:xfrm>
            <a:off x="662940" y="2649855"/>
            <a:ext cx="4404995" cy="521970"/>
          </a:xfrm>
          <a:prstGeom prst="rect"/>
          <a:noFill/>
        </p:spPr>
        <p:txBody>
          <a:bodyPr rtlCol="0" wrap="square">
            <a:spAutoFit/>
          </a:bodyPr>
          <a:p>
            <a:pPr algn="l"/>
            <a:r>
              <a:rPr altLang="zh-CN" sz="2800" lang="en-US">
                <a:solidFill>
                  <a:srgbClr val="6542A9"/>
                </a:solidFill>
                <a:cs typeface="+mn-ea"/>
                <a:sym typeface="+mn-lt"/>
              </a:rPr>
              <a:t>Visualization and Control</a:t>
            </a:r>
            <a:endParaRPr altLang="zh-CN" sz="2800" lang="en-US">
              <a:solidFill>
                <a:srgbClr val="6542A9"/>
              </a:solidFill>
              <a:cs typeface="+mn-ea"/>
              <a:sym typeface="+mn-lt"/>
            </a:endParaRPr>
          </a:p>
        </p:txBody>
      </p:sp>
      <p:sp>
        <p:nvSpPr>
          <p:cNvPr id="1048687" name="文本框 26"/>
          <p:cNvSpPr txBox="1"/>
          <p:nvPr/>
        </p:nvSpPr>
        <p:spPr>
          <a:xfrm>
            <a:off x="789940" y="4125595"/>
            <a:ext cx="4404995" cy="521970"/>
          </a:xfrm>
          <a:prstGeom prst="rect"/>
          <a:noFill/>
        </p:spPr>
        <p:txBody>
          <a:bodyPr rtlCol="0" wrap="square">
            <a:spAutoFit/>
          </a:bodyPr>
          <a:p>
            <a:pPr algn="l"/>
            <a:r>
              <a:rPr altLang="zh-CN" sz="2800" lang="en-US">
                <a:solidFill>
                  <a:srgbClr val="6542A9"/>
                </a:solidFill>
                <a:cs typeface="+mn-ea"/>
                <a:sym typeface="+mn-lt"/>
              </a:rPr>
              <a:t>Monitoring and Alerts</a:t>
            </a:r>
            <a:endParaRPr altLang="zh-CN" sz="2800" lang="en-US">
              <a:solidFill>
                <a:srgbClr val="6542A9"/>
              </a:solidFill>
              <a:cs typeface="+mn-ea"/>
              <a:sym typeface="+mn-lt"/>
            </a:endParaRPr>
          </a:p>
        </p:txBody>
      </p:sp>
      <p:sp>
        <p:nvSpPr>
          <p:cNvPr id="1048688" name="矩形 37"/>
          <p:cNvSpPr/>
          <p:nvPr/>
        </p:nvSpPr>
        <p:spPr>
          <a:xfrm>
            <a:off x="662940" y="4662170"/>
            <a:ext cx="10963275" cy="930910"/>
          </a:xfrm>
          <a:prstGeom prst="rect"/>
        </p:spPr>
        <p:txBody>
          <a:bodyPr wrap="square">
            <a:noAutofit/>
          </a:bodyPr>
          <a:p>
            <a:pPr>
              <a:lnSpc>
                <a:spcPct val="150000"/>
              </a:lnSpc>
            </a:pPr>
            <a:r>
              <a:rPr altLang="zh-CN" lang="en-US">
                <a:solidFill>
                  <a:schemeClr val="tx1">
                    <a:lumMod val="65000"/>
                    <a:lumOff val="35000"/>
                  </a:schemeClr>
                </a:solidFill>
                <a:cs typeface="+mn-ea"/>
                <a:sym typeface="+mn-lt"/>
              </a:rPr>
              <a:t>Implement monitoring and alerting mechanisms to stay informed about the status of your smart home. Receive notifications if any devices malfunction or if security breaches are detected.</a:t>
            </a:r>
            <a:endParaRPr altLang="zh-CN" lang="en-US">
              <a:solidFill>
                <a:schemeClr val="tx1">
                  <a:lumMod val="65000"/>
                  <a:lumOff val="35000"/>
                </a:schemeClr>
              </a:solidFill>
              <a:cs typeface="+mn-ea"/>
              <a:sym typeface="+mn-lt"/>
            </a:endParaRPr>
          </a:p>
        </p:txBody>
      </p:sp>
    </p:spTree>
  </p:cSld>
  <p:clrMapOvr>
    <a:masterClrMapping/>
  </p:clrMapOvr>
</p:sld>
</file>

<file path=ppt/theme/theme1.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4btnfbef">
      <a:majorFont>
        <a:latin typeface="Montserrat Light"/>
        <a:ea typeface="Arial"/>
        <a:cs typeface=""/>
      </a:majorFont>
      <a:minorFont>
        <a:latin typeface="Montserrat Light"/>
        <a:ea typeface="Ari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WPS Presentation</Application>
  <ScaleCrop>0</ScaleCrop>
  <LinksUpToDate>0</LinksUpToDate>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itle>PowerPoint 演示文稿</dc:title>
  <dc:creator>Administrator</dc:creator>
  <cp:lastModifiedBy>Paul Ezra</cp:lastModifiedBy>
  <dcterms:created xsi:type="dcterms:W3CDTF">2015-05-04T10:02:00Z</dcterms:created>
  <dcterms:modified xsi:type="dcterms:W3CDTF">2023-10-03T15:53:55Z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1033-12.2.0.13215</vt:lpwstr>
  </property>
  <property fmtid="{D5CDD505-2E9C-101B-9397-08002B2CF9AE}" pid="3" name="ICV">
    <vt:lpwstr>c896a3dbd29b48fb9ad654c3f13a9c4e</vt:lpwstr>
  </property>
</Properties>
</file>