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420" r:id="rId3"/>
    <p:sldId id="398" r:id="rId4"/>
    <p:sldId id="404" r:id="rId5"/>
    <p:sldId id="405" r:id="rId6"/>
    <p:sldId id="403" r:id="rId7"/>
    <p:sldId id="406" r:id="rId8"/>
    <p:sldId id="411" r:id="rId9"/>
    <p:sldId id="401" r:id="rId1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hna" initials="K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8FF"/>
    <a:srgbClr val="0039AC"/>
    <a:srgbClr val="002E8A"/>
    <a:srgbClr val="002774"/>
    <a:srgbClr val="004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593" autoAdjust="0"/>
  </p:normalViewPr>
  <p:slideViewPr>
    <p:cSldViewPr>
      <p:cViewPr>
        <p:scale>
          <a:sx n="70" d="100"/>
          <a:sy n="70" d="100"/>
        </p:scale>
        <p:origin x="-13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/>
          <a:lstStyle>
            <a:lvl1pPr algn="r">
              <a:defRPr sz="1300"/>
            </a:lvl1pPr>
          </a:lstStyle>
          <a:p>
            <a:fld id="{3A8842F9-F0D0-4D57-B587-4B8FFF6DFFAC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 anchor="b"/>
          <a:lstStyle>
            <a:lvl1pPr algn="r">
              <a:defRPr sz="1300"/>
            </a:lvl1pPr>
          </a:lstStyle>
          <a:p>
            <a:fld id="{30A18B55-318A-4081-898E-38295CDB48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34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/>
          <a:lstStyle>
            <a:lvl1pPr algn="r">
              <a:defRPr sz="1300"/>
            </a:lvl1pPr>
          </a:lstStyle>
          <a:p>
            <a:fld id="{8E15EF6E-7887-45F3-8844-3F17ED7ED96A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4" tIns="49522" rIns="99044" bIns="4952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4" tIns="49522" rIns="99044" bIns="495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4" tIns="49522" rIns="99044" bIns="49522" rtlCol="0" anchor="b"/>
          <a:lstStyle>
            <a:lvl1pPr algn="r">
              <a:defRPr sz="1300"/>
            </a:lvl1pPr>
          </a:lstStyle>
          <a:p>
            <a:fld id="{10919707-8BB0-4D00-9224-4D7C387C8E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5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19707-8BB0-4D00-9224-4D7C387C8E0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622-77A8-484F-B8DC-D83B07B9CC04}" type="datetime3">
              <a:rPr lang="en-US" smtClean="0"/>
              <a:pPr/>
              <a:t>19 April 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B.Srikanth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2EA8FD-4030-44BC-B47A-CA10A12D7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637" y="25758"/>
            <a:ext cx="838200" cy="60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1295400" y="234396"/>
            <a:ext cx="7848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Design and Implementation</a:t>
            </a:r>
            <a:r>
              <a:rPr lang="en-US" sz="1600" b="1" baseline="0" dirty="0" smtClean="0">
                <a:solidFill>
                  <a:schemeClr val="bg1"/>
                </a:solidFill>
                <a:latin typeface="+mn-lt"/>
              </a:rPr>
              <a:t> of  Asynchronous FIFO using </a:t>
            </a:r>
            <a:r>
              <a:rPr lang="en-US" sz="1600" b="1" baseline="0" dirty="0" err="1" smtClean="0">
                <a:solidFill>
                  <a:schemeClr val="bg1"/>
                </a:solidFill>
                <a:latin typeface="+mn-lt"/>
              </a:rPr>
              <a:t>Verilog</a:t>
            </a:r>
            <a:r>
              <a:rPr lang="en-US" sz="1600" b="1" baseline="0" dirty="0" smtClean="0">
                <a:solidFill>
                  <a:schemeClr val="bg1"/>
                </a:solidFill>
                <a:latin typeface="+mn-lt"/>
              </a:rPr>
              <a:t> HDL 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234396"/>
            <a:ext cx="381000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614160"/>
            <a:ext cx="914400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F714-D258-4897-8EBD-EED72A590C24}" type="datetime3">
              <a:rPr lang="en-US" smtClean="0"/>
              <a:pPr/>
              <a:t>19 April 2015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46304" y="6400800"/>
            <a:ext cx="234696" cy="266700"/>
          </a:xfrm>
        </p:spPr>
        <p:txBody>
          <a:bodyPr/>
          <a:lstStyle/>
          <a:p>
            <a:fld id="{732EA8FD-4030-44BC-B47A-CA10A12D7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B.Srikanth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9CFB58-874B-4A72-A46B-0BCBC4AC48F7}" type="datetime3">
              <a:rPr lang="en-US" smtClean="0"/>
              <a:pPr/>
              <a:t>19 April 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 dirty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B.Srikanth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2EA8FD-4030-44BC-B47A-CA10A12D7C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124200"/>
            <a:ext cx="8839200" cy="3505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Presented by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Y.M Bhavani            (11881A0408)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Sowmya Budiga     (11881A0445)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Navya Vujini           (11881A0427)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1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K. Bharath               (11881A0406)</a:t>
            </a:r>
            <a:endParaRPr lang="en-US" sz="21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Under the guidance of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Mr. B. Srikanth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Assistant Professor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3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Department</a:t>
            </a:r>
            <a:r>
              <a:rPr lang="en-US" sz="2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of Electronics and Communication Engineering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Bahamas" pitchFamily="34" charset="0"/>
              </a:rPr>
              <a:t>VARDHAMAN</a:t>
            </a:r>
            <a:r>
              <a:rPr lang="en-US" sz="2300" dirty="0" smtClean="0">
                <a:solidFill>
                  <a:srgbClr val="FF0000"/>
                </a:solidFill>
                <a:latin typeface="Bahamas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Bahamas" pitchFamily="34" charset="0"/>
              </a:rPr>
              <a:t>COLLEGE OF ENGINEERING</a:t>
            </a:r>
            <a:endParaRPr lang="en-US" sz="2300" dirty="0" smtClean="0">
              <a:solidFill>
                <a:srgbClr val="FF0000"/>
              </a:solidFill>
              <a:latin typeface="Bahamas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sz="2000" b="1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686800" cy="1371600"/>
          </a:xfrm>
        </p:spPr>
        <p:txBody>
          <a:bodyPr>
            <a:normAutofit fontScale="90000"/>
          </a:bodyPr>
          <a:lstStyle/>
          <a:p>
            <a:r>
              <a:rPr sz="2000" b="1" dirty="0" smtClean="0">
                <a:latin typeface="+mn-lt"/>
                <a:ea typeface="Batang" pitchFamily="18" charset="-127"/>
              </a:rPr>
              <a:t>A</a:t>
            </a:r>
            <a:br>
              <a:rPr sz="2000" b="1" dirty="0" smtClean="0">
                <a:latin typeface="+mn-lt"/>
                <a:ea typeface="Batang" pitchFamily="18" charset="-127"/>
              </a:rPr>
            </a:br>
            <a:r>
              <a:rPr sz="2000" b="1" dirty="0" smtClean="0">
                <a:latin typeface="+mn-lt"/>
                <a:ea typeface="Batang" pitchFamily="18" charset="-127"/>
              </a:rPr>
              <a:t>Final</a:t>
            </a:r>
            <a:r>
              <a:rPr sz="2000" b="1" dirty="0" smtClean="0">
                <a:latin typeface="+mn-lt"/>
                <a:ea typeface="Batang" pitchFamily="18" charset="-127"/>
              </a:rPr>
              <a:t> </a:t>
            </a:r>
            <a:r>
              <a:rPr sz="2000" b="1" dirty="0" smtClean="0">
                <a:latin typeface="+mn-lt"/>
                <a:ea typeface="Batang" pitchFamily="18" charset="-127"/>
              </a:rPr>
              <a:t>level</a:t>
            </a:r>
            <a:r>
              <a:rPr lang="en-US" sz="2000" b="1" dirty="0" smtClean="0">
                <a:latin typeface="+mn-lt"/>
                <a:ea typeface="Batang" pitchFamily="18" charset="-127"/>
              </a:rPr>
              <a:t> Seminar </a:t>
            </a:r>
            <a:br>
              <a:rPr lang="en-US" sz="2000" b="1" dirty="0" smtClean="0">
                <a:latin typeface="+mn-lt"/>
                <a:ea typeface="Batang" pitchFamily="18" charset="-127"/>
              </a:rPr>
            </a:br>
            <a:r>
              <a:rPr lang="en-US" sz="2000" b="1" dirty="0" smtClean="0">
                <a:latin typeface="+mn-lt"/>
                <a:ea typeface="Batang" pitchFamily="18" charset="-127"/>
              </a:rPr>
              <a:t>on</a:t>
            </a:r>
            <a:r>
              <a:rPr sz="2400" b="1" dirty="0" smtClean="0">
                <a:latin typeface="+mn-lt"/>
                <a:ea typeface="Batang" pitchFamily="18" charset="-127"/>
              </a:rPr>
              <a:t/>
            </a:r>
            <a:br>
              <a:rPr sz="2400" b="1" dirty="0" smtClean="0">
                <a:latin typeface="+mn-lt"/>
                <a:ea typeface="Batang" pitchFamily="18" charset="-127"/>
              </a:rPr>
            </a:br>
            <a:r>
              <a:rPr sz="2400" b="1" dirty="0" smtClean="0">
                <a:latin typeface="+mn-lt"/>
                <a:ea typeface="Batang" pitchFamily="18" charset="-127"/>
              </a:rPr>
              <a:t>Design and Implementation of Asynchronous FIFO using Verilog HDL</a:t>
            </a:r>
            <a:endParaRPr lang="en-US" sz="3600" b="1" dirty="0">
              <a:latin typeface="+mn-lt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28600"/>
            <a:ext cx="1600200" cy="107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Block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Diagram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Output waveform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Advantages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Applications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References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F714-D258-4897-8EBD-EED72A590C24}" type="datetime3">
              <a:rPr lang="en-US" smtClean="0"/>
              <a:pPr/>
              <a:t>19 April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B.Srikanth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Introduction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</a:rPr>
              <a:t>An Asynchronous FIFO Design refers to a FIFO Design where in the data values are written to the FIFO memory from one clock domain and the data values are read from a different clock domain.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</a:rPr>
              <a:t>They are widely used to safely pass the data from one clock domain to another clock domain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</a:rPr>
              <a:t>The two clock domains are Asynchronous to each other.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DF9C-13E7-4512-B9D9-544B892DC286}" type="datetime3">
              <a:rPr lang="en-US" smtClean="0"/>
              <a:pPr/>
              <a:t>19 April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Block Diagram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fig: Asynchronous FIFO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36C1-09C8-403E-9E22-6E96E54A0143}" type="datetime3">
              <a:rPr lang="en-US" smtClean="0"/>
              <a:pPr/>
              <a:t>19 April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 l="27884" t="25427" r="20353" b="13889"/>
          <a:stretch>
            <a:fillRect/>
          </a:stretch>
        </p:blipFill>
        <p:spPr bwMode="auto">
          <a:xfrm>
            <a:off x="1066800" y="1447800"/>
            <a:ext cx="6629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53D7-CCF3-4B3D-BF77-102F76837FAF}" type="datetime3">
              <a:rPr lang="en-US" smtClean="0"/>
              <a:pPr/>
              <a:t>19 April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600" y="6096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Input data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7724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Output Waveform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8153400" cy="442606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CF08-A9EC-4D42-BEE0-FF03F7D1DB2B}" type="datetime3">
              <a:rPr lang="en-US" smtClean="0"/>
              <a:pPr/>
              <a:t>19 April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Conclusion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</a:rPr>
              <a:t>It is an efficient technique to implement a high-speed asynchronous FIFO, using dual-port RAMs addressed by Gray counters.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It has high reliability, re-configurability, low development cost and consumes low power.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3596-47B4-4D57-91BA-D231569DEBE6}" type="datetime3">
              <a:rPr lang="en-US" smtClean="0"/>
              <a:pPr/>
              <a:t>19 April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References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Calibri" pitchFamily="34" charset="0"/>
              </a:rPr>
              <a:t>Van de Goor, AI, Schanstra I. Zorian Y</a:t>
            </a:r>
            <a:r>
              <a:rPr lang="en-US" sz="2200" i="1" dirty="0" smtClean="0">
                <a:latin typeface="Calibri" pitchFamily="34" charset="0"/>
              </a:rPr>
              <a:t>, Fault Models and Tests for Ring Address.</a:t>
            </a:r>
          </a:p>
          <a:p>
            <a:pPr algn="just"/>
            <a:r>
              <a:rPr lang="en-US" sz="2200" dirty="0" smtClean="0">
                <a:latin typeface="Calibri" pitchFamily="34" charset="0"/>
              </a:rPr>
              <a:t>Nobutaro Shibata.maynmi watanabe. </a:t>
            </a:r>
            <a:r>
              <a:rPr lang="en-US" sz="2200" i="1" dirty="0" smtClean="0">
                <a:latin typeface="Calibri" pitchFamily="34" charset="0"/>
              </a:rPr>
              <a:t>A current-sensed high speed and low-power first in first out memory using a wordline/bitline-swapped dual-port sram cell</a:t>
            </a:r>
            <a:r>
              <a:rPr lang="en-US" sz="2200" dirty="0" smtClean="0">
                <a:latin typeface="Calibri" pitchFamily="34" charset="0"/>
              </a:rPr>
              <a:t>. IEEE Journal of Solid State Circuites. VOL 37, NO. 6, JUNE 2002.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B07-14A9-4DCD-874C-B7D2AEB7F1C1}" type="datetime3">
              <a:rPr lang="en-US" smtClean="0"/>
              <a:pPr/>
              <a:t>19 April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362200"/>
            <a:ext cx="7772400" cy="3657600"/>
          </a:xfrm>
        </p:spPr>
        <p:txBody>
          <a:bodyPr/>
          <a:lstStyle/>
          <a:p>
            <a:pPr algn="ctr">
              <a:buNone/>
            </a:pPr>
            <a:r>
              <a:rPr lang="en-US" sz="96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  <a:cs typeface="Calibri" pitchFamily="34" charset="0"/>
              </a:rPr>
              <a:t>THANK YOU</a:t>
            </a:r>
            <a:endParaRPr lang="en-US" sz="96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2E40-1602-4092-9086-558EEA5D3070}" type="datetime3">
              <a:rPr lang="en-US" smtClean="0"/>
              <a:pPr/>
              <a:t>19 April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EA8FD-4030-44BC-B47A-CA10A12D7C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B.Srikanth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4528</TotalTime>
  <Words>256</Words>
  <Application>Microsoft Office PowerPoint</Application>
  <PresentationFormat>On-screen Show (4:3)</PresentationFormat>
  <Paragraphs>68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A Final level Seminar  on Design and Implementation of Asynchronous FIFO using Verilog HDL</vt:lpstr>
      <vt:lpstr>Contents</vt:lpstr>
      <vt:lpstr>Introduction</vt:lpstr>
      <vt:lpstr>Block Diagram</vt:lpstr>
      <vt:lpstr>Input data</vt:lpstr>
      <vt:lpstr>Output Waveform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Circuit Analysis Laboratory</dc:title>
  <dc:creator>dept</dc:creator>
  <cp:lastModifiedBy>Bharath</cp:lastModifiedBy>
  <cp:revision>727</cp:revision>
  <dcterms:created xsi:type="dcterms:W3CDTF">2013-01-07T10:30:12Z</dcterms:created>
  <dcterms:modified xsi:type="dcterms:W3CDTF">2015-04-19T05:45:29Z</dcterms:modified>
</cp:coreProperties>
</file>