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646-09AE-8BDD-A24A-A15700FF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C0DDD-4976-456F-ED80-C8BB9802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1C9F-6F8B-D919-3F4D-2149F0DC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F846-25A8-8B5E-D912-285C7881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208D-7F98-013D-52FA-27893502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D73E-D2CE-346D-1A95-B8D2F652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160CA-FD58-CB87-DC25-305D51AC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C4E-32F9-038E-2C8D-F57F113D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948E-C2BD-FA40-F5D5-E164E8D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5FC1-59DC-45D0-CBF7-A850DCF0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8E147-5214-A9BE-D410-484B8F625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7DBEF-7B54-6596-51E9-51F04D72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0F82-3333-AB38-80BF-23FF6834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510A-3F92-FFBF-A7DB-20E140A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EB2-CAB7-34C2-FBB5-1D575DA1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980E-61FB-F09F-D1B4-B68FD5C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B1B2-99B3-858C-20E8-878F6001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2C4B-33B1-233D-9F1C-E9300211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10AB-DAC4-46D2-76CC-1D599DD4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248E-7C85-F13C-7379-B3C4640B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FA0F-F360-7707-4126-4F204E4E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4363-8C9D-8E5F-D6D1-D124E90E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1BFB-BAC4-347F-9BA9-9D6A433E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79E4-2EC7-FA7C-569D-2F5AA729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B273-BB34-12A0-891F-B49D212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460E-C547-4032-2586-8B3B2703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9199-EE5B-7791-91DB-864A5C56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D6DBE-4250-7FD3-7B1D-A3381F7A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BF08B-73C5-104F-3C9C-6BED54B9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FB32-7D4A-F120-411D-18FA02B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DB3C-453E-2021-3BA8-A79DFE93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BB8C-ECF9-AA05-E978-33C66E10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6FBA-4056-CE25-B865-25B75130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5823-5478-7784-AC90-21A36B39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DB93D-4915-132C-5D73-A4427E692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33652-67DB-EA36-F7D5-FEB7E13F7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DC542-6215-3A40-F327-E1445B9D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C25E9-4745-8E9E-45F2-6CB59D53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F74A9-6B1C-60FB-5E47-BC916DA7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C8C2-C5DF-E634-54C7-B4AFB6BA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C49FC-3123-439B-FA5F-9AF48655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75086-2B26-ED45-21F1-C351180B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90B92-A3F2-FB14-A54A-3DFA484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F68-1DA1-8C5C-9B32-23BD796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E463-82CE-6839-BAC3-ED40E94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DCEA3-66CE-1746-FB23-388A8CD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5441-A710-75A5-4081-B463BE5D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A36-D15B-8218-30CA-D4462470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27DD-2058-7D2B-0CE5-094E0A65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681C7-D945-EA8F-D0E5-13D18607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3C43-21BE-9599-E5F1-DAFED3B2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167F-05FA-2AB2-72F9-1045D578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11C3-CD23-754B-A791-BFF03EE0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077CF-E7D1-8397-6C54-6AFB1D459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84B4-B8F0-0BC0-C894-A5E93AB0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DEB3-6286-9371-E0D7-D7E6554C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0C921-2F19-BA9E-FD9B-79B6FA92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F4FC4-E5EB-B0B6-97BF-BE813E0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3E4AC-EBA9-865E-BC7F-B634209B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9226D-1429-4550-901B-462F6B2A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6FF5-5752-CBC7-A3F4-876B86C2D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4EFA-4CED-4E97-B854-10918458BFC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599F-A77D-D0E0-A617-B254FE6D7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27CB-CA6F-E784-9857-2C31D5AD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7B9F-6A2F-4DA4-AF02-EAFAFE487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8ED4E8B-6582-56DE-06EE-BA5DC376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7622" y="2854398"/>
            <a:ext cx="13099502" cy="114920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Telecom Customer Churn Analysis using</a:t>
            </a:r>
            <a:br>
              <a:rPr lang="en-US" sz="3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BI, SQL Server &amp; Random Forest Algorithm.</a:t>
            </a:r>
            <a:endParaRPr lang="en-IN" sz="3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BE7E20D-7E6F-D8DA-DD66-C36DF4F9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52" y="4742640"/>
            <a:ext cx="4080387" cy="98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Ch. Asha Jyothi Garu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4E176D-4015-B1FA-3F13-6A32F36F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47" y="182709"/>
            <a:ext cx="8192703" cy="1149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4BBFBD-909A-9AB5-C108-F5917A23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2" y="36758"/>
            <a:ext cx="1147175" cy="12380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D87C8-F4FD-E4D7-297D-6DA66BC519B7}"/>
              </a:ext>
            </a:extLst>
          </p:cNvPr>
          <p:cNvSpPr txBox="1"/>
          <p:nvPr/>
        </p:nvSpPr>
        <p:spPr>
          <a:xfrm>
            <a:off x="7262584" y="4736299"/>
            <a:ext cx="5389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Bharath Kumar (23XW5A6605)*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Madhu (23XW5A6613)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Varasiddhi (22XW1A6606)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Arjun Sai (22XW1A6632)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8CB54-7E36-78C5-F67A-C1040499F26E}"/>
              </a:ext>
            </a:extLst>
          </p:cNvPr>
          <p:cNvSpPr txBox="1"/>
          <p:nvPr/>
        </p:nvSpPr>
        <p:spPr>
          <a:xfrm>
            <a:off x="2665777" y="1427624"/>
            <a:ext cx="686044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B-Tech CSM(AI &amp; ML) III-II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ORIENTED MINI PROJECT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(Batch-14)</a:t>
            </a:r>
            <a:endParaRPr lang="en-US" sz="2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FCFE-EF26-8F43-DE59-4DB92D92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2269-DA8F-D175-689B-7C08FC8C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ABSTRACT.</a:t>
            </a:r>
          </a:p>
          <a:p>
            <a:r>
              <a:rPr lang="en-US" sz="3200" dirty="0"/>
              <a:t>MAIN CONCEPT.</a:t>
            </a:r>
          </a:p>
          <a:p>
            <a:r>
              <a:rPr lang="en-US" sz="3200" dirty="0"/>
              <a:t>EXISTING SYSTEMS.</a:t>
            </a:r>
          </a:p>
          <a:p>
            <a:r>
              <a:rPr lang="en-US" sz="3200" dirty="0"/>
              <a:t>PROPOSED SYSTEM.</a:t>
            </a:r>
          </a:p>
          <a:p>
            <a:r>
              <a:rPr lang="en-US" sz="3200" dirty="0"/>
              <a:t>SOFTWARE REQUIREMENTS.</a:t>
            </a:r>
          </a:p>
          <a:p>
            <a:r>
              <a:rPr lang="en-US" sz="3200" dirty="0"/>
              <a:t>HARDWARE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3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F16F-2798-5E01-CD0C-D7E30BA5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873"/>
            <a:ext cx="10515600" cy="77032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1D3D-8C15-CA79-DB30-C86AA357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80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end-to-end churn analysis using real-world telecom customer data.</a:t>
            </a:r>
          </a:p>
          <a:p>
            <a:pPr algn="just">
              <a:lnSpc>
                <a:spcPct val="110000"/>
              </a:lnSpc>
            </a:pP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building a complete ETL (Extract, Transform, Load) process in SQL Server to manage and prepare the data.</a:t>
            </a:r>
          </a:p>
          <a:p>
            <a:pPr algn="just">
              <a:lnSpc>
                <a:spcPct val="110000"/>
              </a:lnSpc>
            </a:pP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Power BI dashboard is created to analyze churn at various levels and identify churn profiles.</a:t>
            </a:r>
          </a:p>
          <a:p>
            <a:pPr algn="just">
              <a:lnSpc>
                <a:spcPct val="110000"/>
              </a:lnSpc>
            </a:pP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further integrates machine learning (Random Forest) using Python to predict future customer churn.</a:t>
            </a:r>
          </a:p>
          <a:p>
            <a:pPr algn="just">
              <a:lnSpc>
                <a:spcPct val="110000"/>
              </a:lnSpc>
            </a:pP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this provides insights for targeted marketing campaigns and proactive churn prevention.</a:t>
            </a:r>
            <a:endParaRPr lang="en-IN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A44C-468B-C1F5-F54C-AC2877A2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CONCEPT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76D-FA1F-3D1B-D503-64E63201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'Churn' refers to the phenomenon of customers leaving a service or stopping their relationship with a company.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concept is to transform raw customer data into actionable insights regarding customer churn.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is used to create intuitive visualizations for understanding churn patterns and trends across various customer segments.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are applied to build predictive models that can identify customers likely to churn in the future.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empowers businesses to implement data-driven strategies for customer retention and growth.</a:t>
            </a:r>
          </a:p>
        </p:txBody>
      </p:sp>
    </p:spTree>
    <p:extLst>
      <p:ext uri="{BB962C8B-B14F-4D97-AF65-F5344CB8AC3E}">
        <p14:creationId xmlns:p14="http://schemas.microsoft.com/office/powerpoint/2010/main" val="38172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06D-54BF-C155-8401-A0969D8B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A43F-3128-F51C-BB88-BC3EB546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3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might rely on simple data analysis in spreadsheets like Excel, which can struggle with recurring data loads and maintaining data integrity.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systems may lack the robustness of a full-fledged database system for handling large datasets and complex queries.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future churners might be based on reactive analysis rather than proactive prediction using machine learning.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might be limited and less interactive compared to a dedicated business intelligence tool like Power BI.</a:t>
            </a:r>
          </a:p>
        </p:txBody>
      </p:sp>
    </p:spTree>
    <p:extLst>
      <p:ext uri="{BB962C8B-B14F-4D97-AF65-F5344CB8AC3E}">
        <p14:creationId xmlns:p14="http://schemas.microsoft.com/office/powerpoint/2010/main" val="5082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551D-8165-E5B7-D55B-E0FA478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7F6B-CA04-8A0F-21C1-04509439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61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implements a robust ETL pipeline in SQL Server for efficient data management.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develops an interactive Power BI dashboard for comprehensive churn analysis and profile identification.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incorporates a machine learning model (Random Forest) to predict future churn probability.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gained can be used to implement targeted marketing campaigns and retention strategies.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4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2FF3-C1B3-C851-589A-38FE2C32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19" y="315964"/>
            <a:ext cx="9878961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621B-0A36-D20B-A5CF-7F85BEE4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57" y="1776464"/>
            <a:ext cx="10891684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(Microsoft SQL Server).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Desktop.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above.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Pandas library in Python.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Scikit-learn (sklearn) library in Python is used for implementing the           Random Forest classification mode.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3AF-039E-2B2A-A176-F64D3D60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19ED-00AF-1373-33E3-DF49FF29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94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power (CPU) to handle data processing in SQL Server, Power BI, and Python for machine learning.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(RAM) to load and manipulate datasets within these applications. The size of the dataset will influence the RAM requirements.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(Hard drive or SSD) to install the software and store the project files, including the database, Power BI reports, Python scripts, and data files.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AD6-DD50-ED7F-C2EA-39A10C90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03" y="2091032"/>
            <a:ext cx="7450394" cy="2675936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)</a:t>
            </a:r>
            <a:endParaRPr lang="en-IN" sz="7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An End-to-End Telecom Customer Churn Analysis using Power BI, SQL Server &amp; Random Forest Algorithm.</vt:lpstr>
      <vt:lpstr>CONTENTS</vt:lpstr>
      <vt:lpstr>ABSTRACT</vt:lpstr>
      <vt:lpstr>MAIN CONCEPT</vt:lpstr>
      <vt:lpstr>EXISTING SYSTEMS</vt:lpstr>
      <vt:lpstr>PROPOSED SYSTEM</vt:lpstr>
      <vt:lpstr>SOFTWARE REQUIREMENTS.</vt:lpstr>
      <vt:lpstr>HARDWARE REQUIREMENTS.</vt:lpstr>
      <vt:lpstr>THANK YOU 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Kumar Gudlanarva</dc:creator>
  <cp:lastModifiedBy>Bharath Kumar Gudlanarva</cp:lastModifiedBy>
  <cp:revision>1</cp:revision>
  <dcterms:created xsi:type="dcterms:W3CDTF">2025-03-05T12:00:45Z</dcterms:created>
  <dcterms:modified xsi:type="dcterms:W3CDTF">2025-03-05T12:00:45Z</dcterms:modified>
</cp:coreProperties>
</file>