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M:\Sem%205\Intoduction%20to%20Data%20Management\Project\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M:\Sem%205\Intoduction%20to%20Data%20Management\Project\Projec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M:\Sem%205\Intoduction%20to%20Data%20Management\Project\Projec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M:\Sem%205\Intoduction%20to%20Data%20Management\Project\Projec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M:\Sem%205\Intoduction%20to%20Data%20Management\Project\Projec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M:\Sem%205\Intoduction%20to%20Data%20Management\Project\Projec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M:\Sem%205\Intoduction%20to%20Data%20Management\Project\Project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M:\Sem%205\Intoduction%20to%20Data%20Management\Project\Project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M:\Sem%205\Intoduction%20to%20Data%20Management\Project\Project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M:\Sem%205\Intoduction%20to%20Data%20Management\Project\Project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M:\Sem%205\Intoduction%20to%20Data%20Management\Project\Project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M:\Sem%205\Intoduction%20to%20Data%20Management\Project\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M:\Sem%205\Intoduction%20to%20Data%20Management\Project\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M:\Sem%205\Intoduction%20to%20Data%20Management\Project\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M:\Sem%205\Intoduction%20to%20Data%20Management\Project\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M:\Sem%205\Intoduction%20to%20Data%20Management\Project\Projec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M:\Sem%205\Intoduction%20to%20Data%20Management\Project\Projec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M:\Sem%205\Intoduction%20to%20Data%20Management\Project\Projec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M:\Sem%205\Intoduction%20to%20Data%20Management\Project\Projec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[Project.xlsx]Pivot_Rural!PivotTable1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u="sng" dirty="0"/>
              <a:t>Rural CPI Index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1">
                <a:lumMod val="80000"/>
              </a:schemeClr>
            </a:solidFill>
            <a:ln w="9525">
              <a:solidFill>
                <a:schemeClr val="accent1">
                  <a:lumMod val="80000"/>
                </a:schemeClr>
              </a:solidFill>
            </a:ln>
            <a:effectLst/>
          </c:spPr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2">
                <a:lumMod val="80000"/>
              </a:schemeClr>
            </a:solidFill>
            <a:ln w="9525">
              <a:solidFill>
                <a:schemeClr val="accent2">
                  <a:lumMod val="80000"/>
                </a:schemeClr>
              </a:solidFill>
            </a:ln>
            <a:effectLst/>
          </c:spPr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3">
                <a:lumMod val="80000"/>
              </a:schemeClr>
            </a:solidFill>
            <a:ln w="9525">
              <a:solidFill>
                <a:schemeClr val="accent3">
                  <a:lumMod val="80000"/>
                </a:schemeClr>
              </a:solidFill>
            </a:ln>
            <a:effectLst/>
          </c:spPr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4">
                <a:lumMod val="80000"/>
              </a:schemeClr>
            </a:solidFill>
            <a:ln w="9525">
              <a:solidFill>
                <a:schemeClr val="accent4">
                  <a:lumMod val="80000"/>
                </a:schemeClr>
              </a:solidFill>
            </a:ln>
            <a:effectLst/>
          </c:spPr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5">
                <a:lumMod val="80000"/>
              </a:schemeClr>
            </a:solidFill>
            <a:ln w="9525">
              <a:solidFill>
                <a:schemeClr val="accent5">
                  <a:lumMod val="80000"/>
                </a:schemeClr>
              </a:solidFill>
            </a:ln>
            <a:effectLst/>
          </c:spPr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6">
                <a:lumMod val="80000"/>
              </a:schemeClr>
            </a:solidFill>
            <a:ln w="9525">
              <a:solidFill>
                <a:schemeClr val="accent6">
                  <a:lumMod val="80000"/>
                </a:schemeClr>
              </a:solidFill>
            </a:ln>
            <a:effectLst/>
          </c:spPr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  <a:effectLst/>
          </c:spPr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60000"/>
                  <a:lumOff val="40000"/>
                </a:schemeClr>
              </a:solidFill>
            </a:ln>
            <a:effectLst/>
          </c:spPr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accent4">
                  <a:lumMod val="60000"/>
                  <a:lumOff val="40000"/>
                </a:schemeClr>
              </a:solidFill>
            </a:ln>
            <a:effectLst/>
          </c:spPr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</a:ln>
            <a:effectLst/>
          </c:spPr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1">
                <a:lumMod val="50000"/>
              </a:schemeClr>
            </a:solidFill>
            <a:ln w="9525">
              <a:solidFill>
                <a:schemeClr val="accent1">
                  <a:lumMod val="50000"/>
                </a:schemeClr>
              </a:solidFill>
            </a:ln>
            <a:effectLst/>
          </c:spPr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2">
                <a:lumMod val="50000"/>
              </a:schemeClr>
            </a:solidFill>
            <a:ln w="9525">
              <a:solidFill>
                <a:schemeClr val="accent2">
                  <a:lumMod val="50000"/>
                </a:schemeClr>
              </a:solidFill>
            </a:ln>
            <a:effectLst/>
          </c:spPr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3">
                <a:lumMod val="50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  <a:effectLst/>
          </c:spPr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4">
                <a:lumMod val="50000"/>
              </a:schemeClr>
            </a:solidFill>
            <a:ln w="9525">
              <a:solidFill>
                <a:schemeClr val="accent4">
                  <a:lumMod val="50000"/>
                </a:schemeClr>
              </a:solidFill>
            </a:ln>
            <a:effectLst/>
          </c:spPr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5">
                <a:lumMod val="50000"/>
              </a:schemeClr>
            </a:solidFill>
            <a:ln w="9525">
              <a:solidFill>
                <a:schemeClr val="accent5">
                  <a:lumMod val="50000"/>
                </a:schemeClr>
              </a:solidFill>
            </a:ln>
            <a:effectLst/>
          </c:spPr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6">
                <a:lumMod val="5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  <a:effectLst/>
          </c:spPr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0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0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0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0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0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0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0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0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0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0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2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2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2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2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2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2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2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2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2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2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3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3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3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3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3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3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3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3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3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3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4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4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4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4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4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4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4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4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4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4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5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5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5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5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5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5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5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5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5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5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6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6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6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6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6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6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6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6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6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6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7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7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7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7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7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7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7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7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7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7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1874342529549829E-2"/>
          <c:y val="7.5457179364299881E-2"/>
          <c:w val="0.73714546153764826"/>
          <c:h val="0.8663681497142091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Pivot_Rural!$B$4</c:f>
              <c:strCache>
                <c:ptCount val="1"/>
                <c:pt idx="0">
                  <c:v>Average of Jammu and Kashmir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Pivot_Rural!$B$5:$B$12</c:f>
              <c:numCache>
                <c:formatCode>0.00</c:formatCode>
                <c:ptCount val="7"/>
                <c:pt idx="0">
                  <c:v>110.16666666666664</c:v>
                </c:pt>
                <c:pt idx="1">
                  <c:v>120.57499999999999</c:v>
                </c:pt>
                <c:pt idx="2">
                  <c:v>130.82500000000002</c:v>
                </c:pt>
                <c:pt idx="3">
                  <c:v>137.09166666666667</c:v>
                </c:pt>
                <c:pt idx="4">
                  <c:v>123.66666666666667</c:v>
                </c:pt>
                <c:pt idx="5">
                  <c:v>130.60000000000002</c:v>
                </c:pt>
                <c:pt idx="6">
                  <c:v>141.23333333333335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3A-411A-A13D-868ABD8EF66E}"/>
            </c:ext>
          </c:extLst>
        </c:ser>
        <c:ser>
          <c:idx val="1"/>
          <c:order val="1"/>
          <c:tx>
            <c:strRef>
              <c:f>Pivot_Rural!$C$4</c:f>
              <c:strCache>
                <c:ptCount val="1"/>
                <c:pt idx="0">
                  <c:v>Average of Himachal Pradesh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Pivot_Rural!$C$5:$C$12</c:f>
              <c:numCache>
                <c:formatCode>#,##0.00</c:formatCode>
                <c:ptCount val="7"/>
                <c:pt idx="0">
                  <c:v>107.89166666666667</c:v>
                </c:pt>
                <c:pt idx="1">
                  <c:v>116.78333333333335</c:v>
                </c:pt>
                <c:pt idx="2">
                  <c:v>128.57499999999999</c:v>
                </c:pt>
                <c:pt idx="3">
                  <c:v>136.75833333333335</c:v>
                </c:pt>
                <c:pt idx="4">
                  <c:v>125.17500000000001</c:v>
                </c:pt>
                <c:pt idx="5">
                  <c:v>130.30833333333334</c:v>
                </c:pt>
                <c:pt idx="6">
                  <c:v>136.65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3A-411A-A13D-868ABD8EF66E}"/>
            </c:ext>
          </c:extLst>
        </c:ser>
        <c:ser>
          <c:idx val="2"/>
          <c:order val="2"/>
          <c:tx>
            <c:strRef>
              <c:f>Pivot_Rural!$D$4</c:f>
              <c:strCache>
                <c:ptCount val="1"/>
                <c:pt idx="0">
                  <c:v>Average of Punjab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Pivot_Rural!$D$5:$D$12</c:f>
              <c:numCache>
                <c:formatCode>0.00</c:formatCode>
                <c:ptCount val="7"/>
                <c:pt idx="0">
                  <c:v>107.85833333333331</c:v>
                </c:pt>
                <c:pt idx="1">
                  <c:v>116.96666666666668</c:v>
                </c:pt>
                <c:pt idx="2">
                  <c:v>126.88333333333333</c:v>
                </c:pt>
                <c:pt idx="3">
                  <c:v>134.05833333333331</c:v>
                </c:pt>
                <c:pt idx="4">
                  <c:v>120.95</c:v>
                </c:pt>
                <c:pt idx="5">
                  <c:v>126.375</c:v>
                </c:pt>
                <c:pt idx="6">
                  <c:v>132.09999999999997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3A-411A-A13D-868ABD8EF66E}"/>
            </c:ext>
          </c:extLst>
        </c:ser>
        <c:ser>
          <c:idx val="3"/>
          <c:order val="3"/>
          <c:tx>
            <c:strRef>
              <c:f>Pivot_Rural!$E$4</c:f>
              <c:strCache>
                <c:ptCount val="1"/>
                <c:pt idx="0">
                  <c:v>Average of Chandigarh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Pivot_Rural!$E$5:$E$12</c:f>
              <c:numCache>
                <c:formatCode>0.00</c:formatCode>
                <c:ptCount val="7"/>
                <c:pt idx="0">
                  <c:v>106.66666666666667</c:v>
                </c:pt>
                <c:pt idx="1">
                  <c:v>115.18333333333332</c:v>
                </c:pt>
                <c:pt idx="2">
                  <c:v>124.66666666666667</c:v>
                </c:pt>
                <c:pt idx="3">
                  <c:v>132.26666666666665</c:v>
                </c:pt>
                <c:pt idx="4">
                  <c:v>125.52499999999999</c:v>
                </c:pt>
                <c:pt idx="5">
                  <c:v>137.15</c:v>
                </c:pt>
                <c:pt idx="6">
                  <c:v>139.45833333333334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63A-411A-A13D-868ABD8EF66E}"/>
            </c:ext>
          </c:extLst>
        </c:ser>
        <c:ser>
          <c:idx val="4"/>
          <c:order val="4"/>
          <c:tx>
            <c:strRef>
              <c:f>Pivot_Rural!$F$4</c:f>
              <c:strCache>
                <c:ptCount val="1"/>
                <c:pt idx="0">
                  <c:v>Average of Uttaranchal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Pivot_Rural!$F$5:$F$12</c:f>
              <c:numCache>
                <c:formatCode>0.00</c:formatCode>
                <c:ptCount val="7"/>
                <c:pt idx="0">
                  <c:v>108.45833333333336</c:v>
                </c:pt>
                <c:pt idx="1">
                  <c:v>120.03333333333332</c:v>
                </c:pt>
                <c:pt idx="2">
                  <c:v>130.22500000000002</c:v>
                </c:pt>
                <c:pt idx="3">
                  <c:v>138.30833333333334</c:v>
                </c:pt>
                <c:pt idx="4">
                  <c:v>120.63333333333333</c:v>
                </c:pt>
                <c:pt idx="5">
                  <c:v>125.44999999999999</c:v>
                </c:pt>
                <c:pt idx="6">
                  <c:v>129.52500000000001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3A-411A-A13D-868ABD8EF66E}"/>
            </c:ext>
          </c:extLst>
        </c:ser>
        <c:ser>
          <c:idx val="5"/>
          <c:order val="5"/>
          <c:tx>
            <c:strRef>
              <c:f>Pivot_Rural!$G$4</c:f>
              <c:strCache>
                <c:ptCount val="1"/>
                <c:pt idx="0">
                  <c:v>Average of Haryana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Pivot_Rural!$G$5:$G$12</c:f>
              <c:numCache>
                <c:formatCode>0.00</c:formatCode>
                <c:ptCount val="7"/>
                <c:pt idx="0">
                  <c:v>111.04166666666667</c:v>
                </c:pt>
                <c:pt idx="1">
                  <c:v>119.66666666666664</c:v>
                </c:pt>
                <c:pt idx="2">
                  <c:v>129.84166666666667</c:v>
                </c:pt>
                <c:pt idx="3">
                  <c:v>136.53333333333333</c:v>
                </c:pt>
                <c:pt idx="4">
                  <c:v>121.49166666666666</c:v>
                </c:pt>
                <c:pt idx="5">
                  <c:v>127.81666666666666</c:v>
                </c:pt>
                <c:pt idx="6">
                  <c:v>133.26666666666665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63A-411A-A13D-868ABD8EF66E}"/>
            </c:ext>
          </c:extLst>
        </c:ser>
        <c:ser>
          <c:idx val="6"/>
          <c:order val="6"/>
          <c:tx>
            <c:strRef>
              <c:f>Pivot_Rural!$H$4</c:f>
              <c:strCache>
                <c:ptCount val="1"/>
                <c:pt idx="0">
                  <c:v>Average of Delhi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Pivot_Rural!$H$5:$H$12</c:f>
              <c:numCache>
                <c:formatCode>0.00</c:formatCode>
                <c:ptCount val="7"/>
                <c:pt idx="0">
                  <c:v>106.66666666666664</c:v>
                </c:pt>
                <c:pt idx="1">
                  <c:v>118.60833333333331</c:v>
                </c:pt>
                <c:pt idx="2">
                  <c:v>130.39166666666668</c:v>
                </c:pt>
                <c:pt idx="3">
                  <c:v>134.94166666666669</c:v>
                </c:pt>
                <c:pt idx="4">
                  <c:v>120.45833333333333</c:v>
                </c:pt>
                <c:pt idx="5">
                  <c:v>126.125</c:v>
                </c:pt>
                <c:pt idx="6">
                  <c:v>131.52499999999998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63A-411A-A13D-868ABD8EF66E}"/>
            </c:ext>
          </c:extLst>
        </c:ser>
        <c:ser>
          <c:idx val="7"/>
          <c:order val="7"/>
          <c:tx>
            <c:strRef>
              <c:f>Pivot_Rural!$I$4</c:f>
              <c:strCache>
                <c:ptCount val="1"/>
                <c:pt idx="0">
                  <c:v>Average of Rajasthan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Pivot_Rural!$I$5:$I$12</c:f>
              <c:numCache>
                <c:formatCode>0.00</c:formatCode>
                <c:ptCount val="7"/>
                <c:pt idx="0">
                  <c:v>109.33333333333333</c:v>
                </c:pt>
                <c:pt idx="1">
                  <c:v>122.35833333333331</c:v>
                </c:pt>
                <c:pt idx="2">
                  <c:v>133.82500000000002</c:v>
                </c:pt>
                <c:pt idx="3">
                  <c:v>141.9</c:v>
                </c:pt>
                <c:pt idx="4">
                  <c:v>125.58333333333333</c:v>
                </c:pt>
                <c:pt idx="5">
                  <c:v>132.80833333333337</c:v>
                </c:pt>
                <c:pt idx="6">
                  <c:v>137.29166666666666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63A-411A-A13D-868ABD8EF66E}"/>
            </c:ext>
          </c:extLst>
        </c:ser>
        <c:ser>
          <c:idx val="8"/>
          <c:order val="8"/>
          <c:tx>
            <c:strRef>
              <c:f>Pivot_Rural!$J$4</c:f>
              <c:strCache>
                <c:ptCount val="1"/>
                <c:pt idx="0">
                  <c:v>Average of Uttar Pradesh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Pivot_Rural!$J$5:$J$12</c:f>
              <c:numCache>
                <c:formatCode>0.00</c:formatCode>
                <c:ptCount val="7"/>
                <c:pt idx="0">
                  <c:v>110.15000000000002</c:v>
                </c:pt>
                <c:pt idx="1">
                  <c:v>121.55</c:v>
                </c:pt>
                <c:pt idx="2">
                  <c:v>133.71666666666667</c:v>
                </c:pt>
                <c:pt idx="3">
                  <c:v>141.9</c:v>
                </c:pt>
                <c:pt idx="4">
                  <c:v>122.91666666666667</c:v>
                </c:pt>
                <c:pt idx="5">
                  <c:v>129.33333333333334</c:v>
                </c:pt>
                <c:pt idx="6">
                  <c:v>131.25833333333335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63A-411A-A13D-868ABD8EF66E}"/>
            </c:ext>
          </c:extLst>
        </c:ser>
        <c:ser>
          <c:idx val="9"/>
          <c:order val="9"/>
          <c:tx>
            <c:strRef>
              <c:f>Pivot_Rural!$K$4</c:f>
              <c:strCache>
                <c:ptCount val="1"/>
                <c:pt idx="0">
                  <c:v>Average of Bihar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Pivot_Rural!$K$5:$K$12</c:f>
              <c:numCache>
                <c:formatCode>0.00</c:formatCode>
                <c:ptCount val="7"/>
                <c:pt idx="0">
                  <c:v>109.5</c:v>
                </c:pt>
                <c:pt idx="1">
                  <c:v>119.85833333333333</c:v>
                </c:pt>
                <c:pt idx="2">
                  <c:v>134.00833333333335</c:v>
                </c:pt>
                <c:pt idx="3">
                  <c:v>144.73333333333335</c:v>
                </c:pt>
                <c:pt idx="4">
                  <c:v>126.86666666666666</c:v>
                </c:pt>
                <c:pt idx="5">
                  <c:v>133.00000000000003</c:v>
                </c:pt>
                <c:pt idx="6">
                  <c:v>135.9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63A-411A-A13D-868ABD8EF66E}"/>
            </c:ext>
          </c:extLst>
        </c:ser>
        <c:ser>
          <c:idx val="10"/>
          <c:order val="10"/>
          <c:tx>
            <c:strRef>
              <c:f>Pivot_Rural!$L$4</c:f>
              <c:strCache>
                <c:ptCount val="1"/>
                <c:pt idx="0">
                  <c:v>Average of Sikkim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Pivot_Rural!$L$5:$L$12</c:f>
              <c:numCache>
                <c:formatCode>0.00</c:formatCode>
                <c:ptCount val="7"/>
                <c:pt idx="0">
                  <c:v>106.94999999999999</c:v>
                </c:pt>
                <c:pt idx="1">
                  <c:v>114.14166666666665</c:v>
                </c:pt>
                <c:pt idx="2">
                  <c:v>123.45</c:v>
                </c:pt>
                <c:pt idx="3">
                  <c:v>130</c:v>
                </c:pt>
                <c:pt idx="4">
                  <c:v>119.60000000000002</c:v>
                </c:pt>
                <c:pt idx="5">
                  <c:v>138.14166666666668</c:v>
                </c:pt>
                <c:pt idx="6">
                  <c:v>142.48333333333332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63A-411A-A13D-868ABD8EF66E}"/>
            </c:ext>
          </c:extLst>
        </c:ser>
        <c:ser>
          <c:idx val="11"/>
          <c:order val="11"/>
          <c:tx>
            <c:strRef>
              <c:f>Pivot_Rural!$M$4</c:f>
              <c:strCache>
                <c:ptCount val="1"/>
                <c:pt idx="0">
                  <c:v>Average of Arunachal Pradesh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Pivot_Rural!$M$5:$M$12</c:f>
              <c:numCache>
                <c:formatCode>0.00</c:formatCode>
                <c:ptCount val="7"/>
                <c:pt idx="0">
                  <c:v>112.55</c:v>
                </c:pt>
                <c:pt idx="1">
                  <c:v>124.46666666666664</c:v>
                </c:pt>
                <c:pt idx="2">
                  <c:v>138.89166666666668</c:v>
                </c:pt>
                <c:pt idx="3">
                  <c:v>147.5</c:v>
                </c:pt>
                <c:pt idx="4">
                  <c:v>129.19166666666669</c:v>
                </c:pt>
                <c:pt idx="5">
                  <c:v>137.83333333333331</c:v>
                </c:pt>
                <c:pt idx="6">
                  <c:v>142.45833333333334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63A-411A-A13D-868ABD8EF66E}"/>
            </c:ext>
          </c:extLst>
        </c:ser>
        <c:ser>
          <c:idx val="12"/>
          <c:order val="12"/>
          <c:tx>
            <c:strRef>
              <c:f>Pivot_Rural!$N$4</c:f>
              <c:strCache>
                <c:ptCount val="1"/>
                <c:pt idx="0">
                  <c:v>Average of Nagaland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Pivot_Rural!$N$5:$N$12</c:f>
              <c:numCache>
                <c:formatCode>0.00</c:formatCode>
                <c:ptCount val="7"/>
                <c:pt idx="0">
                  <c:v>106.10000000000001</c:v>
                </c:pt>
                <c:pt idx="1">
                  <c:v>113.5</c:v>
                </c:pt>
                <c:pt idx="2">
                  <c:v>124.08333333333331</c:v>
                </c:pt>
                <c:pt idx="3">
                  <c:v>138.89166666666668</c:v>
                </c:pt>
                <c:pt idx="4">
                  <c:v>131.01666666666668</c:v>
                </c:pt>
                <c:pt idx="5">
                  <c:v>139.65</c:v>
                </c:pt>
                <c:pt idx="6">
                  <c:v>143.55833333333331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63A-411A-A13D-868ABD8EF66E}"/>
            </c:ext>
          </c:extLst>
        </c:ser>
        <c:ser>
          <c:idx val="13"/>
          <c:order val="13"/>
          <c:tx>
            <c:strRef>
              <c:f>Pivot_Rural!$O$4</c:f>
              <c:strCache>
                <c:ptCount val="1"/>
                <c:pt idx="0">
                  <c:v>Average of Manipur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Pivot_Rural!$O$5:$O$12</c:f>
              <c:numCache>
                <c:formatCode>0.00</c:formatCode>
                <c:ptCount val="7"/>
                <c:pt idx="0">
                  <c:v>104.90833333333335</c:v>
                </c:pt>
                <c:pt idx="1">
                  <c:v>109.75833333333333</c:v>
                </c:pt>
                <c:pt idx="2">
                  <c:v>114.05</c:v>
                </c:pt>
                <c:pt idx="3">
                  <c:v>115.75833333333334</c:v>
                </c:pt>
                <c:pt idx="4">
                  <c:v>114.45833333333333</c:v>
                </c:pt>
                <c:pt idx="5">
                  <c:v>123.11666666666666</c:v>
                </c:pt>
                <c:pt idx="6">
                  <c:v>146.27499999999998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B63A-411A-A13D-868ABD8EF66E}"/>
            </c:ext>
          </c:extLst>
        </c:ser>
        <c:ser>
          <c:idx val="14"/>
          <c:order val="14"/>
          <c:tx>
            <c:strRef>
              <c:f>Pivot_Rural!$P$4</c:f>
              <c:strCache>
                <c:ptCount val="1"/>
                <c:pt idx="0">
                  <c:v>Average of Mizoram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Pivot_Rural!$P$5:$P$12</c:f>
              <c:numCache>
                <c:formatCode>0.00</c:formatCode>
                <c:ptCount val="7"/>
                <c:pt idx="0">
                  <c:v>110.68333333333334</c:v>
                </c:pt>
                <c:pt idx="1">
                  <c:v>118.42500000000001</c:v>
                </c:pt>
                <c:pt idx="2">
                  <c:v>130.22499999999999</c:v>
                </c:pt>
                <c:pt idx="3">
                  <c:v>144.19999999999999</c:v>
                </c:pt>
                <c:pt idx="4">
                  <c:v>129.42499999999998</c:v>
                </c:pt>
                <c:pt idx="5">
                  <c:v>133.85</c:v>
                </c:pt>
                <c:pt idx="6">
                  <c:v>134.59166666666667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63A-411A-A13D-868ABD8EF66E}"/>
            </c:ext>
          </c:extLst>
        </c:ser>
        <c:ser>
          <c:idx val="15"/>
          <c:order val="15"/>
          <c:tx>
            <c:strRef>
              <c:f>Pivot_Rural!$Q$4</c:f>
              <c:strCache>
                <c:ptCount val="1"/>
                <c:pt idx="0">
                  <c:v>Average of Tripura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Pivot_Rural!$Q$5:$Q$12</c:f>
              <c:numCache>
                <c:formatCode>0.00</c:formatCode>
                <c:ptCount val="7"/>
                <c:pt idx="0">
                  <c:v>110.8</c:v>
                </c:pt>
                <c:pt idx="1">
                  <c:v>115.64166666666667</c:v>
                </c:pt>
                <c:pt idx="2">
                  <c:v>123.21666666666665</c:v>
                </c:pt>
                <c:pt idx="3">
                  <c:v>142.57499999999999</c:v>
                </c:pt>
                <c:pt idx="4">
                  <c:v>129.41666666666669</c:v>
                </c:pt>
                <c:pt idx="5">
                  <c:v>136.20000000000002</c:v>
                </c:pt>
                <c:pt idx="6">
                  <c:v>141.06666666666666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B63A-411A-A13D-868ABD8EF66E}"/>
            </c:ext>
          </c:extLst>
        </c:ser>
        <c:ser>
          <c:idx val="16"/>
          <c:order val="16"/>
          <c:tx>
            <c:strRef>
              <c:f>Pivot_Rural!$R$4</c:f>
              <c:strCache>
                <c:ptCount val="1"/>
                <c:pt idx="0">
                  <c:v>Average of Meghalaya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Pivot_Rural!$R$5:$R$12</c:f>
              <c:numCache>
                <c:formatCode>0.00</c:formatCode>
                <c:ptCount val="7"/>
                <c:pt idx="0">
                  <c:v>118.375</c:v>
                </c:pt>
                <c:pt idx="1">
                  <c:v>135.27500000000001</c:v>
                </c:pt>
                <c:pt idx="2">
                  <c:v>146.02499999999998</c:v>
                </c:pt>
                <c:pt idx="3">
                  <c:v>161.66666666666669</c:v>
                </c:pt>
                <c:pt idx="4">
                  <c:v>133.46666666666667</c:v>
                </c:pt>
                <c:pt idx="5">
                  <c:v>137.03333333333333</c:v>
                </c:pt>
                <c:pt idx="6">
                  <c:v>135.85833333333332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63A-411A-A13D-868ABD8EF66E}"/>
            </c:ext>
          </c:extLst>
        </c:ser>
        <c:ser>
          <c:idx val="17"/>
          <c:order val="17"/>
          <c:tx>
            <c:strRef>
              <c:f>Pivot_Rural!$S$4</c:f>
              <c:strCache>
                <c:ptCount val="1"/>
                <c:pt idx="0">
                  <c:v>Average of Assam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Pivot_Rural!$S$5:$S$12</c:f>
              <c:numCache>
                <c:formatCode>0.00</c:formatCode>
                <c:ptCount val="7"/>
                <c:pt idx="0">
                  <c:v>111.25</c:v>
                </c:pt>
                <c:pt idx="1">
                  <c:v>121.3</c:v>
                </c:pt>
                <c:pt idx="2">
                  <c:v>132.56666666666669</c:v>
                </c:pt>
                <c:pt idx="3">
                  <c:v>141.36666666666665</c:v>
                </c:pt>
                <c:pt idx="4">
                  <c:v>122.78333333333332</c:v>
                </c:pt>
                <c:pt idx="5">
                  <c:v>127.21666666666665</c:v>
                </c:pt>
                <c:pt idx="6">
                  <c:v>130.95833333333334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63A-411A-A13D-868ABD8EF66E}"/>
            </c:ext>
          </c:extLst>
        </c:ser>
        <c:ser>
          <c:idx val="18"/>
          <c:order val="18"/>
          <c:tx>
            <c:strRef>
              <c:f>Pivot_Rural!$T$4</c:f>
              <c:strCache>
                <c:ptCount val="1"/>
                <c:pt idx="0">
                  <c:v>Average of West Bengal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Pivot_Rural!$T$5:$T$12</c:f>
              <c:numCache>
                <c:formatCode>0.00</c:formatCode>
                <c:ptCount val="7"/>
                <c:pt idx="0">
                  <c:v>113.89999999999998</c:v>
                </c:pt>
                <c:pt idx="1">
                  <c:v>125.09166666666665</c:v>
                </c:pt>
                <c:pt idx="2">
                  <c:v>137.4</c:v>
                </c:pt>
                <c:pt idx="3">
                  <c:v>146.09166666666667</c:v>
                </c:pt>
                <c:pt idx="4">
                  <c:v>122.62499999999999</c:v>
                </c:pt>
                <c:pt idx="5">
                  <c:v>130.32500000000002</c:v>
                </c:pt>
                <c:pt idx="6">
                  <c:v>133.76666666666668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63A-411A-A13D-868ABD8EF66E}"/>
            </c:ext>
          </c:extLst>
        </c:ser>
        <c:ser>
          <c:idx val="19"/>
          <c:order val="19"/>
          <c:tx>
            <c:strRef>
              <c:f>Pivot_Rural!$U$4</c:f>
              <c:strCache>
                <c:ptCount val="1"/>
                <c:pt idx="0">
                  <c:v>Average of Jharkhand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Pivot_Rural!$U$5:$U$12</c:f>
              <c:numCache>
                <c:formatCode>0.00</c:formatCode>
                <c:ptCount val="7"/>
                <c:pt idx="0">
                  <c:v>110.84166666666668</c:v>
                </c:pt>
                <c:pt idx="1">
                  <c:v>122.46666666666668</c:v>
                </c:pt>
                <c:pt idx="2">
                  <c:v>136.80000000000001</c:v>
                </c:pt>
                <c:pt idx="3">
                  <c:v>142.43333333333334</c:v>
                </c:pt>
                <c:pt idx="4">
                  <c:v>124.88333333333333</c:v>
                </c:pt>
                <c:pt idx="5">
                  <c:v>133.97499999999999</c:v>
                </c:pt>
                <c:pt idx="6">
                  <c:v>139.00833333333333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B63A-411A-A13D-868ABD8EF66E}"/>
            </c:ext>
          </c:extLst>
        </c:ser>
        <c:ser>
          <c:idx val="20"/>
          <c:order val="20"/>
          <c:tx>
            <c:strRef>
              <c:f>Pivot_Rural!$V$4</c:f>
              <c:strCache>
                <c:ptCount val="1"/>
                <c:pt idx="0">
                  <c:v>Average of Orissa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Pivot_Rural!$V$5:$V$12</c:f>
              <c:numCache>
                <c:formatCode>0.00</c:formatCode>
                <c:ptCount val="7"/>
                <c:pt idx="0">
                  <c:v>110.93333333333334</c:v>
                </c:pt>
                <c:pt idx="1">
                  <c:v>120.21666666666665</c:v>
                </c:pt>
                <c:pt idx="2">
                  <c:v>131.98333333333335</c:v>
                </c:pt>
                <c:pt idx="3">
                  <c:v>141.38333333333335</c:v>
                </c:pt>
                <c:pt idx="4">
                  <c:v>127.25000000000001</c:v>
                </c:pt>
                <c:pt idx="5">
                  <c:v>136.87500000000003</c:v>
                </c:pt>
                <c:pt idx="6">
                  <c:v>138.41666666666669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B63A-411A-A13D-868ABD8EF66E}"/>
            </c:ext>
          </c:extLst>
        </c:ser>
        <c:ser>
          <c:idx val="21"/>
          <c:order val="21"/>
          <c:tx>
            <c:strRef>
              <c:f>Pivot_Rural!$W$4</c:f>
              <c:strCache>
                <c:ptCount val="1"/>
                <c:pt idx="0">
                  <c:v>Average of Chattisgarh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Pivot_Rural!$W$5:$W$12</c:f>
              <c:numCache>
                <c:formatCode>0.00</c:formatCode>
                <c:ptCount val="7"/>
                <c:pt idx="0">
                  <c:v>109.925</c:v>
                </c:pt>
                <c:pt idx="1">
                  <c:v>119.35833333333333</c:v>
                </c:pt>
                <c:pt idx="2">
                  <c:v>132.49166666666667</c:v>
                </c:pt>
                <c:pt idx="3">
                  <c:v>142.6583333333333</c:v>
                </c:pt>
                <c:pt idx="4">
                  <c:v>130.53333333333333</c:v>
                </c:pt>
                <c:pt idx="5">
                  <c:v>137.93333333333334</c:v>
                </c:pt>
                <c:pt idx="6">
                  <c:v>139.52500000000001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63A-411A-A13D-868ABD8EF66E}"/>
            </c:ext>
          </c:extLst>
        </c:ser>
        <c:ser>
          <c:idx val="22"/>
          <c:order val="22"/>
          <c:tx>
            <c:strRef>
              <c:f>Pivot_Rural!$X$4</c:f>
              <c:strCache>
                <c:ptCount val="1"/>
                <c:pt idx="0">
                  <c:v>Average of Madhya Pradesh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Pivot_Rural!$X$5:$X$12</c:f>
              <c:numCache>
                <c:formatCode>0.00</c:formatCode>
                <c:ptCount val="7"/>
                <c:pt idx="0">
                  <c:v>110.98333333333333</c:v>
                </c:pt>
                <c:pt idx="1">
                  <c:v>122.24166666666666</c:v>
                </c:pt>
                <c:pt idx="2">
                  <c:v>134.65</c:v>
                </c:pt>
                <c:pt idx="3">
                  <c:v>141.375</c:v>
                </c:pt>
                <c:pt idx="4">
                  <c:v>123.20833333333331</c:v>
                </c:pt>
                <c:pt idx="5">
                  <c:v>128.55833333333337</c:v>
                </c:pt>
                <c:pt idx="6">
                  <c:v>130.70833333333334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63A-411A-A13D-868ABD8EF66E}"/>
            </c:ext>
          </c:extLst>
        </c:ser>
        <c:ser>
          <c:idx val="23"/>
          <c:order val="23"/>
          <c:tx>
            <c:strRef>
              <c:f>Pivot_Rural!$Y$4</c:f>
              <c:strCache>
                <c:ptCount val="1"/>
                <c:pt idx="0">
                  <c:v>Average of Gujarat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Pivot_Rural!$Y$5:$Y$12</c:f>
              <c:numCache>
                <c:formatCode>0.00</c:formatCode>
                <c:ptCount val="7"/>
                <c:pt idx="0">
                  <c:v>112.99166666666667</c:v>
                </c:pt>
                <c:pt idx="1">
                  <c:v>124.10833333333331</c:v>
                </c:pt>
                <c:pt idx="2">
                  <c:v>135.54999999999998</c:v>
                </c:pt>
                <c:pt idx="3">
                  <c:v>142.63333333333333</c:v>
                </c:pt>
                <c:pt idx="4">
                  <c:v>123.875</c:v>
                </c:pt>
                <c:pt idx="5">
                  <c:v>133.25833333333333</c:v>
                </c:pt>
                <c:pt idx="6">
                  <c:v>138.00833333333335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B63A-411A-A13D-868ABD8EF66E}"/>
            </c:ext>
          </c:extLst>
        </c:ser>
        <c:ser>
          <c:idx val="24"/>
          <c:order val="24"/>
          <c:tx>
            <c:strRef>
              <c:f>Pivot_Rural!$Z$4</c:f>
              <c:strCache>
                <c:ptCount val="1"/>
                <c:pt idx="0">
                  <c:v>Average of Daman and Diu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Pivot_Rural!$Z$5:$Z$12</c:f>
              <c:numCache>
                <c:formatCode>0.00</c:formatCode>
                <c:ptCount val="7"/>
                <c:pt idx="0">
                  <c:v>107.59166666666665</c:v>
                </c:pt>
                <c:pt idx="1">
                  <c:v>115</c:v>
                </c:pt>
                <c:pt idx="2">
                  <c:v>128.40833333333333</c:v>
                </c:pt>
                <c:pt idx="3">
                  <c:v>137.23333333333335</c:v>
                </c:pt>
                <c:pt idx="4">
                  <c:v>133.39166666666668</c:v>
                </c:pt>
                <c:pt idx="5">
                  <c:v>144.27500000000001</c:v>
                </c:pt>
                <c:pt idx="6">
                  <c:v>159.56666666666666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B63A-411A-A13D-868ABD8EF66E}"/>
            </c:ext>
          </c:extLst>
        </c:ser>
        <c:ser>
          <c:idx val="25"/>
          <c:order val="25"/>
          <c:tx>
            <c:strRef>
              <c:f>Pivot_Rural!$AA$4</c:f>
              <c:strCache>
                <c:ptCount val="1"/>
                <c:pt idx="0">
                  <c:v>Average of Dadra and Nagar Haveli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Pivot_Rural!$AA$5:$AA$12</c:f>
              <c:numCache>
                <c:formatCode>0.00</c:formatCode>
                <c:ptCount val="7"/>
                <c:pt idx="0">
                  <c:v>108.07499999999999</c:v>
                </c:pt>
                <c:pt idx="1">
                  <c:v>108.86666666666667</c:v>
                </c:pt>
                <c:pt idx="2">
                  <c:v>117.97500000000001</c:v>
                </c:pt>
                <c:pt idx="3">
                  <c:v>124.03333333333332</c:v>
                </c:pt>
                <c:pt idx="4">
                  <c:v>122.55</c:v>
                </c:pt>
                <c:pt idx="5">
                  <c:v>133.26666666666665</c:v>
                </c:pt>
                <c:pt idx="6">
                  <c:v>137.76666666666665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B63A-411A-A13D-868ABD8EF66E}"/>
            </c:ext>
          </c:extLst>
        </c:ser>
        <c:ser>
          <c:idx val="26"/>
          <c:order val="26"/>
          <c:tx>
            <c:strRef>
              <c:f>Pivot_Rural!$AB$4</c:f>
              <c:strCache>
                <c:ptCount val="1"/>
                <c:pt idx="0">
                  <c:v>Average of Maharashtra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Pivot_Rural!$AB$5:$AB$12</c:f>
              <c:numCache>
                <c:formatCode>0.00</c:formatCode>
                <c:ptCount val="7"/>
                <c:pt idx="0">
                  <c:v>111.325</c:v>
                </c:pt>
                <c:pt idx="1">
                  <c:v>121.14999999999999</c:v>
                </c:pt>
                <c:pt idx="2">
                  <c:v>131.99166666666667</c:v>
                </c:pt>
                <c:pt idx="3">
                  <c:v>138.44999999999999</c:v>
                </c:pt>
                <c:pt idx="4">
                  <c:v>124.125</c:v>
                </c:pt>
                <c:pt idx="5">
                  <c:v>131.73333333333332</c:v>
                </c:pt>
                <c:pt idx="6">
                  <c:v>138.41666666666666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B63A-411A-A13D-868ABD8EF66E}"/>
            </c:ext>
          </c:extLst>
        </c:ser>
        <c:ser>
          <c:idx val="27"/>
          <c:order val="27"/>
          <c:tx>
            <c:strRef>
              <c:f>Pivot_Rural!$AC$4</c:f>
              <c:strCache>
                <c:ptCount val="1"/>
                <c:pt idx="0">
                  <c:v>Average of Andhra Pradesh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Pivot_Rural!$AC$5:$AC$12</c:f>
              <c:numCache>
                <c:formatCode>0.00</c:formatCode>
                <c:ptCount val="7"/>
                <c:pt idx="0">
                  <c:v>110.125</c:v>
                </c:pt>
                <c:pt idx="1">
                  <c:v>119.63333333333333</c:v>
                </c:pt>
                <c:pt idx="2">
                  <c:v>132.60000000000002</c:v>
                </c:pt>
                <c:pt idx="3">
                  <c:v>138.48333333333335</c:v>
                </c:pt>
                <c:pt idx="4">
                  <c:v>126.16666666666669</c:v>
                </c:pt>
                <c:pt idx="5">
                  <c:v>135.5</c:v>
                </c:pt>
                <c:pt idx="6">
                  <c:v>140.08333333333331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B63A-411A-A13D-868ABD8EF66E}"/>
            </c:ext>
          </c:extLst>
        </c:ser>
        <c:ser>
          <c:idx val="28"/>
          <c:order val="28"/>
          <c:tx>
            <c:strRef>
              <c:f>Pivot_Rural!$AD$4</c:f>
              <c:strCache>
                <c:ptCount val="1"/>
                <c:pt idx="0">
                  <c:v>Average of Karnataka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Pivot_Rural!$AD$5:$AD$12</c:f>
              <c:numCache>
                <c:formatCode>0.00</c:formatCode>
                <c:ptCount val="7"/>
                <c:pt idx="0">
                  <c:v>112.11666666666666</c:v>
                </c:pt>
                <c:pt idx="1">
                  <c:v>123.18333333333334</c:v>
                </c:pt>
                <c:pt idx="2">
                  <c:v>136.82500000000002</c:v>
                </c:pt>
                <c:pt idx="3">
                  <c:v>142.00000000000003</c:v>
                </c:pt>
                <c:pt idx="4">
                  <c:v>127.06666666666666</c:v>
                </c:pt>
                <c:pt idx="5">
                  <c:v>134.3666666666667</c:v>
                </c:pt>
                <c:pt idx="6">
                  <c:v>138.33333333333334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B63A-411A-A13D-868ABD8EF66E}"/>
            </c:ext>
          </c:extLst>
        </c:ser>
        <c:ser>
          <c:idx val="29"/>
          <c:order val="29"/>
          <c:tx>
            <c:strRef>
              <c:f>Pivot_Rural!$AE$4</c:f>
              <c:strCache>
                <c:ptCount val="1"/>
                <c:pt idx="0">
                  <c:v>Average of Goa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Pivot_Rural!$AE$5:$AE$12</c:f>
              <c:numCache>
                <c:formatCode>0.00</c:formatCode>
                <c:ptCount val="7"/>
                <c:pt idx="0">
                  <c:v>109.59166666666665</c:v>
                </c:pt>
                <c:pt idx="1">
                  <c:v>116.40833333333335</c:v>
                </c:pt>
                <c:pt idx="2">
                  <c:v>130.78333333333333</c:v>
                </c:pt>
                <c:pt idx="3">
                  <c:v>143.5</c:v>
                </c:pt>
                <c:pt idx="4">
                  <c:v>129.7833333333333</c:v>
                </c:pt>
                <c:pt idx="5">
                  <c:v>139.6</c:v>
                </c:pt>
                <c:pt idx="6">
                  <c:v>145.64166666666668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B63A-411A-A13D-868ABD8EF66E}"/>
            </c:ext>
          </c:extLst>
        </c:ser>
        <c:ser>
          <c:idx val="30"/>
          <c:order val="30"/>
          <c:tx>
            <c:strRef>
              <c:f>Pivot_Rural!$AF$4</c:f>
              <c:strCache>
                <c:ptCount val="1"/>
                <c:pt idx="0">
                  <c:v>Average of Lakshwadeep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Pivot_Rural!$AF$5:$AF$12</c:f>
              <c:numCache>
                <c:formatCode>0.00</c:formatCode>
                <c:ptCount val="7"/>
                <c:pt idx="0">
                  <c:v>109.80833333333332</c:v>
                </c:pt>
                <c:pt idx="1">
                  <c:v>116.50833333333334</c:v>
                </c:pt>
                <c:pt idx="2">
                  <c:v>122.17500000000001</c:v>
                </c:pt>
                <c:pt idx="3">
                  <c:v>132.73333333333332</c:v>
                </c:pt>
                <c:pt idx="4">
                  <c:v>126.42500000000001</c:v>
                </c:pt>
                <c:pt idx="5">
                  <c:v>129.53333333333333</c:v>
                </c:pt>
                <c:pt idx="6">
                  <c:v>132.75833333333335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B63A-411A-A13D-868ABD8EF66E}"/>
            </c:ext>
          </c:extLst>
        </c:ser>
        <c:ser>
          <c:idx val="31"/>
          <c:order val="31"/>
          <c:tx>
            <c:strRef>
              <c:f>Pivot_Rural!$AG$4</c:f>
              <c:strCache>
                <c:ptCount val="1"/>
                <c:pt idx="0">
                  <c:v>Average of Kerala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Pivot_Rural!$AG$5:$AG$12</c:f>
              <c:numCache>
                <c:formatCode>0.00</c:formatCode>
                <c:ptCount val="7"/>
                <c:pt idx="0">
                  <c:v>112.65833333333335</c:v>
                </c:pt>
                <c:pt idx="1">
                  <c:v>120.18333333333335</c:v>
                </c:pt>
                <c:pt idx="2">
                  <c:v>132.71666666666667</c:v>
                </c:pt>
                <c:pt idx="3">
                  <c:v>141.89166666666665</c:v>
                </c:pt>
                <c:pt idx="4">
                  <c:v>124.36666666666667</c:v>
                </c:pt>
                <c:pt idx="5">
                  <c:v>129.33333333333334</c:v>
                </c:pt>
                <c:pt idx="6">
                  <c:v>137.60000000000002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B63A-411A-A13D-868ABD8EF66E}"/>
            </c:ext>
          </c:extLst>
        </c:ser>
        <c:ser>
          <c:idx val="32"/>
          <c:order val="32"/>
          <c:tx>
            <c:strRef>
              <c:f>Pivot_Rural!$AH$4</c:f>
              <c:strCache>
                <c:ptCount val="1"/>
                <c:pt idx="0">
                  <c:v>Average of Tamil Nadu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Pivot_Rural!$AH$5:$AH$12</c:f>
              <c:numCache>
                <c:formatCode>0.00</c:formatCode>
                <c:ptCount val="7"/>
                <c:pt idx="0">
                  <c:v>111.20833333333333</c:v>
                </c:pt>
                <c:pt idx="1">
                  <c:v>122.96666666666665</c:v>
                </c:pt>
                <c:pt idx="2">
                  <c:v>136.10833333333332</c:v>
                </c:pt>
                <c:pt idx="3">
                  <c:v>141.70833333333334</c:v>
                </c:pt>
                <c:pt idx="4">
                  <c:v>123.94999999999999</c:v>
                </c:pt>
                <c:pt idx="5">
                  <c:v>130.12500000000003</c:v>
                </c:pt>
                <c:pt idx="6">
                  <c:v>136.26666666666665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B63A-411A-A13D-868ABD8EF66E}"/>
            </c:ext>
          </c:extLst>
        </c:ser>
        <c:ser>
          <c:idx val="33"/>
          <c:order val="33"/>
          <c:tx>
            <c:strRef>
              <c:f>Pivot_Rural!$AI$4</c:f>
              <c:strCache>
                <c:ptCount val="1"/>
                <c:pt idx="0">
                  <c:v>Average of Pondicherry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Pivot_Rural!$AI$5:$AI$12</c:f>
              <c:numCache>
                <c:formatCode>0.00</c:formatCode>
                <c:ptCount val="7"/>
                <c:pt idx="0">
                  <c:v>110.27499999999999</c:v>
                </c:pt>
                <c:pt idx="1">
                  <c:v>120.5916666666667</c:v>
                </c:pt>
                <c:pt idx="2">
                  <c:v>134.96666666666667</c:v>
                </c:pt>
                <c:pt idx="3">
                  <c:v>143.80833333333331</c:v>
                </c:pt>
                <c:pt idx="4">
                  <c:v>136.20000000000002</c:v>
                </c:pt>
                <c:pt idx="5">
                  <c:v>137.73333333333335</c:v>
                </c:pt>
                <c:pt idx="6">
                  <c:v>138.875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B63A-411A-A13D-868ABD8EF66E}"/>
            </c:ext>
          </c:extLst>
        </c:ser>
        <c:ser>
          <c:idx val="34"/>
          <c:order val="34"/>
          <c:tx>
            <c:strRef>
              <c:f>Pivot_Rural!$AJ$4</c:f>
              <c:strCache>
                <c:ptCount val="1"/>
                <c:pt idx="0">
                  <c:v>Average of Andaman and Nicobar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Pivot_Rural!$AJ$5:$AJ$12</c:f>
              <c:numCache>
                <c:formatCode>0.00</c:formatCode>
                <c:ptCount val="7"/>
                <c:pt idx="0">
                  <c:v>106.56666666666665</c:v>
                </c:pt>
                <c:pt idx="1">
                  <c:v>114.30833333333332</c:v>
                </c:pt>
                <c:pt idx="2">
                  <c:v>121.85000000000001</c:v>
                </c:pt>
                <c:pt idx="3">
                  <c:v>130.11666666666667</c:v>
                </c:pt>
                <c:pt idx="4">
                  <c:v>124.26666666666669</c:v>
                </c:pt>
                <c:pt idx="5">
                  <c:v>134.61666666666667</c:v>
                </c:pt>
                <c:pt idx="6">
                  <c:v>139.95000000000002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B63A-411A-A13D-868ABD8EF66E}"/>
            </c:ext>
          </c:extLst>
        </c:ser>
        <c:ser>
          <c:idx val="35"/>
          <c:order val="35"/>
          <c:tx>
            <c:strRef>
              <c:f>Pivot_Rural!$AK$4</c:f>
              <c:strCache>
                <c:ptCount val="1"/>
                <c:pt idx="0">
                  <c:v>Average of Telangana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Pivot_Rural!$A$5:$A$12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Pivot_Rural!$AK$5:$AK$12</c:f>
              <c:numCache>
                <c:formatCode>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9.7833333333333332</c:v>
                </c:pt>
                <c:pt idx="4">
                  <c:v>122.18333333333334</c:v>
                </c:pt>
                <c:pt idx="5">
                  <c:v>130.94999999999999</c:v>
                </c:pt>
                <c:pt idx="6">
                  <c:v>137.62500000000003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B63A-411A-A13D-868ABD8EF6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71756744"/>
        <c:axId val="471758056"/>
        <c:axId val="0"/>
      </c:bar3DChart>
      <c:catAx>
        <c:axId val="471756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758056"/>
        <c:crosses val="autoZero"/>
        <c:auto val="1"/>
        <c:lblAlgn val="ctr"/>
        <c:lblOffset val="100"/>
        <c:noMultiLvlLbl val="0"/>
      </c:catAx>
      <c:valAx>
        <c:axId val="47175805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756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18426121466179"/>
          <c:y val="2.4447765197233549E-2"/>
          <c:w val="0.17140692398980822"/>
          <c:h val="0.945138609498630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8"/>
          <c:order val="8"/>
          <c:tx>
            <c:strRef>
              <c:f>'Data-Urban'!$BJ$14</c:f>
              <c:strCache>
                <c:ptCount val="1"/>
                <c:pt idx="0">
                  <c:v>Uttar Pradesh</c:v>
                </c:pt>
              </c:strCache>
              <c:extLst xmlns:c15="http://schemas.microsoft.com/office/drawing/2012/chart"/>
            </c:strRef>
          </c:tx>
          <c:spPr>
            <a:ln w="2222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'Data-Urban'!$BA$15:$BA$22</c15:sqref>
                  </c15:fullRef>
                </c:ext>
              </c:extLst>
              <c:f>'Data-Urban'!$BA$15:$BA$21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'Data-Urban'!$BJ$15:$BJ$22</c15:sqref>
                  </c15:fullRef>
                </c:ext>
              </c:extLst>
              <c:f>'Data-Urban'!$BJ$15:$BJ$21</c:f>
              <c:numCache>
                <c:formatCode>0.00</c:formatCode>
                <c:ptCount val="7"/>
                <c:pt idx="0">
                  <c:v>107.69166666666665</c:v>
                </c:pt>
                <c:pt idx="1">
                  <c:v>118.62499999999999</c:v>
                </c:pt>
                <c:pt idx="2">
                  <c:v>130.39090909090908</c:v>
                </c:pt>
                <c:pt idx="3">
                  <c:v>138.42500000000001</c:v>
                </c:pt>
                <c:pt idx="4">
                  <c:v>121.85000000000001</c:v>
                </c:pt>
                <c:pt idx="5">
                  <c:v>127.125</c:v>
                </c:pt>
                <c:pt idx="6">
                  <c:v>130.78333333333333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93-4A32-B235-C34607A946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8258952"/>
        <c:axId val="37826059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'Data-Urban'!$BB$14</c15:sqref>
                        </c15:formulaRef>
                      </c:ext>
                    </c:extLst>
                    <c:strCache>
                      <c:ptCount val="1"/>
                      <c:pt idx="0">
                        <c:v>Jammu and Kashmir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'Data-Urban'!$BB$15:$BB$22</c15:sqref>
                        </c15:fullRef>
                        <c15:formulaRef>
                          <c15:sqref>'Data-Urban'!$BB$15:$BB$21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108.76666666666665</c:v>
                      </c:pt>
                      <c:pt idx="1">
                        <c:v>118.80833333333334</c:v>
                      </c:pt>
                      <c:pt idx="2">
                        <c:v>130.08181818181816</c:v>
                      </c:pt>
                      <c:pt idx="3">
                        <c:v>137.08333333333334</c:v>
                      </c:pt>
                      <c:pt idx="4">
                        <c:v>120.64166666666667</c:v>
                      </c:pt>
                      <c:pt idx="5">
                        <c:v>123.64999999999999</c:v>
                      </c:pt>
                      <c:pt idx="6">
                        <c:v>129.45000000000002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8993-4A32-B235-C34607A946DD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'Data-Urban'!$BC$14</c15:sqref>
                        </c15:formulaRef>
                      </c:ext>
                    </c:extLst>
                    <c:strCache>
                      <c:ptCount val="1"/>
                      <c:pt idx="0">
                        <c:v>Himachal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'Data-Urban'!$BC$15:$BC$22</c15:sqref>
                        </c15:fullRef>
                        <c15:formulaRef>
                          <c15:sqref>'Data-Urban'!$BC$15:$BC$21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107.38333333333333</c:v>
                      </c:pt>
                      <c:pt idx="1">
                        <c:v>118.325</c:v>
                      </c:pt>
                      <c:pt idx="2">
                        <c:v>127.19999999999999</c:v>
                      </c:pt>
                      <c:pt idx="3">
                        <c:v>134.32499999999999</c:v>
                      </c:pt>
                      <c:pt idx="4">
                        <c:v>117.80000000000003</c:v>
                      </c:pt>
                      <c:pt idx="5">
                        <c:v>121.575</c:v>
                      </c:pt>
                      <c:pt idx="6">
                        <c:v>128.06666666666669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8993-4A32-B235-C34607A946DD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'Data-Urban'!$BD$14</c15:sqref>
                        </c15:formulaRef>
                      </c:ext>
                    </c:extLst>
                    <c:strCache>
                      <c:ptCount val="1"/>
                      <c:pt idx="0">
                        <c:v>Punjab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'Data-Urban'!$BD$15:$BD$22</c15:sqref>
                        </c15:fullRef>
                        <c15:formulaRef>
                          <c15:sqref>'Data-Urban'!$BD$15:$BD$21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107.67500000000001</c:v>
                      </c:pt>
                      <c:pt idx="1">
                        <c:v>117.69166666666665</c:v>
                      </c:pt>
                      <c:pt idx="2">
                        <c:v>127.95454545454545</c:v>
                      </c:pt>
                      <c:pt idx="3">
                        <c:v>134.44999999999999</c:v>
                      </c:pt>
                      <c:pt idx="4">
                        <c:v>120.61666666666667</c:v>
                      </c:pt>
                      <c:pt idx="5">
                        <c:v>124.52500000000002</c:v>
                      </c:pt>
                      <c:pt idx="6">
                        <c:v>128.10833333333335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8993-4A32-B235-C34607A946DD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'Data-Urban'!$BE$14</c15:sqref>
                        </c15:formulaRef>
                      </c:ext>
                    </c:extLst>
                    <c:strCache>
                      <c:ptCount val="1"/>
                      <c:pt idx="0">
                        <c:v>Chandigarh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'Data-Urban'!$BE$15:$BE$22</c15:sqref>
                        </c15:fullRef>
                        <c15:formulaRef>
                          <c15:sqref>'Data-Urban'!$BE$15:$BE$21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108.10000000000001</c:v>
                      </c:pt>
                      <c:pt idx="1">
                        <c:v>120.425</c:v>
                      </c:pt>
                      <c:pt idx="2">
                        <c:v>131.24545454545455</c:v>
                      </c:pt>
                      <c:pt idx="3">
                        <c:v>139.30833333333331</c:v>
                      </c:pt>
                      <c:pt idx="4">
                        <c:v>118.94166666666671</c:v>
                      </c:pt>
                      <c:pt idx="5">
                        <c:v>123.49166666666666</c:v>
                      </c:pt>
                      <c:pt idx="6">
                        <c:v>127.84166666666668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8993-4A32-B235-C34607A946DD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'Data-Urban'!$BF$14</c15:sqref>
                        </c15:formulaRef>
                      </c:ext>
                    </c:extLst>
                    <c:strCache>
                      <c:ptCount val="1"/>
                      <c:pt idx="0">
                        <c:v>Uttaranchal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'Data-Urban'!$BF$15:$BF$22</c15:sqref>
                        </c15:fullRef>
                        <c15:formulaRef>
                          <c15:sqref>'Data-Urban'!$BF$15:$BF$21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107.325</c:v>
                      </c:pt>
                      <c:pt idx="1">
                        <c:v>117.24999999999999</c:v>
                      </c:pt>
                      <c:pt idx="2">
                        <c:v>126.3090909090909</c:v>
                      </c:pt>
                      <c:pt idx="3">
                        <c:v>131.40833333333333</c:v>
                      </c:pt>
                      <c:pt idx="4">
                        <c:v>116.17500000000001</c:v>
                      </c:pt>
                      <c:pt idx="5">
                        <c:v>119.70833333333333</c:v>
                      </c:pt>
                      <c:pt idx="6">
                        <c:v>124.26666666666667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993-4A32-B235-C34607A946DD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'Data-Urban'!$BG$14</c15:sqref>
                        </c15:formulaRef>
                      </c:ext>
                    </c:extLst>
                    <c:strCache>
                      <c:ptCount val="1"/>
                      <c:pt idx="0">
                        <c:v>Haryana</c:v>
                      </c:pt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'Data-Urban'!$BG$15:$BG$22</c15:sqref>
                        </c15:fullRef>
                        <c15:formulaRef>
                          <c15:sqref>'Data-Urban'!$BG$15:$BG$21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107.65833333333335</c:v>
                      </c:pt>
                      <c:pt idx="1">
                        <c:v>116.90833333333332</c:v>
                      </c:pt>
                      <c:pt idx="2">
                        <c:v>126.61818181818181</c:v>
                      </c:pt>
                      <c:pt idx="3">
                        <c:v>133.13333333333333</c:v>
                      </c:pt>
                      <c:pt idx="4">
                        <c:v>119.08333333333333</c:v>
                      </c:pt>
                      <c:pt idx="5">
                        <c:v>122.84999999999998</c:v>
                      </c:pt>
                      <c:pt idx="6">
                        <c:v>127.60833333333333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993-4A32-B235-C34607A946DD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'Data-Urban'!$BH$14</c15:sqref>
                        </c15:formulaRef>
                      </c:ext>
                    </c:extLst>
                    <c:strCache>
                      <c:ptCount val="1"/>
                      <c:pt idx="0">
                        <c:v>Delhi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'Data-Urban'!$BH$15:$BH$22</c15:sqref>
                        </c15:fullRef>
                        <c15:formulaRef>
                          <c15:sqref>'Data-Urban'!$BH$15:$BH$21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107.625</c:v>
                      </c:pt>
                      <c:pt idx="1">
                        <c:v>118.83333333333333</c:v>
                      </c:pt>
                      <c:pt idx="2">
                        <c:v>130.06363636363633</c:v>
                      </c:pt>
                      <c:pt idx="3">
                        <c:v>137</c:v>
                      </c:pt>
                      <c:pt idx="4">
                        <c:v>122.19166666666666</c:v>
                      </c:pt>
                      <c:pt idx="5">
                        <c:v>128.06666666666666</c:v>
                      </c:pt>
                      <c:pt idx="6">
                        <c:v>134.91666666666669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8993-4A32-B235-C34607A946DD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'Data-Urban'!$BI$14</c15:sqref>
                        </c15:formulaRef>
                      </c:ext>
                    </c:extLst>
                    <c:strCache>
                      <c:ptCount val="1"/>
                      <c:pt idx="0">
                        <c:v>Rajasthan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'Data-Urban'!$BI$15:$BI$22</c15:sqref>
                        </c15:fullRef>
                        <c15:formulaRef>
                          <c15:sqref>'Data-Urban'!$BI$15:$BI$21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107.20833333333331</c:v>
                      </c:pt>
                      <c:pt idx="1">
                        <c:v>117.97500000000001</c:v>
                      </c:pt>
                      <c:pt idx="2">
                        <c:v>127.95454545454545</c:v>
                      </c:pt>
                      <c:pt idx="3">
                        <c:v>134.52500000000001</c:v>
                      </c:pt>
                      <c:pt idx="4">
                        <c:v>121.54999999999997</c:v>
                      </c:pt>
                      <c:pt idx="5">
                        <c:v>127.91666666666664</c:v>
                      </c:pt>
                      <c:pt idx="6">
                        <c:v>132.95833333333334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8993-4A32-B235-C34607A946DD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'Data-Urban'!$BK$14</c15:sqref>
                        </c15:formulaRef>
                      </c:ext>
                    </c:extLst>
                    <c:strCache>
                      <c:ptCount val="1"/>
                      <c:pt idx="0">
                        <c:v>Bihar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'Data-Urban'!$BK$15:$BK$22</c15:sqref>
                        </c15:fullRef>
                        <c15:formulaRef>
                          <c15:sqref>'Data-Urban'!$BK$15:$BK$21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108.14166666666667</c:v>
                      </c:pt>
                      <c:pt idx="1">
                        <c:v>118.80833333333334</c:v>
                      </c:pt>
                      <c:pt idx="2">
                        <c:v>129.70909090909092</c:v>
                      </c:pt>
                      <c:pt idx="3">
                        <c:v>137.9</c:v>
                      </c:pt>
                      <c:pt idx="4">
                        <c:v>121.78333333333335</c:v>
                      </c:pt>
                      <c:pt idx="5">
                        <c:v>125.64166666666667</c:v>
                      </c:pt>
                      <c:pt idx="6">
                        <c:v>128.28333333333336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8993-4A32-B235-C34607A946DD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'Data-Urban'!$BL$14</c15:sqref>
                        </c15:formulaRef>
                      </c:ext>
                    </c:extLst>
                    <c:strCache>
                      <c:ptCount val="1"/>
                      <c:pt idx="0">
                        <c:v>Sikkim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'Data-Urban'!$BL$15:$BL$22</c15:sqref>
                        </c15:fullRef>
                        <c15:formulaRef>
                          <c15:sqref>'Data-Urban'!$BL$15:$BL$21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107.90833333333332</c:v>
                      </c:pt>
                      <c:pt idx="1">
                        <c:v>121.01666666666667</c:v>
                      </c:pt>
                      <c:pt idx="2">
                        <c:v>134.50909090909093</c:v>
                      </c:pt>
                      <c:pt idx="3">
                        <c:v>143.54166666666666</c:v>
                      </c:pt>
                      <c:pt idx="4">
                        <c:v>124.38333333333333</c:v>
                      </c:pt>
                      <c:pt idx="5">
                        <c:v>130.92500000000004</c:v>
                      </c:pt>
                      <c:pt idx="6">
                        <c:v>137.10833333333332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8993-4A32-B235-C34607A946DD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'Data-Urban'!$BM$14</c15:sqref>
                        </c15:formulaRef>
                      </c:ext>
                    </c:extLst>
                    <c:strCache>
                      <c:ptCount val="1"/>
                      <c:pt idx="0">
                        <c:v>Arunachal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'Data-Urban'!$BM$15:$BM$22</c15:sqref>
                        </c15:fullRef>
                        <c15:formulaRef>
                          <c15:sqref>'Data-Urban'!$BM$15:$BM$21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8993-4A32-B235-C34607A946DD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'Data-Urban'!$BN$14</c15:sqref>
                        </c15:formulaRef>
                      </c:ext>
                    </c:extLst>
                    <c:strCache>
                      <c:ptCount val="1"/>
                      <c:pt idx="0">
                        <c:v>Nagaland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'Data-Urban'!$BN$15:$BN$22</c15:sqref>
                        </c15:fullRef>
                        <c15:formulaRef>
                          <c15:sqref>'Data-Urban'!$BN$15:$BN$21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106.23333333333331</c:v>
                      </c:pt>
                      <c:pt idx="1">
                        <c:v>114.97500000000002</c:v>
                      </c:pt>
                      <c:pt idx="2">
                        <c:v>125.47272727272725</c:v>
                      </c:pt>
                      <c:pt idx="3">
                        <c:v>135.625</c:v>
                      </c:pt>
                      <c:pt idx="4">
                        <c:v>121.41666666666667</c:v>
                      </c:pt>
                      <c:pt idx="5">
                        <c:v>126.99999999999999</c:v>
                      </c:pt>
                      <c:pt idx="6">
                        <c:v>131.79166666666666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8993-4A32-B235-C34607A946DD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'Data-Urban'!$BO$14</c15:sqref>
                        </c15:formulaRef>
                      </c:ext>
                    </c:extLst>
                    <c:strCache>
                      <c:ptCount val="1"/>
                      <c:pt idx="0">
                        <c:v>Manipur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'Data-Urban'!$BO$15:$BO$22</c15:sqref>
                        </c15:fullRef>
                        <c15:formulaRef>
                          <c15:sqref>'Data-Urban'!$BO$15:$BO$21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107.88333333333333</c:v>
                      </c:pt>
                      <c:pt idx="1">
                        <c:v>115.25833333333333</c:v>
                      </c:pt>
                      <c:pt idx="2">
                        <c:v>124.6</c:v>
                      </c:pt>
                      <c:pt idx="3">
                        <c:v>132.75</c:v>
                      </c:pt>
                      <c:pt idx="4">
                        <c:v>119.3</c:v>
                      </c:pt>
                      <c:pt idx="5">
                        <c:v>123.77499999999999</c:v>
                      </c:pt>
                      <c:pt idx="6">
                        <c:v>130.22499999999999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8993-4A32-B235-C34607A946DD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'Data-Urban'!$BP$14</c15:sqref>
                        </c15:formulaRef>
                      </c:ext>
                    </c:extLst>
                    <c:strCache>
                      <c:ptCount val="1"/>
                      <c:pt idx="0">
                        <c:v>Mizoram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'Data-Urban'!$BP$15:$BP$22</c15:sqref>
                        </c15:fullRef>
                        <c15:formulaRef>
                          <c15:sqref>'Data-Urban'!$BP$15:$BP$21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109.50833333333334</c:v>
                      </c:pt>
                      <c:pt idx="1">
                        <c:v>120.60833333333335</c:v>
                      </c:pt>
                      <c:pt idx="2">
                        <c:v>130.33636363636364</c:v>
                      </c:pt>
                      <c:pt idx="3">
                        <c:v>136.8666666666667</c:v>
                      </c:pt>
                      <c:pt idx="4">
                        <c:v>119.73333333333335</c:v>
                      </c:pt>
                      <c:pt idx="5">
                        <c:v>123.60000000000001</c:v>
                      </c:pt>
                      <c:pt idx="6">
                        <c:v>125.61666666666666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8993-4A32-B235-C34607A946DD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'Data-Urban'!$BQ$14</c15:sqref>
                        </c15:formulaRef>
                      </c:ext>
                    </c:extLst>
                    <c:strCache>
                      <c:ptCount val="1"/>
                      <c:pt idx="0">
                        <c:v>Tripura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'Data-Urban'!$BQ$15:$BQ$22</c15:sqref>
                        </c15:fullRef>
                        <c15:formulaRef>
                          <c15:sqref>'Data-Urban'!$BQ$15:$BQ$21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107.69166666666666</c:v>
                      </c:pt>
                      <c:pt idx="1">
                        <c:v>117.27499999999999</c:v>
                      </c:pt>
                      <c:pt idx="2">
                        <c:v>129.80909090909088</c:v>
                      </c:pt>
                      <c:pt idx="3">
                        <c:v>145.57499999999999</c:v>
                      </c:pt>
                      <c:pt idx="4">
                        <c:v>130.7416666666667</c:v>
                      </c:pt>
                      <c:pt idx="5">
                        <c:v>132.56666666666666</c:v>
                      </c:pt>
                      <c:pt idx="6">
                        <c:v>135.45833333333334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8993-4A32-B235-C34607A946DD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'Data-Urban'!$BR$14</c15:sqref>
                        </c15:formulaRef>
                      </c:ext>
                    </c:extLst>
                    <c:strCache>
                      <c:ptCount val="1"/>
                      <c:pt idx="0">
                        <c:v>Meghalaya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'Data-Urban'!$BR$15:$BR$22</c15:sqref>
                        </c15:fullRef>
                        <c15:formulaRef>
                          <c15:sqref>'Data-Urban'!$BR$15:$BR$21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107.52500000000002</c:v>
                      </c:pt>
                      <c:pt idx="1">
                        <c:v>115.43333333333334</c:v>
                      </c:pt>
                      <c:pt idx="2">
                        <c:v>123.50909090909092</c:v>
                      </c:pt>
                      <c:pt idx="3">
                        <c:v>132.36666666666665</c:v>
                      </c:pt>
                      <c:pt idx="4">
                        <c:v>119.79166666666667</c:v>
                      </c:pt>
                      <c:pt idx="5">
                        <c:v>123.46666666666665</c:v>
                      </c:pt>
                      <c:pt idx="6">
                        <c:v>126.925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8993-4A32-B235-C34607A946DD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'Data-Urban'!$BS$14</c15:sqref>
                        </c15:formulaRef>
                      </c:ext>
                    </c:extLst>
                    <c:strCache>
                      <c:ptCount val="1"/>
                      <c:pt idx="0">
                        <c:v>Assam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'Data-Urban'!$BS$15:$BS$22</c15:sqref>
                        </c15:fullRef>
                        <c15:formulaRef>
                          <c15:sqref>'Data-Urban'!$BS$15:$BS$21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107.76666666666667</c:v>
                      </c:pt>
                      <c:pt idx="1">
                        <c:v>117.87499999999999</c:v>
                      </c:pt>
                      <c:pt idx="2">
                        <c:v>128.64545454545458</c:v>
                      </c:pt>
                      <c:pt idx="3">
                        <c:v>138.47499999999999</c:v>
                      </c:pt>
                      <c:pt idx="4">
                        <c:v>121.075</c:v>
                      </c:pt>
                      <c:pt idx="5">
                        <c:v>125.43333333333334</c:v>
                      </c:pt>
                      <c:pt idx="6">
                        <c:v>129.17500000000001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8993-4A32-B235-C34607A946DD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'Data-Urban'!$BT$14</c15:sqref>
                        </c15:formulaRef>
                      </c:ext>
                    </c:extLst>
                    <c:strCache>
                      <c:ptCount val="1"/>
                      <c:pt idx="0">
                        <c:v>West Bengal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'Data-Urban'!$BT$15:$BT$22</c15:sqref>
                        </c15:fullRef>
                        <c15:formulaRef>
                          <c15:sqref>'Data-Urban'!$BT$15:$BT$21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107.27499999999999</c:v>
                      </c:pt>
                      <c:pt idx="1">
                        <c:v>117.825</c:v>
                      </c:pt>
                      <c:pt idx="2">
                        <c:v>130.4</c:v>
                      </c:pt>
                      <c:pt idx="3">
                        <c:v>138.48333333333335</c:v>
                      </c:pt>
                      <c:pt idx="4">
                        <c:v>121.56666666666668</c:v>
                      </c:pt>
                      <c:pt idx="5">
                        <c:v>127.01666666666669</c:v>
                      </c:pt>
                      <c:pt idx="6">
                        <c:v>130.71666666666667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8993-4A32-B235-C34607A946DD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'Data-Urban'!$BU$14</c15:sqref>
                        </c15:formulaRef>
                      </c:ext>
                    </c:extLst>
                    <c:strCache>
                      <c:ptCount val="1"/>
                      <c:pt idx="0">
                        <c:v>Jharkhand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'Data-Urban'!$BU$15:$BU$22</c15:sqref>
                        </c15:fullRef>
                        <c15:formulaRef>
                          <c15:sqref>'Data-Urban'!$BU$15:$BU$21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108.64166666666667</c:v>
                      </c:pt>
                      <c:pt idx="1">
                        <c:v>118.55</c:v>
                      </c:pt>
                      <c:pt idx="2">
                        <c:v>129.64545454545456</c:v>
                      </c:pt>
                      <c:pt idx="3">
                        <c:v>137.47500000000002</c:v>
                      </c:pt>
                      <c:pt idx="4">
                        <c:v>120.29166666666669</c:v>
                      </c:pt>
                      <c:pt idx="5">
                        <c:v>125.08333333333331</c:v>
                      </c:pt>
                      <c:pt idx="6">
                        <c:v>128.62500000000003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8993-4A32-B235-C34607A946DD}"/>
                  </c:ext>
                </c:extLst>
              </c15:ser>
            </c15:filteredLineSeries>
            <c15:filteredLine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'Data-Urban'!$BV$14</c15:sqref>
                        </c15:formulaRef>
                      </c:ext>
                    </c:extLst>
                    <c:strCache>
                      <c:ptCount val="1"/>
                      <c:pt idx="0">
                        <c:v>Orissa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'Data-Urban'!$BV$15:$BV$22</c15:sqref>
                        </c15:fullRef>
                        <c15:formulaRef>
                          <c15:sqref>'Data-Urban'!$BV$15:$BV$21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109.01666666666665</c:v>
                      </c:pt>
                      <c:pt idx="1">
                        <c:v>120.35833333333333</c:v>
                      </c:pt>
                      <c:pt idx="2">
                        <c:v>132.56363636363633</c:v>
                      </c:pt>
                      <c:pt idx="3">
                        <c:v>140.78333333333333</c:v>
                      </c:pt>
                      <c:pt idx="4">
                        <c:v>121.34166666666668</c:v>
                      </c:pt>
                      <c:pt idx="5">
                        <c:v>125.82500000000003</c:v>
                      </c:pt>
                      <c:pt idx="6">
                        <c:v>129.20000000000002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8993-4A32-B235-C34607A946DD}"/>
                  </c:ext>
                </c:extLst>
              </c15:ser>
            </c15:filteredLineSeries>
            <c15:filteredLine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'Data-Urban'!$BW$14</c15:sqref>
                        </c15:formulaRef>
                      </c:ext>
                    </c:extLst>
                    <c:strCache>
                      <c:ptCount val="1"/>
                      <c:pt idx="0">
                        <c:v>Chattisgarh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'Data-Urban'!$BW$15:$BW$22</c15:sqref>
                        </c15:fullRef>
                        <c15:formulaRef>
                          <c15:sqref>'Data-Urban'!$BW$15:$BW$21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108.04166666666669</c:v>
                      </c:pt>
                      <c:pt idx="1">
                        <c:v>118.09166666666665</c:v>
                      </c:pt>
                      <c:pt idx="2">
                        <c:v>129.95454545454544</c:v>
                      </c:pt>
                      <c:pt idx="3">
                        <c:v>136.91666666666669</c:v>
                      </c:pt>
                      <c:pt idx="4">
                        <c:v>120.75</c:v>
                      </c:pt>
                      <c:pt idx="5">
                        <c:v>125.84999999999998</c:v>
                      </c:pt>
                      <c:pt idx="6">
                        <c:v>129.1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8993-4A32-B235-C34607A946DD}"/>
                  </c:ext>
                </c:extLst>
              </c15:ser>
            </c15:filteredLineSeries>
            <c15:filteredLine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'Data-Urban'!$BX$14</c15:sqref>
                        </c15:formulaRef>
                      </c:ext>
                    </c:extLst>
                    <c:strCache>
                      <c:ptCount val="1"/>
                      <c:pt idx="0">
                        <c:v>Madhya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'Data-Urban'!$BX$15:$BX$22</c15:sqref>
                        </c15:fullRef>
                        <c15:formulaRef>
                          <c15:sqref>'Data-Urban'!$BX$15:$BX$21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107.47500000000001</c:v>
                      </c:pt>
                      <c:pt idx="1">
                        <c:v>117.94166666666666</c:v>
                      </c:pt>
                      <c:pt idx="2">
                        <c:v>128.99090909090913</c:v>
                      </c:pt>
                      <c:pt idx="3">
                        <c:v>135.98333333333332</c:v>
                      </c:pt>
                      <c:pt idx="4">
                        <c:v>122.11666666666667</c:v>
                      </c:pt>
                      <c:pt idx="5">
                        <c:v>126.48333333333333</c:v>
                      </c:pt>
                      <c:pt idx="6">
                        <c:v>130.31666666666666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8993-4A32-B235-C34607A946DD}"/>
                  </c:ext>
                </c:extLst>
              </c15:ser>
            </c15:filteredLineSeries>
            <c15:filteredLine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'Data-Urban'!$BY$14</c15:sqref>
                        </c15:formulaRef>
                      </c:ext>
                    </c:extLst>
                    <c:strCache>
                      <c:ptCount val="1"/>
                      <c:pt idx="0">
                        <c:v>Gujarat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'Data-Urban'!$BY$15:$BY$22</c15:sqref>
                        </c15:fullRef>
                        <c15:formulaRef>
                          <c15:sqref>'Data-Urban'!$BY$15:$BY$21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108.74166666666667</c:v>
                      </c:pt>
                      <c:pt idx="1">
                        <c:v>119.22500000000001</c:v>
                      </c:pt>
                      <c:pt idx="2">
                        <c:v>129.55454545454549</c:v>
                      </c:pt>
                      <c:pt idx="3">
                        <c:v>135</c:v>
                      </c:pt>
                      <c:pt idx="4">
                        <c:v>119.54166666666667</c:v>
                      </c:pt>
                      <c:pt idx="5">
                        <c:v>124.425</c:v>
                      </c:pt>
                      <c:pt idx="6">
                        <c:v>126.94166666666666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8993-4A32-B235-C34607A946DD}"/>
                  </c:ext>
                </c:extLst>
              </c15:ser>
            </c15:filteredLineSeries>
            <c15:filteredLine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'Data-Urban'!$BZ$14</c15:sqref>
                        </c15:formulaRef>
                      </c:ext>
                    </c:extLst>
                    <c:strCache>
                      <c:ptCount val="1"/>
                      <c:pt idx="0">
                        <c:v>Daman and Diu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'Data-Urban'!$BZ$15:$BZ$22</c15:sqref>
                        </c15:fullRef>
                        <c15:formulaRef>
                          <c15:sqref>'Data-Urban'!$BZ$15:$BZ$21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107.375</c:v>
                      </c:pt>
                      <c:pt idx="1">
                        <c:v>116.71666666666668</c:v>
                      </c:pt>
                      <c:pt idx="2">
                        <c:v>125.49999999999999</c:v>
                      </c:pt>
                      <c:pt idx="3">
                        <c:v>132.85833333333335</c:v>
                      </c:pt>
                      <c:pt idx="4">
                        <c:v>123.50833333333333</c:v>
                      </c:pt>
                      <c:pt idx="5">
                        <c:v>128.34166666666667</c:v>
                      </c:pt>
                      <c:pt idx="6">
                        <c:v>129.42499999999998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8993-4A32-B235-C34607A946DD}"/>
                  </c:ext>
                </c:extLst>
              </c15:ser>
            </c15:filteredLineSeries>
            <c15:filteredLine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'Data-Urban'!$CA$14</c15:sqref>
                        </c15:formulaRef>
                      </c:ext>
                    </c:extLst>
                    <c:strCache>
                      <c:ptCount val="1"/>
                      <c:pt idx="0">
                        <c:v>Dadra and Nagar Haveli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'Data-Urban'!$CA$15:$CA$22</c15:sqref>
                        </c15:fullRef>
                        <c15:formulaRef>
                          <c15:sqref>'Data-Urban'!$CA$15:$CA$21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107.85833333333333</c:v>
                      </c:pt>
                      <c:pt idx="1">
                        <c:v>118.10833333333333</c:v>
                      </c:pt>
                      <c:pt idx="2">
                        <c:v>125.75454545454545</c:v>
                      </c:pt>
                      <c:pt idx="3">
                        <c:v>129.70000000000002</c:v>
                      </c:pt>
                      <c:pt idx="4">
                        <c:v>117.63333333333334</c:v>
                      </c:pt>
                      <c:pt idx="5">
                        <c:v>123.84166666666665</c:v>
                      </c:pt>
                      <c:pt idx="6">
                        <c:v>127.09166666666668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8993-4A32-B235-C34607A946DD}"/>
                  </c:ext>
                </c:extLst>
              </c15:ser>
            </c15:filteredLineSeries>
            <c15:filteredLine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'Data-Urban'!$CB$14</c15:sqref>
                        </c15:formulaRef>
                      </c:ext>
                    </c:extLst>
                    <c:strCache>
                      <c:ptCount val="1"/>
                      <c:pt idx="0">
                        <c:v>Maharashtra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'Data-Urban'!$CB$15:$CB$22</c15:sqref>
                        </c15:fullRef>
                        <c15:formulaRef>
                          <c15:sqref>'Data-Urban'!$CB$15:$CB$21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107.7833333333333</c:v>
                      </c:pt>
                      <c:pt idx="1">
                        <c:v>117.82499999999999</c:v>
                      </c:pt>
                      <c:pt idx="2">
                        <c:v>128.9727272727273</c:v>
                      </c:pt>
                      <c:pt idx="3">
                        <c:v>135.00000000000003</c:v>
                      </c:pt>
                      <c:pt idx="4">
                        <c:v>119.05833333333335</c:v>
                      </c:pt>
                      <c:pt idx="5">
                        <c:v>123.35833333333333</c:v>
                      </c:pt>
                      <c:pt idx="6">
                        <c:v>127.25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8993-4A32-B235-C34607A946DD}"/>
                  </c:ext>
                </c:extLst>
              </c15:ser>
            </c15:filteredLineSeries>
            <c15:filteredLine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'Data-Urban'!$CC$14</c15:sqref>
                        </c15:formulaRef>
                      </c:ext>
                    </c:extLst>
                    <c:strCache>
                      <c:ptCount val="1"/>
                      <c:pt idx="0">
                        <c:v>Andhra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'Data-Urban'!$CC$15:$CC$22</c15:sqref>
                        </c15:fullRef>
                        <c15:formulaRef>
                          <c15:sqref>'Data-Urban'!$CC$15:$CC$21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107.075</c:v>
                      </c:pt>
                      <c:pt idx="1">
                        <c:v>118.91666666666664</c:v>
                      </c:pt>
                      <c:pt idx="2">
                        <c:v>132.51818181818183</c:v>
                      </c:pt>
                      <c:pt idx="3">
                        <c:v>138.88333333333333</c:v>
                      </c:pt>
                      <c:pt idx="4">
                        <c:v>123.78333333333336</c:v>
                      </c:pt>
                      <c:pt idx="5">
                        <c:v>130.45000000000002</c:v>
                      </c:pt>
                      <c:pt idx="6">
                        <c:v>133.41666666666669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8993-4A32-B235-C34607A946DD}"/>
                  </c:ext>
                </c:extLst>
              </c15:ser>
            </c15:filteredLineSeries>
            <c15:filteredLine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'Data-Urban'!$CD$14</c15:sqref>
                        </c15:formulaRef>
                      </c:ext>
                    </c:extLst>
                    <c:strCache>
                      <c:ptCount val="1"/>
                      <c:pt idx="0">
                        <c:v>Karnataka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'Data-Urban'!$CD$15:$CD$22</c15:sqref>
                        </c15:fullRef>
                        <c15:formulaRef>
                          <c15:sqref>'Data-Urban'!$CD$15:$CD$21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109.01666666666667</c:v>
                      </c:pt>
                      <c:pt idx="1">
                        <c:v>120.91666666666667</c:v>
                      </c:pt>
                      <c:pt idx="2">
                        <c:v>134.84545454545454</c:v>
                      </c:pt>
                      <c:pt idx="3">
                        <c:v>144.59166666666667</c:v>
                      </c:pt>
                      <c:pt idx="4">
                        <c:v>127.05000000000001</c:v>
                      </c:pt>
                      <c:pt idx="5">
                        <c:v>133.41666666666666</c:v>
                      </c:pt>
                      <c:pt idx="6">
                        <c:v>137.64166666666668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8993-4A32-B235-C34607A946DD}"/>
                  </c:ext>
                </c:extLst>
              </c15:ser>
            </c15:filteredLineSeries>
            <c15:filteredLine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'Data-Urban'!$CE$14</c15:sqref>
                        </c15:formulaRef>
                      </c:ext>
                    </c:extLst>
                    <c:strCache>
                      <c:ptCount val="1"/>
                      <c:pt idx="0">
                        <c:v>Goa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'Data-Urban'!$CE$15:$CE$22</c15:sqref>
                        </c15:fullRef>
                        <c15:formulaRef>
                          <c15:sqref>'Data-Urban'!$CE$15:$CE$21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106.97500000000001</c:v>
                      </c:pt>
                      <c:pt idx="1">
                        <c:v>115.23333333333335</c:v>
                      </c:pt>
                      <c:pt idx="2">
                        <c:v>124.7</c:v>
                      </c:pt>
                      <c:pt idx="3">
                        <c:v>132.11666666666667</c:v>
                      </c:pt>
                      <c:pt idx="4">
                        <c:v>119.74166666666666</c:v>
                      </c:pt>
                      <c:pt idx="5">
                        <c:v>125.71666666666665</c:v>
                      </c:pt>
                      <c:pt idx="6">
                        <c:v>129.08333333333334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8993-4A32-B235-C34607A946DD}"/>
                  </c:ext>
                </c:extLst>
              </c15:ser>
            </c15:filteredLineSeries>
            <c15:filteredLine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'Data-Urban'!$CF$14</c15:sqref>
                        </c15:formulaRef>
                      </c:ext>
                    </c:extLst>
                    <c:strCache>
                      <c:ptCount val="1"/>
                      <c:pt idx="0">
                        <c:v>Lakshwadeep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'Data-Urban'!$CF$15:$CF$22</c15:sqref>
                        </c15:fullRef>
                        <c15:formulaRef>
                          <c15:sqref>'Data-Urban'!$CF$15:$CF$21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110.99166666666666</c:v>
                      </c:pt>
                      <c:pt idx="1">
                        <c:v>119.67499999999997</c:v>
                      </c:pt>
                      <c:pt idx="2">
                        <c:v>125.28181818181815</c:v>
                      </c:pt>
                      <c:pt idx="3">
                        <c:v>130.89166666666665</c:v>
                      </c:pt>
                      <c:pt idx="4">
                        <c:v>114.55833333333334</c:v>
                      </c:pt>
                      <c:pt idx="5">
                        <c:v>116.88333333333334</c:v>
                      </c:pt>
                      <c:pt idx="6">
                        <c:v>120.825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8993-4A32-B235-C34607A946DD}"/>
                  </c:ext>
                </c:extLst>
              </c15:ser>
            </c15:filteredLineSeries>
            <c15:filteredLine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'Data-Urban'!$CG$14</c15:sqref>
                        </c15:formulaRef>
                      </c:ext>
                    </c:extLst>
                    <c:strCache>
                      <c:ptCount val="1"/>
                      <c:pt idx="0">
                        <c:v>Kerala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'Data-Urban'!$CG$15:$CG$22</c15:sqref>
                        </c15:fullRef>
                        <c15:formulaRef>
                          <c15:sqref>'Data-Urban'!$CG$15:$CG$21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111.00833333333333</c:v>
                      </c:pt>
                      <c:pt idx="1">
                        <c:v>121.01666666666665</c:v>
                      </c:pt>
                      <c:pt idx="2">
                        <c:v>134.53636363636363</c:v>
                      </c:pt>
                      <c:pt idx="3">
                        <c:v>144.79166666666669</c:v>
                      </c:pt>
                      <c:pt idx="4">
                        <c:v>124.85833333333335</c:v>
                      </c:pt>
                      <c:pt idx="5">
                        <c:v>130.29166666666666</c:v>
                      </c:pt>
                      <c:pt idx="6">
                        <c:v>136.13333333333335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8993-4A32-B235-C34607A946DD}"/>
                  </c:ext>
                </c:extLst>
              </c15:ser>
            </c15:filteredLineSeries>
            <c15:filteredLine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'Data-Urban'!$CH$14</c15:sqref>
                        </c15:formulaRef>
                      </c:ext>
                    </c:extLst>
                    <c:strCache>
                      <c:ptCount val="1"/>
                      <c:pt idx="0">
                        <c:v>Tamil Nadu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'Data-Urban'!$CH$15:$CH$22</c15:sqref>
                        </c15:fullRef>
                        <c15:formulaRef>
                          <c15:sqref>'Data-Urban'!$CH$15:$CH$21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107.85000000000001</c:v>
                      </c:pt>
                      <c:pt idx="1">
                        <c:v>121.30833333333335</c:v>
                      </c:pt>
                      <c:pt idx="2">
                        <c:v>134.62727272727273</c:v>
                      </c:pt>
                      <c:pt idx="3">
                        <c:v>141.16666666666666</c:v>
                      </c:pt>
                      <c:pt idx="4">
                        <c:v>124.50833333333334</c:v>
                      </c:pt>
                      <c:pt idx="5">
                        <c:v>129.68333333333334</c:v>
                      </c:pt>
                      <c:pt idx="6">
                        <c:v>135.35833333333335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8993-4A32-B235-C34607A946DD}"/>
                  </c:ext>
                </c:extLst>
              </c15:ser>
            </c15:filteredLineSeries>
            <c15:filteredLine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'Data-Urban'!$CI$14</c15:sqref>
                        </c15:formulaRef>
                      </c:ext>
                    </c:extLst>
                    <c:strCache>
                      <c:ptCount val="1"/>
                      <c:pt idx="0">
                        <c:v>Pondicherry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'Data-Urban'!$CI$15:$CI$22</c15:sqref>
                        </c15:fullRef>
                        <c15:formulaRef>
                          <c15:sqref>'Data-Urban'!$CI$15:$CI$21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108.29166666666669</c:v>
                      </c:pt>
                      <c:pt idx="1">
                        <c:v>119.00833333333331</c:v>
                      </c:pt>
                      <c:pt idx="2">
                        <c:v>131.45454545454547</c:v>
                      </c:pt>
                      <c:pt idx="3">
                        <c:v>139.00833333333335</c:v>
                      </c:pt>
                      <c:pt idx="4">
                        <c:v>126.46666666666665</c:v>
                      </c:pt>
                      <c:pt idx="5">
                        <c:v>128.85</c:v>
                      </c:pt>
                      <c:pt idx="6">
                        <c:v>131.84166666666667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8993-4A32-B235-C34607A946DD}"/>
                  </c:ext>
                </c:extLst>
              </c15:ser>
            </c15:filteredLineSeries>
            <c15:filteredLine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'Data-Urban'!$CJ$14</c15:sqref>
                        </c15:formulaRef>
                      </c:ext>
                    </c:extLst>
                    <c:strCache>
                      <c:ptCount val="1"/>
                      <c:pt idx="0">
                        <c:v>Andaman and Nicobar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'Data-Urban'!$CJ$15:$CJ$22</c15:sqref>
                        </c15:fullRef>
                        <c15:formulaRef>
                          <c15:sqref>'Data-Urban'!$CJ$15:$CJ$21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110.58333333333336</c:v>
                      </c:pt>
                      <c:pt idx="1">
                        <c:v>120.80833333333334</c:v>
                      </c:pt>
                      <c:pt idx="2">
                        <c:v>130.10909090909092</c:v>
                      </c:pt>
                      <c:pt idx="3">
                        <c:v>134.70833333333334</c:v>
                      </c:pt>
                      <c:pt idx="4">
                        <c:v>117.52500000000002</c:v>
                      </c:pt>
                      <c:pt idx="5">
                        <c:v>123.35833333333333</c:v>
                      </c:pt>
                      <c:pt idx="6">
                        <c:v>128.13333333333333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8993-4A32-B235-C34607A946DD}"/>
                  </c:ext>
                </c:extLst>
              </c15:ser>
            </c15:filteredLineSeries>
            <c15:filteredLine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'Data-Urban'!$CK$14</c15:sqref>
                        </c15:formulaRef>
                      </c:ext>
                    </c:extLst>
                    <c:strCache>
                      <c:ptCount val="1"/>
                      <c:pt idx="0">
                        <c:v>Telangana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'Data-Urban'!$CK$15:$CK$22</c15:sqref>
                        </c15:fullRef>
                        <c15:formulaRef>
                          <c15:sqref>'Data-Urban'!$CK$15:$CK$21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9.9166666666666661</c:v>
                      </c:pt>
                      <c:pt idx="4">
                        <c:v>121.75</c:v>
                      </c:pt>
                      <c:pt idx="5">
                        <c:v>128.76666666666668</c:v>
                      </c:pt>
                      <c:pt idx="6">
                        <c:v>133.19166666666666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8993-4A32-B235-C34607A946DD}"/>
                  </c:ext>
                </c:extLst>
              </c15:ser>
            </c15:filteredLineSeries>
          </c:ext>
        </c:extLst>
      </c:lineChart>
      <c:catAx>
        <c:axId val="378258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60592"/>
        <c:crosses val="autoZero"/>
        <c:auto val="1"/>
        <c:lblAlgn val="ctr"/>
        <c:lblOffset val="100"/>
        <c:noMultiLvlLbl val="0"/>
      </c:catAx>
      <c:valAx>
        <c:axId val="378260592"/>
        <c:scaling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5895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7"/>
          <c:order val="17"/>
          <c:tx>
            <c:strRef>
              <c:f>'Data-Urban'!$BS$14</c:f>
              <c:strCache>
                <c:ptCount val="1"/>
                <c:pt idx="0">
                  <c:v>Assam</c:v>
                </c:pt>
              </c:strCache>
              <c:extLst xmlns:c15="http://schemas.microsoft.com/office/drawing/2012/chart"/>
            </c:strRef>
          </c:tx>
          <c:spPr>
            <a:ln w="2222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'Data-Urban'!$BA$15:$BA$22</c15:sqref>
                  </c15:fullRef>
                </c:ext>
              </c:extLst>
              <c:f>'Data-Urban'!$BA$15:$BA$21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'Data-Urban'!$BS$15:$BS$22</c15:sqref>
                  </c15:fullRef>
                </c:ext>
              </c:extLst>
              <c:f>'Data-Urban'!$BS$15:$BS$21</c:f>
              <c:numCache>
                <c:formatCode>0.00</c:formatCode>
                <c:ptCount val="7"/>
                <c:pt idx="0">
                  <c:v>107.76666666666667</c:v>
                </c:pt>
                <c:pt idx="1">
                  <c:v>117.87499999999999</c:v>
                </c:pt>
                <c:pt idx="2">
                  <c:v>128.64545454545458</c:v>
                </c:pt>
                <c:pt idx="3">
                  <c:v>138.47499999999999</c:v>
                </c:pt>
                <c:pt idx="4">
                  <c:v>121.075</c:v>
                </c:pt>
                <c:pt idx="5">
                  <c:v>125.43333333333334</c:v>
                </c:pt>
                <c:pt idx="6">
                  <c:v>129.17500000000001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A3-4000-94EE-921916D3A6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8258952"/>
        <c:axId val="37826059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'Data-Urban'!$BB$14</c15:sqref>
                        </c15:formulaRef>
                      </c:ext>
                    </c:extLst>
                    <c:strCache>
                      <c:ptCount val="1"/>
                      <c:pt idx="0">
                        <c:v>Jammu and Kashmir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'Data-Urban'!$BB$15:$BB$22</c15:sqref>
                        </c15:fullRef>
                        <c15:formulaRef>
                          <c15:sqref>'Data-Urban'!$BB$15:$BB$21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108.76666666666665</c:v>
                      </c:pt>
                      <c:pt idx="1">
                        <c:v>118.80833333333334</c:v>
                      </c:pt>
                      <c:pt idx="2">
                        <c:v>130.08181818181816</c:v>
                      </c:pt>
                      <c:pt idx="3">
                        <c:v>137.08333333333334</c:v>
                      </c:pt>
                      <c:pt idx="4">
                        <c:v>120.64166666666667</c:v>
                      </c:pt>
                      <c:pt idx="5">
                        <c:v>123.64999999999999</c:v>
                      </c:pt>
                      <c:pt idx="6">
                        <c:v>129.45000000000002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2CA3-4000-94EE-921916D3A627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'Data-Urban'!$BC$14</c15:sqref>
                        </c15:formulaRef>
                      </c:ext>
                    </c:extLst>
                    <c:strCache>
                      <c:ptCount val="1"/>
                      <c:pt idx="0">
                        <c:v>Himachal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'Data-Urban'!$BC$15:$BC$22</c15:sqref>
                        </c15:fullRef>
                        <c15:formulaRef>
                          <c15:sqref>'Data-Urban'!$BC$15:$BC$21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107.38333333333333</c:v>
                      </c:pt>
                      <c:pt idx="1">
                        <c:v>118.325</c:v>
                      </c:pt>
                      <c:pt idx="2">
                        <c:v>127.19999999999999</c:v>
                      </c:pt>
                      <c:pt idx="3">
                        <c:v>134.32499999999999</c:v>
                      </c:pt>
                      <c:pt idx="4">
                        <c:v>117.80000000000003</c:v>
                      </c:pt>
                      <c:pt idx="5">
                        <c:v>121.575</c:v>
                      </c:pt>
                      <c:pt idx="6">
                        <c:v>128.06666666666669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2CA3-4000-94EE-921916D3A627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'Data-Urban'!$BD$14</c15:sqref>
                        </c15:formulaRef>
                      </c:ext>
                    </c:extLst>
                    <c:strCache>
                      <c:ptCount val="1"/>
                      <c:pt idx="0">
                        <c:v>Punjab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'Data-Urban'!$BD$15:$BD$22</c15:sqref>
                        </c15:fullRef>
                        <c15:formulaRef>
                          <c15:sqref>'Data-Urban'!$BD$15:$BD$21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107.67500000000001</c:v>
                      </c:pt>
                      <c:pt idx="1">
                        <c:v>117.69166666666665</c:v>
                      </c:pt>
                      <c:pt idx="2">
                        <c:v>127.95454545454545</c:v>
                      </c:pt>
                      <c:pt idx="3">
                        <c:v>134.44999999999999</c:v>
                      </c:pt>
                      <c:pt idx="4">
                        <c:v>120.61666666666667</c:v>
                      </c:pt>
                      <c:pt idx="5">
                        <c:v>124.52500000000002</c:v>
                      </c:pt>
                      <c:pt idx="6">
                        <c:v>128.10833333333335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2CA3-4000-94EE-921916D3A627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'Data-Urban'!$BE$14</c15:sqref>
                        </c15:formulaRef>
                      </c:ext>
                    </c:extLst>
                    <c:strCache>
                      <c:ptCount val="1"/>
                      <c:pt idx="0">
                        <c:v>Chandigarh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'Data-Urban'!$BE$15:$BE$22</c15:sqref>
                        </c15:fullRef>
                        <c15:formulaRef>
                          <c15:sqref>'Data-Urban'!$BE$15:$BE$21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108.10000000000001</c:v>
                      </c:pt>
                      <c:pt idx="1">
                        <c:v>120.425</c:v>
                      </c:pt>
                      <c:pt idx="2">
                        <c:v>131.24545454545455</c:v>
                      </c:pt>
                      <c:pt idx="3">
                        <c:v>139.30833333333331</c:v>
                      </c:pt>
                      <c:pt idx="4">
                        <c:v>118.94166666666671</c:v>
                      </c:pt>
                      <c:pt idx="5">
                        <c:v>123.49166666666666</c:v>
                      </c:pt>
                      <c:pt idx="6">
                        <c:v>127.84166666666668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2CA3-4000-94EE-921916D3A627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'Data-Urban'!$BF$14</c15:sqref>
                        </c15:formulaRef>
                      </c:ext>
                    </c:extLst>
                    <c:strCache>
                      <c:ptCount val="1"/>
                      <c:pt idx="0">
                        <c:v>Uttaranchal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'Data-Urban'!$BF$15:$BF$22</c15:sqref>
                        </c15:fullRef>
                        <c15:formulaRef>
                          <c15:sqref>'Data-Urban'!$BF$15:$BF$21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107.325</c:v>
                      </c:pt>
                      <c:pt idx="1">
                        <c:v>117.24999999999999</c:v>
                      </c:pt>
                      <c:pt idx="2">
                        <c:v>126.3090909090909</c:v>
                      </c:pt>
                      <c:pt idx="3">
                        <c:v>131.40833333333333</c:v>
                      </c:pt>
                      <c:pt idx="4">
                        <c:v>116.17500000000001</c:v>
                      </c:pt>
                      <c:pt idx="5">
                        <c:v>119.70833333333333</c:v>
                      </c:pt>
                      <c:pt idx="6">
                        <c:v>124.26666666666667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2CA3-4000-94EE-921916D3A627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'Data-Urban'!$BG$14</c15:sqref>
                        </c15:formulaRef>
                      </c:ext>
                    </c:extLst>
                    <c:strCache>
                      <c:ptCount val="1"/>
                      <c:pt idx="0">
                        <c:v>Haryana</c:v>
                      </c:pt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'Data-Urban'!$BG$15:$BG$22</c15:sqref>
                        </c15:fullRef>
                        <c15:formulaRef>
                          <c15:sqref>'Data-Urban'!$BG$15:$BG$21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107.65833333333335</c:v>
                      </c:pt>
                      <c:pt idx="1">
                        <c:v>116.90833333333332</c:v>
                      </c:pt>
                      <c:pt idx="2">
                        <c:v>126.61818181818181</c:v>
                      </c:pt>
                      <c:pt idx="3">
                        <c:v>133.13333333333333</c:v>
                      </c:pt>
                      <c:pt idx="4">
                        <c:v>119.08333333333333</c:v>
                      </c:pt>
                      <c:pt idx="5">
                        <c:v>122.84999999999998</c:v>
                      </c:pt>
                      <c:pt idx="6">
                        <c:v>127.60833333333333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2CA3-4000-94EE-921916D3A627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'Data-Urban'!$BH$14</c15:sqref>
                        </c15:formulaRef>
                      </c:ext>
                    </c:extLst>
                    <c:strCache>
                      <c:ptCount val="1"/>
                      <c:pt idx="0">
                        <c:v>Delhi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'Data-Urban'!$BH$15:$BH$22</c15:sqref>
                        </c15:fullRef>
                        <c15:formulaRef>
                          <c15:sqref>'Data-Urban'!$BH$15:$BH$21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107.625</c:v>
                      </c:pt>
                      <c:pt idx="1">
                        <c:v>118.83333333333333</c:v>
                      </c:pt>
                      <c:pt idx="2">
                        <c:v>130.06363636363633</c:v>
                      </c:pt>
                      <c:pt idx="3">
                        <c:v>137</c:v>
                      </c:pt>
                      <c:pt idx="4">
                        <c:v>122.19166666666666</c:v>
                      </c:pt>
                      <c:pt idx="5">
                        <c:v>128.06666666666666</c:v>
                      </c:pt>
                      <c:pt idx="6">
                        <c:v>134.91666666666669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2CA3-4000-94EE-921916D3A627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'Data-Urban'!$BI$14</c15:sqref>
                        </c15:formulaRef>
                      </c:ext>
                    </c:extLst>
                    <c:strCache>
                      <c:ptCount val="1"/>
                      <c:pt idx="0">
                        <c:v>Rajasthan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'Data-Urban'!$BI$15:$BI$22</c15:sqref>
                        </c15:fullRef>
                        <c15:formulaRef>
                          <c15:sqref>'Data-Urban'!$BI$15:$BI$21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107.20833333333331</c:v>
                      </c:pt>
                      <c:pt idx="1">
                        <c:v>117.97500000000001</c:v>
                      </c:pt>
                      <c:pt idx="2">
                        <c:v>127.95454545454545</c:v>
                      </c:pt>
                      <c:pt idx="3">
                        <c:v>134.52500000000001</c:v>
                      </c:pt>
                      <c:pt idx="4">
                        <c:v>121.54999999999997</c:v>
                      </c:pt>
                      <c:pt idx="5">
                        <c:v>127.91666666666664</c:v>
                      </c:pt>
                      <c:pt idx="6">
                        <c:v>132.95833333333334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2CA3-4000-94EE-921916D3A627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'Data-Urban'!$BJ$14</c15:sqref>
                        </c15:formulaRef>
                      </c:ext>
                    </c:extLst>
                    <c:strCache>
                      <c:ptCount val="1"/>
                      <c:pt idx="0">
                        <c:v>Uttar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'Data-Urban'!$BJ$15:$BJ$22</c15:sqref>
                        </c15:fullRef>
                        <c15:formulaRef>
                          <c15:sqref>'Data-Urban'!$BJ$15:$BJ$21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107.69166666666665</c:v>
                      </c:pt>
                      <c:pt idx="1">
                        <c:v>118.62499999999999</c:v>
                      </c:pt>
                      <c:pt idx="2">
                        <c:v>130.39090909090908</c:v>
                      </c:pt>
                      <c:pt idx="3">
                        <c:v>138.42500000000001</c:v>
                      </c:pt>
                      <c:pt idx="4">
                        <c:v>121.85000000000001</c:v>
                      </c:pt>
                      <c:pt idx="5">
                        <c:v>127.125</c:v>
                      </c:pt>
                      <c:pt idx="6">
                        <c:v>130.78333333333333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2CA3-4000-94EE-921916D3A627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'Data-Urban'!$BK$14</c15:sqref>
                        </c15:formulaRef>
                      </c:ext>
                    </c:extLst>
                    <c:strCache>
                      <c:ptCount val="1"/>
                      <c:pt idx="0">
                        <c:v>Bihar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'Data-Urban'!$BK$15:$BK$22</c15:sqref>
                        </c15:fullRef>
                        <c15:formulaRef>
                          <c15:sqref>'Data-Urban'!$BK$15:$BK$21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108.14166666666667</c:v>
                      </c:pt>
                      <c:pt idx="1">
                        <c:v>118.80833333333334</c:v>
                      </c:pt>
                      <c:pt idx="2">
                        <c:v>129.70909090909092</c:v>
                      </c:pt>
                      <c:pt idx="3">
                        <c:v>137.9</c:v>
                      </c:pt>
                      <c:pt idx="4">
                        <c:v>121.78333333333335</c:v>
                      </c:pt>
                      <c:pt idx="5">
                        <c:v>125.64166666666667</c:v>
                      </c:pt>
                      <c:pt idx="6">
                        <c:v>128.28333333333336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2CA3-4000-94EE-921916D3A627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'Data-Urban'!$BL$14</c15:sqref>
                        </c15:formulaRef>
                      </c:ext>
                    </c:extLst>
                    <c:strCache>
                      <c:ptCount val="1"/>
                      <c:pt idx="0">
                        <c:v>Sikkim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'Data-Urban'!$BL$15:$BL$22</c15:sqref>
                        </c15:fullRef>
                        <c15:formulaRef>
                          <c15:sqref>'Data-Urban'!$BL$15:$BL$21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107.90833333333332</c:v>
                      </c:pt>
                      <c:pt idx="1">
                        <c:v>121.01666666666667</c:v>
                      </c:pt>
                      <c:pt idx="2">
                        <c:v>134.50909090909093</c:v>
                      </c:pt>
                      <c:pt idx="3">
                        <c:v>143.54166666666666</c:v>
                      </c:pt>
                      <c:pt idx="4">
                        <c:v>124.38333333333333</c:v>
                      </c:pt>
                      <c:pt idx="5">
                        <c:v>130.92500000000004</c:v>
                      </c:pt>
                      <c:pt idx="6">
                        <c:v>137.10833333333332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2CA3-4000-94EE-921916D3A627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'Data-Urban'!$BM$14</c15:sqref>
                        </c15:formulaRef>
                      </c:ext>
                    </c:extLst>
                    <c:strCache>
                      <c:ptCount val="1"/>
                      <c:pt idx="0">
                        <c:v>Arunachal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'Data-Urban'!$BM$15:$BM$22</c15:sqref>
                        </c15:fullRef>
                        <c15:formulaRef>
                          <c15:sqref>'Data-Urban'!$BM$15:$BM$21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2CA3-4000-94EE-921916D3A627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'Data-Urban'!$BN$14</c15:sqref>
                        </c15:formulaRef>
                      </c:ext>
                    </c:extLst>
                    <c:strCache>
                      <c:ptCount val="1"/>
                      <c:pt idx="0">
                        <c:v>Nagaland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'Data-Urban'!$BN$15:$BN$22</c15:sqref>
                        </c15:fullRef>
                        <c15:formulaRef>
                          <c15:sqref>'Data-Urban'!$BN$15:$BN$21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106.23333333333331</c:v>
                      </c:pt>
                      <c:pt idx="1">
                        <c:v>114.97500000000002</c:v>
                      </c:pt>
                      <c:pt idx="2">
                        <c:v>125.47272727272725</c:v>
                      </c:pt>
                      <c:pt idx="3">
                        <c:v>135.625</c:v>
                      </c:pt>
                      <c:pt idx="4">
                        <c:v>121.41666666666667</c:v>
                      </c:pt>
                      <c:pt idx="5">
                        <c:v>126.99999999999999</c:v>
                      </c:pt>
                      <c:pt idx="6">
                        <c:v>131.79166666666666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2CA3-4000-94EE-921916D3A627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'Data-Urban'!$BO$14</c15:sqref>
                        </c15:formulaRef>
                      </c:ext>
                    </c:extLst>
                    <c:strCache>
                      <c:ptCount val="1"/>
                      <c:pt idx="0">
                        <c:v>Manipur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'Data-Urban'!$BO$15:$BO$22</c15:sqref>
                        </c15:fullRef>
                        <c15:formulaRef>
                          <c15:sqref>'Data-Urban'!$BO$15:$BO$21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107.88333333333333</c:v>
                      </c:pt>
                      <c:pt idx="1">
                        <c:v>115.25833333333333</c:v>
                      </c:pt>
                      <c:pt idx="2">
                        <c:v>124.6</c:v>
                      </c:pt>
                      <c:pt idx="3">
                        <c:v>132.75</c:v>
                      </c:pt>
                      <c:pt idx="4">
                        <c:v>119.3</c:v>
                      </c:pt>
                      <c:pt idx="5">
                        <c:v>123.77499999999999</c:v>
                      </c:pt>
                      <c:pt idx="6">
                        <c:v>130.22499999999999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2CA3-4000-94EE-921916D3A627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'Data-Urban'!$BP$14</c15:sqref>
                        </c15:formulaRef>
                      </c:ext>
                    </c:extLst>
                    <c:strCache>
                      <c:ptCount val="1"/>
                      <c:pt idx="0">
                        <c:v>Mizoram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'Data-Urban'!$BP$15:$BP$22</c15:sqref>
                        </c15:fullRef>
                        <c15:formulaRef>
                          <c15:sqref>'Data-Urban'!$BP$15:$BP$21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109.50833333333334</c:v>
                      </c:pt>
                      <c:pt idx="1">
                        <c:v>120.60833333333335</c:v>
                      </c:pt>
                      <c:pt idx="2">
                        <c:v>130.33636363636364</c:v>
                      </c:pt>
                      <c:pt idx="3">
                        <c:v>136.8666666666667</c:v>
                      </c:pt>
                      <c:pt idx="4">
                        <c:v>119.73333333333335</c:v>
                      </c:pt>
                      <c:pt idx="5">
                        <c:v>123.60000000000001</c:v>
                      </c:pt>
                      <c:pt idx="6">
                        <c:v>125.61666666666666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2CA3-4000-94EE-921916D3A627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'Data-Urban'!$BQ$14</c15:sqref>
                        </c15:formulaRef>
                      </c:ext>
                    </c:extLst>
                    <c:strCache>
                      <c:ptCount val="1"/>
                      <c:pt idx="0">
                        <c:v>Tripura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'Data-Urban'!$BQ$15:$BQ$22</c15:sqref>
                        </c15:fullRef>
                        <c15:formulaRef>
                          <c15:sqref>'Data-Urban'!$BQ$15:$BQ$21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107.69166666666666</c:v>
                      </c:pt>
                      <c:pt idx="1">
                        <c:v>117.27499999999999</c:v>
                      </c:pt>
                      <c:pt idx="2">
                        <c:v>129.80909090909088</c:v>
                      </c:pt>
                      <c:pt idx="3">
                        <c:v>145.57499999999999</c:v>
                      </c:pt>
                      <c:pt idx="4">
                        <c:v>130.7416666666667</c:v>
                      </c:pt>
                      <c:pt idx="5">
                        <c:v>132.56666666666666</c:v>
                      </c:pt>
                      <c:pt idx="6">
                        <c:v>135.45833333333334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2CA3-4000-94EE-921916D3A627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'Data-Urban'!$BR$14</c15:sqref>
                        </c15:formulaRef>
                      </c:ext>
                    </c:extLst>
                    <c:strCache>
                      <c:ptCount val="1"/>
                      <c:pt idx="0">
                        <c:v>Meghalaya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'Data-Urban'!$BR$15:$BR$22</c15:sqref>
                        </c15:fullRef>
                        <c15:formulaRef>
                          <c15:sqref>'Data-Urban'!$BR$15:$BR$21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107.52500000000002</c:v>
                      </c:pt>
                      <c:pt idx="1">
                        <c:v>115.43333333333334</c:v>
                      </c:pt>
                      <c:pt idx="2">
                        <c:v>123.50909090909092</c:v>
                      </c:pt>
                      <c:pt idx="3">
                        <c:v>132.36666666666665</c:v>
                      </c:pt>
                      <c:pt idx="4">
                        <c:v>119.79166666666667</c:v>
                      </c:pt>
                      <c:pt idx="5">
                        <c:v>123.46666666666665</c:v>
                      </c:pt>
                      <c:pt idx="6">
                        <c:v>126.925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2CA3-4000-94EE-921916D3A627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'Data-Urban'!$BT$14</c15:sqref>
                        </c15:formulaRef>
                      </c:ext>
                    </c:extLst>
                    <c:strCache>
                      <c:ptCount val="1"/>
                      <c:pt idx="0">
                        <c:v>West Bengal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'Data-Urban'!$BT$15:$BT$22</c15:sqref>
                        </c15:fullRef>
                        <c15:formulaRef>
                          <c15:sqref>'Data-Urban'!$BT$15:$BT$21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107.27499999999999</c:v>
                      </c:pt>
                      <c:pt idx="1">
                        <c:v>117.825</c:v>
                      </c:pt>
                      <c:pt idx="2">
                        <c:v>130.4</c:v>
                      </c:pt>
                      <c:pt idx="3">
                        <c:v>138.48333333333335</c:v>
                      </c:pt>
                      <c:pt idx="4">
                        <c:v>121.56666666666668</c:v>
                      </c:pt>
                      <c:pt idx="5">
                        <c:v>127.01666666666669</c:v>
                      </c:pt>
                      <c:pt idx="6">
                        <c:v>130.71666666666667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2CA3-4000-94EE-921916D3A627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'Data-Urban'!$BU$14</c15:sqref>
                        </c15:formulaRef>
                      </c:ext>
                    </c:extLst>
                    <c:strCache>
                      <c:ptCount val="1"/>
                      <c:pt idx="0">
                        <c:v>Jharkhand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'Data-Urban'!$BU$15:$BU$22</c15:sqref>
                        </c15:fullRef>
                        <c15:formulaRef>
                          <c15:sqref>'Data-Urban'!$BU$15:$BU$21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108.64166666666667</c:v>
                      </c:pt>
                      <c:pt idx="1">
                        <c:v>118.55</c:v>
                      </c:pt>
                      <c:pt idx="2">
                        <c:v>129.64545454545456</c:v>
                      </c:pt>
                      <c:pt idx="3">
                        <c:v>137.47500000000002</c:v>
                      </c:pt>
                      <c:pt idx="4">
                        <c:v>120.29166666666669</c:v>
                      </c:pt>
                      <c:pt idx="5">
                        <c:v>125.08333333333331</c:v>
                      </c:pt>
                      <c:pt idx="6">
                        <c:v>128.62500000000003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2CA3-4000-94EE-921916D3A627}"/>
                  </c:ext>
                </c:extLst>
              </c15:ser>
            </c15:filteredLineSeries>
            <c15:filteredLine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'Data-Urban'!$BV$14</c15:sqref>
                        </c15:formulaRef>
                      </c:ext>
                    </c:extLst>
                    <c:strCache>
                      <c:ptCount val="1"/>
                      <c:pt idx="0">
                        <c:v>Orissa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'Data-Urban'!$BV$15:$BV$22</c15:sqref>
                        </c15:fullRef>
                        <c15:formulaRef>
                          <c15:sqref>'Data-Urban'!$BV$15:$BV$21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109.01666666666665</c:v>
                      </c:pt>
                      <c:pt idx="1">
                        <c:v>120.35833333333333</c:v>
                      </c:pt>
                      <c:pt idx="2">
                        <c:v>132.56363636363633</c:v>
                      </c:pt>
                      <c:pt idx="3">
                        <c:v>140.78333333333333</c:v>
                      </c:pt>
                      <c:pt idx="4">
                        <c:v>121.34166666666668</c:v>
                      </c:pt>
                      <c:pt idx="5">
                        <c:v>125.82500000000003</c:v>
                      </c:pt>
                      <c:pt idx="6">
                        <c:v>129.20000000000002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2CA3-4000-94EE-921916D3A627}"/>
                  </c:ext>
                </c:extLst>
              </c15:ser>
            </c15:filteredLineSeries>
            <c15:filteredLine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'Data-Urban'!$BW$14</c15:sqref>
                        </c15:formulaRef>
                      </c:ext>
                    </c:extLst>
                    <c:strCache>
                      <c:ptCount val="1"/>
                      <c:pt idx="0">
                        <c:v>Chattisgarh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'Data-Urban'!$BW$15:$BW$22</c15:sqref>
                        </c15:fullRef>
                        <c15:formulaRef>
                          <c15:sqref>'Data-Urban'!$BW$15:$BW$21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108.04166666666669</c:v>
                      </c:pt>
                      <c:pt idx="1">
                        <c:v>118.09166666666665</c:v>
                      </c:pt>
                      <c:pt idx="2">
                        <c:v>129.95454545454544</c:v>
                      </c:pt>
                      <c:pt idx="3">
                        <c:v>136.91666666666669</c:v>
                      </c:pt>
                      <c:pt idx="4">
                        <c:v>120.75</c:v>
                      </c:pt>
                      <c:pt idx="5">
                        <c:v>125.84999999999998</c:v>
                      </c:pt>
                      <c:pt idx="6">
                        <c:v>129.1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2CA3-4000-94EE-921916D3A627}"/>
                  </c:ext>
                </c:extLst>
              </c15:ser>
            </c15:filteredLineSeries>
            <c15:filteredLine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'Data-Urban'!$BX$14</c15:sqref>
                        </c15:formulaRef>
                      </c:ext>
                    </c:extLst>
                    <c:strCache>
                      <c:ptCount val="1"/>
                      <c:pt idx="0">
                        <c:v>Madhya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'Data-Urban'!$BX$15:$BX$22</c15:sqref>
                        </c15:fullRef>
                        <c15:formulaRef>
                          <c15:sqref>'Data-Urban'!$BX$15:$BX$21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107.47500000000001</c:v>
                      </c:pt>
                      <c:pt idx="1">
                        <c:v>117.94166666666666</c:v>
                      </c:pt>
                      <c:pt idx="2">
                        <c:v>128.99090909090913</c:v>
                      </c:pt>
                      <c:pt idx="3">
                        <c:v>135.98333333333332</c:v>
                      </c:pt>
                      <c:pt idx="4">
                        <c:v>122.11666666666667</c:v>
                      </c:pt>
                      <c:pt idx="5">
                        <c:v>126.48333333333333</c:v>
                      </c:pt>
                      <c:pt idx="6">
                        <c:v>130.31666666666666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2CA3-4000-94EE-921916D3A627}"/>
                  </c:ext>
                </c:extLst>
              </c15:ser>
            </c15:filteredLineSeries>
            <c15:filteredLine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'Data-Urban'!$BY$14</c15:sqref>
                        </c15:formulaRef>
                      </c:ext>
                    </c:extLst>
                    <c:strCache>
                      <c:ptCount val="1"/>
                      <c:pt idx="0">
                        <c:v>Gujarat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'Data-Urban'!$BY$15:$BY$22</c15:sqref>
                        </c15:fullRef>
                        <c15:formulaRef>
                          <c15:sqref>'Data-Urban'!$BY$15:$BY$21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108.74166666666667</c:v>
                      </c:pt>
                      <c:pt idx="1">
                        <c:v>119.22500000000001</c:v>
                      </c:pt>
                      <c:pt idx="2">
                        <c:v>129.55454545454549</c:v>
                      </c:pt>
                      <c:pt idx="3">
                        <c:v>135</c:v>
                      </c:pt>
                      <c:pt idx="4">
                        <c:v>119.54166666666667</c:v>
                      </c:pt>
                      <c:pt idx="5">
                        <c:v>124.425</c:v>
                      </c:pt>
                      <c:pt idx="6">
                        <c:v>126.94166666666666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2CA3-4000-94EE-921916D3A627}"/>
                  </c:ext>
                </c:extLst>
              </c15:ser>
            </c15:filteredLineSeries>
            <c15:filteredLine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'Data-Urban'!$BZ$14</c15:sqref>
                        </c15:formulaRef>
                      </c:ext>
                    </c:extLst>
                    <c:strCache>
                      <c:ptCount val="1"/>
                      <c:pt idx="0">
                        <c:v>Daman and Diu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'Data-Urban'!$BZ$15:$BZ$22</c15:sqref>
                        </c15:fullRef>
                        <c15:formulaRef>
                          <c15:sqref>'Data-Urban'!$BZ$15:$BZ$21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107.375</c:v>
                      </c:pt>
                      <c:pt idx="1">
                        <c:v>116.71666666666668</c:v>
                      </c:pt>
                      <c:pt idx="2">
                        <c:v>125.49999999999999</c:v>
                      </c:pt>
                      <c:pt idx="3">
                        <c:v>132.85833333333335</c:v>
                      </c:pt>
                      <c:pt idx="4">
                        <c:v>123.50833333333333</c:v>
                      </c:pt>
                      <c:pt idx="5">
                        <c:v>128.34166666666667</c:v>
                      </c:pt>
                      <c:pt idx="6">
                        <c:v>129.42499999999998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2CA3-4000-94EE-921916D3A627}"/>
                  </c:ext>
                </c:extLst>
              </c15:ser>
            </c15:filteredLineSeries>
            <c15:filteredLine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'Data-Urban'!$CA$14</c15:sqref>
                        </c15:formulaRef>
                      </c:ext>
                    </c:extLst>
                    <c:strCache>
                      <c:ptCount val="1"/>
                      <c:pt idx="0">
                        <c:v>Dadra and Nagar Haveli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'Data-Urban'!$CA$15:$CA$22</c15:sqref>
                        </c15:fullRef>
                        <c15:formulaRef>
                          <c15:sqref>'Data-Urban'!$CA$15:$CA$21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107.85833333333333</c:v>
                      </c:pt>
                      <c:pt idx="1">
                        <c:v>118.10833333333333</c:v>
                      </c:pt>
                      <c:pt idx="2">
                        <c:v>125.75454545454545</c:v>
                      </c:pt>
                      <c:pt idx="3">
                        <c:v>129.70000000000002</c:v>
                      </c:pt>
                      <c:pt idx="4">
                        <c:v>117.63333333333334</c:v>
                      </c:pt>
                      <c:pt idx="5">
                        <c:v>123.84166666666665</c:v>
                      </c:pt>
                      <c:pt idx="6">
                        <c:v>127.09166666666668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2CA3-4000-94EE-921916D3A627}"/>
                  </c:ext>
                </c:extLst>
              </c15:ser>
            </c15:filteredLineSeries>
            <c15:filteredLine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'Data-Urban'!$CB$14</c15:sqref>
                        </c15:formulaRef>
                      </c:ext>
                    </c:extLst>
                    <c:strCache>
                      <c:ptCount val="1"/>
                      <c:pt idx="0">
                        <c:v>Maharashtra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'Data-Urban'!$CB$15:$CB$22</c15:sqref>
                        </c15:fullRef>
                        <c15:formulaRef>
                          <c15:sqref>'Data-Urban'!$CB$15:$CB$21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107.7833333333333</c:v>
                      </c:pt>
                      <c:pt idx="1">
                        <c:v>117.82499999999999</c:v>
                      </c:pt>
                      <c:pt idx="2">
                        <c:v>128.9727272727273</c:v>
                      </c:pt>
                      <c:pt idx="3">
                        <c:v>135.00000000000003</c:v>
                      </c:pt>
                      <c:pt idx="4">
                        <c:v>119.05833333333335</c:v>
                      </c:pt>
                      <c:pt idx="5">
                        <c:v>123.35833333333333</c:v>
                      </c:pt>
                      <c:pt idx="6">
                        <c:v>127.25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2CA3-4000-94EE-921916D3A627}"/>
                  </c:ext>
                </c:extLst>
              </c15:ser>
            </c15:filteredLineSeries>
            <c15:filteredLine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'Data-Urban'!$CC$14</c15:sqref>
                        </c15:formulaRef>
                      </c:ext>
                    </c:extLst>
                    <c:strCache>
                      <c:ptCount val="1"/>
                      <c:pt idx="0">
                        <c:v>Andhra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'Data-Urban'!$CC$15:$CC$22</c15:sqref>
                        </c15:fullRef>
                        <c15:formulaRef>
                          <c15:sqref>'Data-Urban'!$CC$15:$CC$21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107.075</c:v>
                      </c:pt>
                      <c:pt idx="1">
                        <c:v>118.91666666666664</c:v>
                      </c:pt>
                      <c:pt idx="2">
                        <c:v>132.51818181818183</c:v>
                      </c:pt>
                      <c:pt idx="3">
                        <c:v>138.88333333333333</c:v>
                      </c:pt>
                      <c:pt idx="4">
                        <c:v>123.78333333333336</c:v>
                      </c:pt>
                      <c:pt idx="5">
                        <c:v>130.45000000000002</c:v>
                      </c:pt>
                      <c:pt idx="6">
                        <c:v>133.41666666666669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2CA3-4000-94EE-921916D3A627}"/>
                  </c:ext>
                </c:extLst>
              </c15:ser>
            </c15:filteredLineSeries>
            <c15:filteredLine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'Data-Urban'!$CD$14</c15:sqref>
                        </c15:formulaRef>
                      </c:ext>
                    </c:extLst>
                    <c:strCache>
                      <c:ptCount val="1"/>
                      <c:pt idx="0">
                        <c:v>Karnataka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'Data-Urban'!$CD$15:$CD$22</c15:sqref>
                        </c15:fullRef>
                        <c15:formulaRef>
                          <c15:sqref>'Data-Urban'!$CD$15:$CD$21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109.01666666666667</c:v>
                      </c:pt>
                      <c:pt idx="1">
                        <c:v>120.91666666666667</c:v>
                      </c:pt>
                      <c:pt idx="2">
                        <c:v>134.84545454545454</c:v>
                      </c:pt>
                      <c:pt idx="3">
                        <c:v>144.59166666666667</c:v>
                      </c:pt>
                      <c:pt idx="4">
                        <c:v>127.05000000000001</c:v>
                      </c:pt>
                      <c:pt idx="5">
                        <c:v>133.41666666666666</c:v>
                      </c:pt>
                      <c:pt idx="6">
                        <c:v>137.64166666666668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2CA3-4000-94EE-921916D3A627}"/>
                  </c:ext>
                </c:extLst>
              </c15:ser>
            </c15:filteredLineSeries>
            <c15:filteredLine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'Data-Urban'!$CE$14</c15:sqref>
                        </c15:formulaRef>
                      </c:ext>
                    </c:extLst>
                    <c:strCache>
                      <c:ptCount val="1"/>
                      <c:pt idx="0">
                        <c:v>Goa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'Data-Urban'!$CE$15:$CE$22</c15:sqref>
                        </c15:fullRef>
                        <c15:formulaRef>
                          <c15:sqref>'Data-Urban'!$CE$15:$CE$21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106.97500000000001</c:v>
                      </c:pt>
                      <c:pt idx="1">
                        <c:v>115.23333333333335</c:v>
                      </c:pt>
                      <c:pt idx="2">
                        <c:v>124.7</c:v>
                      </c:pt>
                      <c:pt idx="3">
                        <c:v>132.11666666666667</c:v>
                      </c:pt>
                      <c:pt idx="4">
                        <c:v>119.74166666666666</c:v>
                      </c:pt>
                      <c:pt idx="5">
                        <c:v>125.71666666666665</c:v>
                      </c:pt>
                      <c:pt idx="6">
                        <c:v>129.08333333333334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2CA3-4000-94EE-921916D3A627}"/>
                  </c:ext>
                </c:extLst>
              </c15:ser>
            </c15:filteredLineSeries>
            <c15:filteredLine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'Data-Urban'!$CF$14</c15:sqref>
                        </c15:formulaRef>
                      </c:ext>
                    </c:extLst>
                    <c:strCache>
                      <c:ptCount val="1"/>
                      <c:pt idx="0">
                        <c:v>Lakshwadeep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'Data-Urban'!$CF$15:$CF$22</c15:sqref>
                        </c15:fullRef>
                        <c15:formulaRef>
                          <c15:sqref>'Data-Urban'!$CF$15:$CF$21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110.99166666666666</c:v>
                      </c:pt>
                      <c:pt idx="1">
                        <c:v>119.67499999999997</c:v>
                      </c:pt>
                      <c:pt idx="2">
                        <c:v>125.28181818181815</c:v>
                      </c:pt>
                      <c:pt idx="3">
                        <c:v>130.89166666666665</c:v>
                      </c:pt>
                      <c:pt idx="4">
                        <c:v>114.55833333333334</c:v>
                      </c:pt>
                      <c:pt idx="5">
                        <c:v>116.88333333333334</c:v>
                      </c:pt>
                      <c:pt idx="6">
                        <c:v>120.825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2CA3-4000-94EE-921916D3A627}"/>
                  </c:ext>
                </c:extLst>
              </c15:ser>
            </c15:filteredLineSeries>
            <c15:filteredLine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'Data-Urban'!$CG$14</c15:sqref>
                        </c15:formulaRef>
                      </c:ext>
                    </c:extLst>
                    <c:strCache>
                      <c:ptCount val="1"/>
                      <c:pt idx="0">
                        <c:v>Kerala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'Data-Urban'!$CG$15:$CG$22</c15:sqref>
                        </c15:fullRef>
                        <c15:formulaRef>
                          <c15:sqref>'Data-Urban'!$CG$15:$CG$21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111.00833333333333</c:v>
                      </c:pt>
                      <c:pt idx="1">
                        <c:v>121.01666666666665</c:v>
                      </c:pt>
                      <c:pt idx="2">
                        <c:v>134.53636363636363</c:v>
                      </c:pt>
                      <c:pt idx="3">
                        <c:v>144.79166666666669</c:v>
                      </c:pt>
                      <c:pt idx="4">
                        <c:v>124.85833333333335</c:v>
                      </c:pt>
                      <c:pt idx="5">
                        <c:v>130.29166666666666</c:v>
                      </c:pt>
                      <c:pt idx="6">
                        <c:v>136.13333333333335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2CA3-4000-94EE-921916D3A627}"/>
                  </c:ext>
                </c:extLst>
              </c15:ser>
            </c15:filteredLineSeries>
            <c15:filteredLine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'Data-Urban'!$CH$14</c15:sqref>
                        </c15:formulaRef>
                      </c:ext>
                    </c:extLst>
                    <c:strCache>
                      <c:ptCount val="1"/>
                      <c:pt idx="0">
                        <c:v>Tamil Nadu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'Data-Urban'!$CH$15:$CH$22</c15:sqref>
                        </c15:fullRef>
                        <c15:formulaRef>
                          <c15:sqref>'Data-Urban'!$CH$15:$CH$21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107.85000000000001</c:v>
                      </c:pt>
                      <c:pt idx="1">
                        <c:v>121.30833333333335</c:v>
                      </c:pt>
                      <c:pt idx="2">
                        <c:v>134.62727272727273</c:v>
                      </c:pt>
                      <c:pt idx="3">
                        <c:v>141.16666666666666</c:v>
                      </c:pt>
                      <c:pt idx="4">
                        <c:v>124.50833333333334</c:v>
                      </c:pt>
                      <c:pt idx="5">
                        <c:v>129.68333333333334</c:v>
                      </c:pt>
                      <c:pt idx="6">
                        <c:v>135.35833333333335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2CA3-4000-94EE-921916D3A627}"/>
                  </c:ext>
                </c:extLst>
              </c15:ser>
            </c15:filteredLineSeries>
            <c15:filteredLine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'Data-Urban'!$CI$14</c15:sqref>
                        </c15:formulaRef>
                      </c:ext>
                    </c:extLst>
                    <c:strCache>
                      <c:ptCount val="1"/>
                      <c:pt idx="0">
                        <c:v>Pondicherry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'Data-Urban'!$CI$15:$CI$22</c15:sqref>
                        </c15:fullRef>
                        <c15:formulaRef>
                          <c15:sqref>'Data-Urban'!$CI$15:$CI$21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108.29166666666669</c:v>
                      </c:pt>
                      <c:pt idx="1">
                        <c:v>119.00833333333331</c:v>
                      </c:pt>
                      <c:pt idx="2">
                        <c:v>131.45454545454547</c:v>
                      </c:pt>
                      <c:pt idx="3">
                        <c:v>139.00833333333335</c:v>
                      </c:pt>
                      <c:pt idx="4">
                        <c:v>126.46666666666665</c:v>
                      </c:pt>
                      <c:pt idx="5">
                        <c:v>128.85</c:v>
                      </c:pt>
                      <c:pt idx="6">
                        <c:v>131.84166666666667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2CA3-4000-94EE-921916D3A627}"/>
                  </c:ext>
                </c:extLst>
              </c15:ser>
            </c15:filteredLineSeries>
            <c15:filteredLine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'Data-Urban'!$CJ$14</c15:sqref>
                        </c15:formulaRef>
                      </c:ext>
                    </c:extLst>
                    <c:strCache>
                      <c:ptCount val="1"/>
                      <c:pt idx="0">
                        <c:v>Andaman and Nicobar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'Data-Urban'!$CJ$15:$CJ$22</c15:sqref>
                        </c15:fullRef>
                        <c15:formulaRef>
                          <c15:sqref>'Data-Urban'!$CJ$15:$CJ$21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110.58333333333336</c:v>
                      </c:pt>
                      <c:pt idx="1">
                        <c:v>120.80833333333334</c:v>
                      </c:pt>
                      <c:pt idx="2">
                        <c:v>130.10909090909092</c:v>
                      </c:pt>
                      <c:pt idx="3">
                        <c:v>134.70833333333334</c:v>
                      </c:pt>
                      <c:pt idx="4">
                        <c:v>117.52500000000002</c:v>
                      </c:pt>
                      <c:pt idx="5">
                        <c:v>123.35833333333333</c:v>
                      </c:pt>
                      <c:pt idx="6">
                        <c:v>128.13333333333333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2CA3-4000-94EE-921916D3A627}"/>
                  </c:ext>
                </c:extLst>
              </c15:ser>
            </c15:filteredLineSeries>
            <c15:filteredLine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'Data-Urban'!$CK$14</c15:sqref>
                        </c15:formulaRef>
                      </c:ext>
                    </c:extLst>
                    <c:strCache>
                      <c:ptCount val="1"/>
                      <c:pt idx="0">
                        <c:v>Telangana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'Data-Urban'!$CK$15:$CK$22</c15:sqref>
                        </c15:fullRef>
                        <c15:formulaRef>
                          <c15:sqref>'Data-Urban'!$CK$15:$CK$21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9.9166666666666661</c:v>
                      </c:pt>
                      <c:pt idx="4">
                        <c:v>121.75</c:v>
                      </c:pt>
                      <c:pt idx="5">
                        <c:v>128.76666666666668</c:v>
                      </c:pt>
                      <c:pt idx="6">
                        <c:v>133.19166666666666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2CA3-4000-94EE-921916D3A627}"/>
                  </c:ext>
                </c:extLst>
              </c15:ser>
            </c15:filteredLineSeries>
          </c:ext>
        </c:extLst>
      </c:lineChart>
      <c:catAx>
        <c:axId val="378258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60592"/>
        <c:crosses val="autoZero"/>
        <c:auto val="1"/>
        <c:lblAlgn val="ctr"/>
        <c:lblOffset val="100"/>
        <c:noMultiLvlLbl val="0"/>
      </c:catAx>
      <c:valAx>
        <c:axId val="378260592"/>
        <c:scaling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5895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5"/>
          <c:order val="25"/>
          <c:tx>
            <c:strRef>
              <c:f>'Data-Urban'!$CA$14</c:f>
              <c:strCache>
                <c:ptCount val="1"/>
                <c:pt idx="0">
                  <c:v>Dadra and Nagar Haveli</c:v>
                </c:pt>
              </c:strCache>
              <c:extLst xmlns:c15="http://schemas.microsoft.com/office/drawing/2012/chart"/>
            </c:strRef>
          </c:tx>
          <c:spPr>
            <a:ln w="2222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'Data-Urban'!$BA$15:$BA$22</c15:sqref>
                  </c15:fullRef>
                </c:ext>
              </c:extLst>
              <c:f>'Data-Urban'!$BA$15:$BA$21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'Data-Urban'!$CA$15:$CA$22</c15:sqref>
                  </c15:fullRef>
                </c:ext>
              </c:extLst>
              <c:f>'Data-Urban'!$CA$15:$CA$21</c:f>
              <c:numCache>
                <c:formatCode>0.00</c:formatCode>
                <c:ptCount val="7"/>
                <c:pt idx="0">
                  <c:v>107.85833333333333</c:v>
                </c:pt>
                <c:pt idx="1">
                  <c:v>118.10833333333333</c:v>
                </c:pt>
                <c:pt idx="2">
                  <c:v>125.75454545454545</c:v>
                </c:pt>
                <c:pt idx="3">
                  <c:v>129.70000000000002</c:v>
                </c:pt>
                <c:pt idx="4">
                  <c:v>117.63333333333334</c:v>
                </c:pt>
                <c:pt idx="5">
                  <c:v>123.84166666666665</c:v>
                </c:pt>
                <c:pt idx="6">
                  <c:v>127.09166666666668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03-43F6-9900-6EE93E5D1E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8258952"/>
        <c:axId val="37826059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'Data-Urban'!$BB$14</c15:sqref>
                        </c15:formulaRef>
                      </c:ext>
                    </c:extLst>
                    <c:strCache>
                      <c:ptCount val="1"/>
                      <c:pt idx="0">
                        <c:v>Jammu and Kashmir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'Data-Urban'!$BB$15:$BB$22</c15:sqref>
                        </c15:fullRef>
                        <c15:formulaRef>
                          <c15:sqref>'Data-Urban'!$BB$15:$BB$21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108.76666666666665</c:v>
                      </c:pt>
                      <c:pt idx="1">
                        <c:v>118.80833333333334</c:v>
                      </c:pt>
                      <c:pt idx="2">
                        <c:v>130.08181818181816</c:v>
                      </c:pt>
                      <c:pt idx="3">
                        <c:v>137.08333333333334</c:v>
                      </c:pt>
                      <c:pt idx="4">
                        <c:v>120.64166666666667</c:v>
                      </c:pt>
                      <c:pt idx="5">
                        <c:v>123.64999999999999</c:v>
                      </c:pt>
                      <c:pt idx="6">
                        <c:v>129.45000000000002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AC03-43F6-9900-6EE93E5D1ED3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'Data-Urban'!$BC$14</c15:sqref>
                        </c15:formulaRef>
                      </c:ext>
                    </c:extLst>
                    <c:strCache>
                      <c:ptCount val="1"/>
                      <c:pt idx="0">
                        <c:v>Himachal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'Data-Urban'!$BC$15:$BC$22</c15:sqref>
                        </c15:fullRef>
                        <c15:formulaRef>
                          <c15:sqref>'Data-Urban'!$BC$15:$BC$21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107.38333333333333</c:v>
                      </c:pt>
                      <c:pt idx="1">
                        <c:v>118.325</c:v>
                      </c:pt>
                      <c:pt idx="2">
                        <c:v>127.19999999999999</c:v>
                      </c:pt>
                      <c:pt idx="3">
                        <c:v>134.32499999999999</c:v>
                      </c:pt>
                      <c:pt idx="4">
                        <c:v>117.80000000000003</c:v>
                      </c:pt>
                      <c:pt idx="5">
                        <c:v>121.575</c:v>
                      </c:pt>
                      <c:pt idx="6">
                        <c:v>128.06666666666669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AC03-43F6-9900-6EE93E5D1ED3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'Data-Urban'!$BD$14</c15:sqref>
                        </c15:formulaRef>
                      </c:ext>
                    </c:extLst>
                    <c:strCache>
                      <c:ptCount val="1"/>
                      <c:pt idx="0">
                        <c:v>Punjab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'Data-Urban'!$BD$15:$BD$22</c15:sqref>
                        </c15:fullRef>
                        <c15:formulaRef>
                          <c15:sqref>'Data-Urban'!$BD$15:$BD$21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107.67500000000001</c:v>
                      </c:pt>
                      <c:pt idx="1">
                        <c:v>117.69166666666665</c:v>
                      </c:pt>
                      <c:pt idx="2">
                        <c:v>127.95454545454545</c:v>
                      </c:pt>
                      <c:pt idx="3">
                        <c:v>134.44999999999999</c:v>
                      </c:pt>
                      <c:pt idx="4">
                        <c:v>120.61666666666667</c:v>
                      </c:pt>
                      <c:pt idx="5">
                        <c:v>124.52500000000002</c:v>
                      </c:pt>
                      <c:pt idx="6">
                        <c:v>128.10833333333335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C03-43F6-9900-6EE93E5D1ED3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'Data-Urban'!$BE$14</c15:sqref>
                        </c15:formulaRef>
                      </c:ext>
                    </c:extLst>
                    <c:strCache>
                      <c:ptCount val="1"/>
                      <c:pt idx="0">
                        <c:v>Chandigarh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'Data-Urban'!$BE$15:$BE$22</c15:sqref>
                        </c15:fullRef>
                        <c15:formulaRef>
                          <c15:sqref>'Data-Urban'!$BE$15:$BE$21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108.10000000000001</c:v>
                      </c:pt>
                      <c:pt idx="1">
                        <c:v>120.425</c:v>
                      </c:pt>
                      <c:pt idx="2">
                        <c:v>131.24545454545455</c:v>
                      </c:pt>
                      <c:pt idx="3">
                        <c:v>139.30833333333331</c:v>
                      </c:pt>
                      <c:pt idx="4">
                        <c:v>118.94166666666671</c:v>
                      </c:pt>
                      <c:pt idx="5">
                        <c:v>123.49166666666666</c:v>
                      </c:pt>
                      <c:pt idx="6">
                        <c:v>127.84166666666668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C03-43F6-9900-6EE93E5D1ED3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'Data-Urban'!$BF$14</c15:sqref>
                        </c15:formulaRef>
                      </c:ext>
                    </c:extLst>
                    <c:strCache>
                      <c:ptCount val="1"/>
                      <c:pt idx="0">
                        <c:v>Uttaranchal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'Data-Urban'!$BF$15:$BF$22</c15:sqref>
                        </c15:fullRef>
                        <c15:formulaRef>
                          <c15:sqref>'Data-Urban'!$BF$15:$BF$21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107.325</c:v>
                      </c:pt>
                      <c:pt idx="1">
                        <c:v>117.24999999999999</c:v>
                      </c:pt>
                      <c:pt idx="2">
                        <c:v>126.3090909090909</c:v>
                      </c:pt>
                      <c:pt idx="3">
                        <c:v>131.40833333333333</c:v>
                      </c:pt>
                      <c:pt idx="4">
                        <c:v>116.17500000000001</c:v>
                      </c:pt>
                      <c:pt idx="5">
                        <c:v>119.70833333333333</c:v>
                      </c:pt>
                      <c:pt idx="6">
                        <c:v>124.26666666666667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AC03-43F6-9900-6EE93E5D1ED3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'Data-Urban'!$BG$14</c15:sqref>
                        </c15:formulaRef>
                      </c:ext>
                    </c:extLst>
                    <c:strCache>
                      <c:ptCount val="1"/>
                      <c:pt idx="0">
                        <c:v>Haryana</c:v>
                      </c:pt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'Data-Urban'!$BG$15:$BG$22</c15:sqref>
                        </c15:fullRef>
                        <c15:formulaRef>
                          <c15:sqref>'Data-Urban'!$BG$15:$BG$21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107.65833333333335</c:v>
                      </c:pt>
                      <c:pt idx="1">
                        <c:v>116.90833333333332</c:v>
                      </c:pt>
                      <c:pt idx="2">
                        <c:v>126.61818181818181</c:v>
                      </c:pt>
                      <c:pt idx="3">
                        <c:v>133.13333333333333</c:v>
                      </c:pt>
                      <c:pt idx="4">
                        <c:v>119.08333333333333</c:v>
                      </c:pt>
                      <c:pt idx="5">
                        <c:v>122.84999999999998</c:v>
                      </c:pt>
                      <c:pt idx="6">
                        <c:v>127.60833333333333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AC03-43F6-9900-6EE93E5D1ED3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'Data-Urban'!$BH$14</c15:sqref>
                        </c15:formulaRef>
                      </c:ext>
                    </c:extLst>
                    <c:strCache>
                      <c:ptCount val="1"/>
                      <c:pt idx="0">
                        <c:v>Delhi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'Data-Urban'!$BH$15:$BH$22</c15:sqref>
                        </c15:fullRef>
                        <c15:formulaRef>
                          <c15:sqref>'Data-Urban'!$BH$15:$BH$21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107.625</c:v>
                      </c:pt>
                      <c:pt idx="1">
                        <c:v>118.83333333333333</c:v>
                      </c:pt>
                      <c:pt idx="2">
                        <c:v>130.06363636363633</c:v>
                      </c:pt>
                      <c:pt idx="3">
                        <c:v>137</c:v>
                      </c:pt>
                      <c:pt idx="4">
                        <c:v>122.19166666666666</c:v>
                      </c:pt>
                      <c:pt idx="5">
                        <c:v>128.06666666666666</c:v>
                      </c:pt>
                      <c:pt idx="6">
                        <c:v>134.91666666666669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AC03-43F6-9900-6EE93E5D1ED3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'Data-Urban'!$BI$14</c15:sqref>
                        </c15:formulaRef>
                      </c:ext>
                    </c:extLst>
                    <c:strCache>
                      <c:ptCount val="1"/>
                      <c:pt idx="0">
                        <c:v>Rajasthan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'Data-Urban'!$BI$15:$BI$22</c15:sqref>
                        </c15:fullRef>
                        <c15:formulaRef>
                          <c15:sqref>'Data-Urban'!$BI$15:$BI$21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107.20833333333331</c:v>
                      </c:pt>
                      <c:pt idx="1">
                        <c:v>117.97500000000001</c:v>
                      </c:pt>
                      <c:pt idx="2">
                        <c:v>127.95454545454545</c:v>
                      </c:pt>
                      <c:pt idx="3">
                        <c:v>134.52500000000001</c:v>
                      </c:pt>
                      <c:pt idx="4">
                        <c:v>121.54999999999997</c:v>
                      </c:pt>
                      <c:pt idx="5">
                        <c:v>127.91666666666664</c:v>
                      </c:pt>
                      <c:pt idx="6">
                        <c:v>132.95833333333334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AC03-43F6-9900-6EE93E5D1ED3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'Data-Urban'!$BJ$14</c15:sqref>
                        </c15:formulaRef>
                      </c:ext>
                    </c:extLst>
                    <c:strCache>
                      <c:ptCount val="1"/>
                      <c:pt idx="0">
                        <c:v>Uttar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'Data-Urban'!$BJ$15:$BJ$22</c15:sqref>
                        </c15:fullRef>
                        <c15:formulaRef>
                          <c15:sqref>'Data-Urban'!$BJ$15:$BJ$21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107.69166666666665</c:v>
                      </c:pt>
                      <c:pt idx="1">
                        <c:v>118.62499999999999</c:v>
                      </c:pt>
                      <c:pt idx="2">
                        <c:v>130.39090909090908</c:v>
                      </c:pt>
                      <c:pt idx="3">
                        <c:v>138.42500000000001</c:v>
                      </c:pt>
                      <c:pt idx="4">
                        <c:v>121.85000000000001</c:v>
                      </c:pt>
                      <c:pt idx="5">
                        <c:v>127.125</c:v>
                      </c:pt>
                      <c:pt idx="6">
                        <c:v>130.78333333333333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AC03-43F6-9900-6EE93E5D1ED3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'Data-Urban'!$BK$14</c15:sqref>
                        </c15:formulaRef>
                      </c:ext>
                    </c:extLst>
                    <c:strCache>
                      <c:ptCount val="1"/>
                      <c:pt idx="0">
                        <c:v>Bihar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'Data-Urban'!$BK$15:$BK$22</c15:sqref>
                        </c15:fullRef>
                        <c15:formulaRef>
                          <c15:sqref>'Data-Urban'!$BK$15:$BK$21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108.14166666666667</c:v>
                      </c:pt>
                      <c:pt idx="1">
                        <c:v>118.80833333333334</c:v>
                      </c:pt>
                      <c:pt idx="2">
                        <c:v>129.70909090909092</c:v>
                      </c:pt>
                      <c:pt idx="3">
                        <c:v>137.9</c:v>
                      </c:pt>
                      <c:pt idx="4">
                        <c:v>121.78333333333335</c:v>
                      </c:pt>
                      <c:pt idx="5">
                        <c:v>125.64166666666667</c:v>
                      </c:pt>
                      <c:pt idx="6">
                        <c:v>128.28333333333336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AC03-43F6-9900-6EE93E5D1ED3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'Data-Urban'!$BL$14</c15:sqref>
                        </c15:formulaRef>
                      </c:ext>
                    </c:extLst>
                    <c:strCache>
                      <c:ptCount val="1"/>
                      <c:pt idx="0">
                        <c:v>Sikkim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'Data-Urban'!$BL$15:$BL$22</c15:sqref>
                        </c15:fullRef>
                        <c15:formulaRef>
                          <c15:sqref>'Data-Urban'!$BL$15:$BL$21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107.90833333333332</c:v>
                      </c:pt>
                      <c:pt idx="1">
                        <c:v>121.01666666666667</c:v>
                      </c:pt>
                      <c:pt idx="2">
                        <c:v>134.50909090909093</c:v>
                      </c:pt>
                      <c:pt idx="3">
                        <c:v>143.54166666666666</c:v>
                      </c:pt>
                      <c:pt idx="4">
                        <c:v>124.38333333333333</c:v>
                      </c:pt>
                      <c:pt idx="5">
                        <c:v>130.92500000000004</c:v>
                      </c:pt>
                      <c:pt idx="6">
                        <c:v>137.10833333333332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AC03-43F6-9900-6EE93E5D1ED3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'Data-Urban'!$BM$14</c15:sqref>
                        </c15:formulaRef>
                      </c:ext>
                    </c:extLst>
                    <c:strCache>
                      <c:ptCount val="1"/>
                      <c:pt idx="0">
                        <c:v>Arunachal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'Data-Urban'!$BM$15:$BM$22</c15:sqref>
                        </c15:fullRef>
                        <c15:formulaRef>
                          <c15:sqref>'Data-Urban'!$BM$15:$BM$21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AC03-43F6-9900-6EE93E5D1ED3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'Data-Urban'!$BN$14</c15:sqref>
                        </c15:formulaRef>
                      </c:ext>
                    </c:extLst>
                    <c:strCache>
                      <c:ptCount val="1"/>
                      <c:pt idx="0">
                        <c:v>Nagaland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'Data-Urban'!$BN$15:$BN$22</c15:sqref>
                        </c15:fullRef>
                        <c15:formulaRef>
                          <c15:sqref>'Data-Urban'!$BN$15:$BN$21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106.23333333333331</c:v>
                      </c:pt>
                      <c:pt idx="1">
                        <c:v>114.97500000000002</c:v>
                      </c:pt>
                      <c:pt idx="2">
                        <c:v>125.47272727272725</c:v>
                      </c:pt>
                      <c:pt idx="3">
                        <c:v>135.625</c:v>
                      </c:pt>
                      <c:pt idx="4">
                        <c:v>121.41666666666667</c:v>
                      </c:pt>
                      <c:pt idx="5">
                        <c:v>126.99999999999999</c:v>
                      </c:pt>
                      <c:pt idx="6">
                        <c:v>131.79166666666666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AC03-43F6-9900-6EE93E5D1ED3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'Data-Urban'!$BO$14</c15:sqref>
                        </c15:formulaRef>
                      </c:ext>
                    </c:extLst>
                    <c:strCache>
                      <c:ptCount val="1"/>
                      <c:pt idx="0">
                        <c:v>Manipur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'Data-Urban'!$BO$15:$BO$22</c15:sqref>
                        </c15:fullRef>
                        <c15:formulaRef>
                          <c15:sqref>'Data-Urban'!$BO$15:$BO$21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107.88333333333333</c:v>
                      </c:pt>
                      <c:pt idx="1">
                        <c:v>115.25833333333333</c:v>
                      </c:pt>
                      <c:pt idx="2">
                        <c:v>124.6</c:v>
                      </c:pt>
                      <c:pt idx="3">
                        <c:v>132.75</c:v>
                      </c:pt>
                      <c:pt idx="4">
                        <c:v>119.3</c:v>
                      </c:pt>
                      <c:pt idx="5">
                        <c:v>123.77499999999999</c:v>
                      </c:pt>
                      <c:pt idx="6">
                        <c:v>130.22499999999999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AC03-43F6-9900-6EE93E5D1ED3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'Data-Urban'!$BP$14</c15:sqref>
                        </c15:formulaRef>
                      </c:ext>
                    </c:extLst>
                    <c:strCache>
                      <c:ptCount val="1"/>
                      <c:pt idx="0">
                        <c:v>Mizoram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'Data-Urban'!$BP$15:$BP$22</c15:sqref>
                        </c15:fullRef>
                        <c15:formulaRef>
                          <c15:sqref>'Data-Urban'!$BP$15:$BP$21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109.50833333333334</c:v>
                      </c:pt>
                      <c:pt idx="1">
                        <c:v>120.60833333333335</c:v>
                      </c:pt>
                      <c:pt idx="2">
                        <c:v>130.33636363636364</c:v>
                      </c:pt>
                      <c:pt idx="3">
                        <c:v>136.8666666666667</c:v>
                      </c:pt>
                      <c:pt idx="4">
                        <c:v>119.73333333333335</c:v>
                      </c:pt>
                      <c:pt idx="5">
                        <c:v>123.60000000000001</c:v>
                      </c:pt>
                      <c:pt idx="6">
                        <c:v>125.61666666666666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AC03-43F6-9900-6EE93E5D1ED3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'Data-Urban'!$BQ$14</c15:sqref>
                        </c15:formulaRef>
                      </c:ext>
                    </c:extLst>
                    <c:strCache>
                      <c:ptCount val="1"/>
                      <c:pt idx="0">
                        <c:v>Tripura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'Data-Urban'!$BQ$15:$BQ$22</c15:sqref>
                        </c15:fullRef>
                        <c15:formulaRef>
                          <c15:sqref>'Data-Urban'!$BQ$15:$BQ$21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107.69166666666666</c:v>
                      </c:pt>
                      <c:pt idx="1">
                        <c:v>117.27499999999999</c:v>
                      </c:pt>
                      <c:pt idx="2">
                        <c:v>129.80909090909088</c:v>
                      </c:pt>
                      <c:pt idx="3">
                        <c:v>145.57499999999999</c:v>
                      </c:pt>
                      <c:pt idx="4">
                        <c:v>130.7416666666667</c:v>
                      </c:pt>
                      <c:pt idx="5">
                        <c:v>132.56666666666666</c:v>
                      </c:pt>
                      <c:pt idx="6">
                        <c:v>135.45833333333334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AC03-43F6-9900-6EE93E5D1ED3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'Data-Urban'!$BR$14</c15:sqref>
                        </c15:formulaRef>
                      </c:ext>
                    </c:extLst>
                    <c:strCache>
                      <c:ptCount val="1"/>
                      <c:pt idx="0">
                        <c:v>Meghalaya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'Data-Urban'!$BR$15:$BR$22</c15:sqref>
                        </c15:fullRef>
                        <c15:formulaRef>
                          <c15:sqref>'Data-Urban'!$BR$15:$BR$21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107.52500000000002</c:v>
                      </c:pt>
                      <c:pt idx="1">
                        <c:v>115.43333333333334</c:v>
                      </c:pt>
                      <c:pt idx="2">
                        <c:v>123.50909090909092</c:v>
                      </c:pt>
                      <c:pt idx="3">
                        <c:v>132.36666666666665</c:v>
                      </c:pt>
                      <c:pt idx="4">
                        <c:v>119.79166666666667</c:v>
                      </c:pt>
                      <c:pt idx="5">
                        <c:v>123.46666666666665</c:v>
                      </c:pt>
                      <c:pt idx="6">
                        <c:v>126.925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AC03-43F6-9900-6EE93E5D1ED3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'Data-Urban'!$BS$14</c15:sqref>
                        </c15:formulaRef>
                      </c:ext>
                    </c:extLst>
                    <c:strCache>
                      <c:ptCount val="1"/>
                      <c:pt idx="0">
                        <c:v>Assam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'Data-Urban'!$BS$15:$BS$22</c15:sqref>
                        </c15:fullRef>
                        <c15:formulaRef>
                          <c15:sqref>'Data-Urban'!$BS$15:$BS$21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107.76666666666667</c:v>
                      </c:pt>
                      <c:pt idx="1">
                        <c:v>117.87499999999999</c:v>
                      </c:pt>
                      <c:pt idx="2">
                        <c:v>128.64545454545458</c:v>
                      </c:pt>
                      <c:pt idx="3">
                        <c:v>138.47499999999999</c:v>
                      </c:pt>
                      <c:pt idx="4">
                        <c:v>121.075</c:v>
                      </c:pt>
                      <c:pt idx="5">
                        <c:v>125.43333333333334</c:v>
                      </c:pt>
                      <c:pt idx="6">
                        <c:v>129.17500000000001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AC03-43F6-9900-6EE93E5D1ED3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'Data-Urban'!$BT$14</c15:sqref>
                        </c15:formulaRef>
                      </c:ext>
                    </c:extLst>
                    <c:strCache>
                      <c:ptCount val="1"/>
                      <c:pt idx="0">
                        <c:v>West Bengal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'Data-Urban'!$BT$15:$BT$22</c15:sqref>
                        </c15:fullRef>
                        <c15:formulaRef>
                          <c15:sqref>'Data-Urban'!$BT$15:$BT$21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107.27499999999999</c:v>
                      </c:pt>
                      <c:pt idx="1">
                        <c:v>117.825</c:v>
                      </c:pt>
                      <c:pt idx="2">
                        <c:v>130.4</c:v>
                      </c:pt>
                      <c:pt idx="3">
                        <c:v>138.48333333333335</c:v>
                      </c:pt>
                      <c:pt idx="4">
                        <c:v>121.56666666666668</c:v>
                      </c:pt>
                      <c:pt idx="5">
                        <c:v>127.01666666666669</c:v>
                      </c:pt>
                      <c:pt idx="6">
                        <c:v>130.71666666666667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AC03-43F6-9900-6EE93E5D1ED3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'Data-Urban'!$BU$14</c15:sqref>
                        </c15:formulaRef>
                      </c:ext>
                    </c:extLst>
                    <c:strCache>
                      <c:ptCount val="1"/>
                      <c:pt idx="0">
                        <c:v>Jharkhand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'Data-Urban'!$BU$15:$BU$22</c15:sqref>
                        </c15:fullRef>
                        <c15:formulaRef>
                          <c15:sqref>'Data-Urban'!$BU$15:$BU$21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108.64166666666667</c:v>
                      </c:pt>
                      <c:pt idx="1">
                        <c:v>118.55</c:v>
                      </c:pt>
                      <c:pt idx="2">
                        <c:v>129.64545454545456</c:v>
                      </c:pt>
                      <c:pt idx="3">
                        <c:v>137.47500000000002</c:v>
                      </c:pt>
                      <c:pt idx="4">
                        <c:v>120.29166666666669</c:v>
                      </c:pt>
                      <c:pt idx="5">
                        <c:v>125.08333333333331</c:v>
                      </c:pt>
                      <c:pt idx="6">
                        <c:v>128.62500000000003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AC03-43F6-9900-6EE93E5D1ED3}"/>
                  </c:ext>
                </c:extLst>
              </c15:ser>
            </c15:filteredLineSeries>
            <c15:filteredLine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'Data-Urban'!$BV$14</c15:sqref>
                        </c15:formulaRef>
                      </c:ext>
                    </c:extLst>
                    <c:strCache>
                      <c:ptCount val="1"/>
                      <c:pt idx="0">
                        <c:v>Orissa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'Data-Urban'!$BV$15:$BV$22</c15:sqref>
                        </c15:fullRef>
                        <c15:formulaRef>
                          <c15:sqref>'Data-Urban'!$BV$15:$BV$21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109.01666666666665</c:v>
                      </c:pt>
                      <c:pt idx="1">
                        <c:v>120.35833333333333</c:v>
                      </c:pt>
                      <c:pt idx="2">
                        <c:v>132.56363636363633</c:v>
                      </c:pt>
                      <c:pt idx="3">
                        <c:v>140.78333333333333</c:v>
                      </c:pt>
                      <c:pt idx="4">
                        <c:v>121.34166666666668</c:v>
                      </c:pt>
                      <c:pt idx="5">
                        <c:v>125.82500000000003</c:v>
                      </c:pt>
                      <c:pt idx="6">
                        <c:v>129.20000000000002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AC03-43F6-9900-6EE93E5D1ED3}"/>
                  </c:ext>
                </c:extLst>
              </c15:ser>
            </c15:filteredLineSeries>
            <c15:filteredLine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'Data-Urban'!$BW$14</c15:sqref>
                        </c15:formulaRef>
                      </c:ext>
                    </c:extLst>
                    <c:strCache>
                      <c:ptCount val="1"/>
                      <c:pt idx="0">
                        <c:v>Chattisgarh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'Data-Urban'!$BW$15:$BW$22</c15:sqref>
                        </c15:fullRef>
                        <c15:formulaRef>
                          <c15:sqref>'Data-Urban'!$BW$15:$BW$21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108.04166666666669</c:v>
                      </c:pt>
                      <c:pt idx="1">
                        <c:v>118.09166666666665</c:v>
                      </c:pt>
                      <c:pt idx="2">
                        <c:v>129.95454545454544</c:v>
                      </c:pt>
                      <c:pt idx="3">
                        <c:v>136.91666666666669</c:v>
                      </c:pt>
                      <c:pt idx="4">
                        <c:v>120.75</c:v>
                      </c:pt>
                      <c:pt idx="5">
                        <c:v>125.84999999999998</c:v>
                      </c:pt>
                      <c:pt idx="6">
                        <c:v>129.1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AC03-43F6-9900-6EE93E5D1ED3}"/>
                  </c:ext>
                </c:extLst>
              </c15:ser>
            </c15:filteredLineSeries>
            <c15:filteredLine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'Data-Urban'!$BX$14</c15:sqref>
                        </c15:formulaRef>
                      </c:ext>
                    </c:extLst>
                    <c:strCache>
                      <c:ptCount val="1"/>
                      <c:pt idx="0">
                        <c:v>Madhya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'Data-Urban'!$BX$15:$BX$22</c15:sqref>
                        </c15:fullRef>
                        <c15:formulaRef>
                          <c15:sqref>'Data-Urban'!$BX$15:$BX$21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107.47500000000001</c:v>
                      </c:pt>
                      <c:pt idx="1">
                        <c:v>117.94166666666666</c:v>
                      </c:pt>
                      <c:pt idx="2">
                        <c:v>128.99090909090913</c:v>
                      </c:pt>
                      <c:pt idx="3">
                        <c:v>135.98333333333332</c:v>
                      </c:pt>
                      <c:pt idx="4">
                        <c:v>122.11666666666667</c:v>
                      </c:pt>
                      <c:pt idx="5">
                        <c:v>126.48333333333333</c:v>
                      </c:pt>
                      <c:pt idx="6">
                        <c:v>130.31666666666666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AC03-43F6-9900-6EE93E5D1ED3}"/>
                  </c:ext>
                </c:extLst>
              </c15:ser>
            </c15:filteredLineSeries>
            <c15:filteredLine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'Data-Urban'!$BY$14</c15:sqref>
                        </c15:formulaRef>
                      </c:ext>
                    </c:extLst>
                    <c:strCache>
                      <c:ptCount val="1"/>
                      <c:pt idx="0">
                        <c:v>Gujarat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'Data-Urban'!$BY$15:$BY$22</c15:sqref>
                        </c15:fullRef>
                        <c15:formulaRef>
                          <c15:sqref>'Data-Urban'!$BY$15:$BY$21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108.74166666666667</c:v>
                      </c:pt>
                      <c:pt idx="1">
                        <c:v>119.22500000000001</c:v>
                      </c:pt>
                      <c:pt idx="2">
                        <c:v>129.55454545454549</c:v>
                      </c:pt>
                      <c:pt idx="3">
                        <c:v>135</c:v>
                      </c:pt>
                      <c:pt idx="4">
                        <c:v>119.54166666666667</c:v>
                      </c:pt>
                      <c:pt idx="5">
                        <c:v>124.425</c:v>
                      </c:pt>
                      <c:pt idx="6">
                        <c:v>126.94166666666666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AC03-43F6-9900-6EE93E5D1ED3}"/>
                  </c:ext>
                </c:extLst>
              </c15:ser>
            </c15:filteredLineSeries>
            <c15:filteredLine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'Data-Urban'!$BZ$14</c15:sqref>
                        </c15:formulaRef>
                      </c:ext>
                    </c:extLst>
                    <c:strCache>
                      <c:ptCount val="1"/>
                      <c:pt idx="0">
                        <c:v>Daman and Diu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'Data-Urban'!$BZ$15:$BZ$22</c15:sqref>
                        </c15:fullRef>
                        <c15:formulaRef>
                          <c15:sqref>'Data-Urban'!$BZ$15:$BZ$21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107.375</c:v>
                      </c:pt>
                      <c:pt idx="1">
                        <c:v>116.71666666666668</c:v>
                      </c:pt>
                      <c:pt idx="2">
                        <c:v>125.49999999999999</c:v>
                      </c:pt>
                      <c:pt idx="3">
                        <c:v>132.85833333333335</c:v>
                      </c:pt>
                      <c:pt idx="4">
                        <c:v>123.50833333333333</c:v>
                      </c:pt>
                      <c:pt idx="5">
                        <c:v>128.34166666666667</c:v>
                      </c:pt>
                      <c:pt idx="6">
                        <c:v>129.42499999999998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AC03-43F6-9900-6EE93E5D1ED3}"/>
                  </c:ext>
                </c:extLst>
              </c15:ser>
            </c15:filteredLineSeries>
            <c15:filteredLine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'Data-Urban'!$CB$14</c15:sqref>
                        </c15:formulaRef>
                      </c:ext>
                    </c:extLst>
                    <c:strCache>
                      <c:ptCount val="1"/>
                      <c:pt idx="0">
                        <c:v>Maharashtra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'Data-Urban'!$CB$15:$CB$22</c15:sqref>
                        </c15:fullRef>
                        <c15:formulaRef>
                          <c15:sqref>'Data-Urban'!$CB$15:$CB$21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107.7833333333333</c:v>
                      </c:pt>
                      <c:pt idx="1">
                        <c:v>117.82499999999999</c:v>
                      </c:pt>
                      <c:pt idx="2">
                        <c:v>128.9727272727273</c:v>
                      </c:pt>
                      <c:pt idx="3">
                        <c:v>135.00000000000003</c:v>
                      </c:pt>
                      <c:pt idx="4">
                        <c:v>119.05833333333335</c:v>
                      </c:pt>
                      <c:pt idx="5">
                        <c:v>123.35833333333333</c:v>
                      </c:pt>
                      <c:pt idx="6">
                        <c:v>127.25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AC03-43F6-9900-6EE93E5D1ED3}"/>
                  </c:ext>
                </c:extLst>
              </c15:ser>
            </c15:filteredLineSeries>
            <c15:filteredLine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'Data-Urban'!$CC$14</c15:sqref>
                        </c15:formulaRef>
                      </c:ext>
                    </c:extLst>
                    <c:strCache>
                      <c:ptCount val="1"/>
                      <c:pt idx="0">
                        <c:v>Andhra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'Data-Urban'!$CC$15:$CC$22</c15:sqref>
                        </c15:fullRef>
                        <c15:formulaRef>
                          <c15:sqref>'Data-Urban'!$CC$15:$CC$21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107.075</c:v>
                      </c:pt>
                      <c:pt idx="1">
                        <c:v>118.91666666666664</c:v>
                      </c:pt>
                      <c:pt idx="2">
                        <c:v>132.51818181818183</c:v>
                      </c:pt>
                      <c:pt idx="3">
                        <c:v>138.88333333333333</c:v>
                      </c:pt>
                      <c:pt idx="4">
                        <c:v>123.78333333333336</c:v>
                      </c:pt>
                      <c:pt idx="5">
                        <c:v>130.45000000000002</c:v>
                      </c:pt>
                      <c:pt idx="6">
                        <c:v>133.41666666666669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AC03-43F6-9900-6EE93E5D1ED3}"/>
                  </c:ext>
                </c:extLst>
              </c15:ser>
            </c15:filteredLineSeries>
            <c15:filteredLine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'Data-Urban'!$CD$14</c15:sqref>
                        </c15:formulaRef>
                      </c:ext>
                    </c:extLst>
                    <c:strCache>
                      <c:ptCount val="1"/>
                      <c:pt idx="0">
                        <c:v>Karnataka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'Data-Urban'!$CD$15:$CD$22</c15:sqref>
                        </c15:fullRef>
                        <c15:formulaRef>
                          <c15:sqref>'Data-Urban'!$CD$15:$CD$21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109.01666666666667</c:v>
                      </c:pt>
                      <c:pt idx="1">
                        <c:v>120.91666666666667</c:v>
                      </c:pt>
                      <c:pt idx="2">
                        <c:v>134.84545454545454</c:v>
                      </c:pt>
                      <c:pt idx="3">
                        <c:v>144.59166666666667</c:v>
                      </c:pt>
                      <c:pt idx="4">
                        <c:v>127.05000000000001</c:v>
                      </c:pt>
                      <c:pt idx="5">
                        <c:v>133.41666666666666</c:v>
                      </c:pt>
                      <c:pt idx="6">
                        <c:v>137.64166666666668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AC03-43F6-9900-6EE93E5D1ED3}"/>
                  </c:ext>
                </c:extLst>
              </c15:ser>
            </c15:filteredLineSeries>
            <c15:filteredLine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'Data-Urban'!$CE$14</c15:sqref>
                        </c15:formulaRef>
                      </c:ext>
                    </c:extLst>
                    <c:strCache>
                      <c:ptCount val="1"/>
                      <c:pt idx="0">
                        <c:v>Goa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'Data-Urban'!$CE$15:$CE$22</c15:sqref>
                        </c15:fullRef>
                        <c15:formulaRef>
                          <c15:sqref>'Data-Urban'!$CE$15:$CE$21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106.97500000000001</c:v>
                      </c:pt>
                      <c:pt idx="1">
                        <c:v>115.23333333333335</c:v>
                      </c:pt>
                      <c:pt idx="2">
                        <c:v>124.7</c:v>
                      </c:pt>
                      <c:pt idx="3">
                        <c:v>132.11666666666667</c:v>
                      </c:pt>
                      <c:pt idx="4">
                        <c:v>119.74166666666666</c:v>
                      </c:pt>
                      <c:pt idx="5">
                        <c:v>125.71666666666665</c:v>
                      </c:pt>
                      <c:pt idx="6">
                        <c:v>129.08333333333334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AC03-43F6-9900-6EE93E5D1ED3}"/>
                  </c:ext>
                </c:extLst>
              </c15:ser>
            </c15:filteredLineSeries>
            <c15:filteredLine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'Data-Urban'!$CF$14</c15:sqref>
                        </c15:formulaRef>
                      </c:ext>
                    </c:extLst>
                    <c:strCache>
                      <c:ptCount val="1"/>
                      <c:pt idx="0">
                        <c:v>Lakshwadeep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'Data-Urban'!$CF$15:$CF$22</c15:sqref>
                        </c15:fullRef>
                        <c15:formulaRef>
                          <c15:sqref>'Data-Urban'!$CF$15:$CF$21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110.99166666666666</c:v>
                      </c:pt>
                      <c:pt idx="1">
                        <c:v>119.67499999999997</c:v>
                      </c:pt>
                      <c:pt idx="2">
                        <c:v>125.28181818181815</c:v>
                      </c:pt>
                      <c:pt idx="3">
                        <c:v>130.89166666666665</c:v>
                      </c:pt>
                      <c:pt idx="4">
                        <c:v>114.55833333333334</c:v>
                      </c:pt>
                      <c:pt idx="5">
                        <c:v>116.88333333333334</c:v>
                      </c:pt>
                      <c:pt idx="6">
                        <c:v>120.825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AC03-43F6-9900-6EE93E5D1ED3}"/>
                  </c:ext>
                </c:extLst>
              </c15:ser>
            </c15:filteredLineSeries>
            <c15:filteredLine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'Data-Urban'!$CG$14</c15:sqref>
                        </c15:formulaRef>
                      </c:ext>
                    </c:extLst>
                    <c:strCache>
                      <c:ptCount val="1"/>
                      <c:pt idx="0">
                        <c:v>Kerala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'Data-Urban'!$CG$15:$CG$22</c15:sqref>
                        </c15:fullRef>
                        <c15:formulaRef>
                          <c15:sqref>'Data-Urban'!$CG$15:$CG$21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111.00833333333333</c:v>
                      </c:pt>
                      <c:pt idx="1">
                        <c:v>121.01666666666665</c:v>
                      </c:pt>
                      <c:pt idx="2">
                        <c:v>134.53636363636363</c:v>
                      </c:pt>
                      <c:pt idx="3">
                        <c:v>144.79166666666669</c:v>
                      </c:pt>
                      <c:pt idx="4">
                        <c:v>124.85833333333335</c:v>
                      </c:pt>
                      <c:pt idx="5">
                        <c:v>130.29166666666666</c:v>
                      </c:pt>
                      <c:pt idx="6">
                        <c:v>136.13333333333335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AC03-43F6-9900-6EE93E5D1ED3}"/>
                  </c:ext>
                </c:extLst>
              </c15:ser>
            </c15:filteredLineSeries>
            <c15:filteredLine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'Data-Urban'!$CH$14</c15:sqref>
                        </c15:formulaRef>
                      </c:ext>
                    </c:extLst>
                    <c:strCache>
                      <c:ptCount val="1"/>
                      <c:pt idx="0">
                        <c:v>Tamil Nadu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'Data-Urban'!$CH$15:$CH$22</c15:sqref>
                        </c15:fullRef>
                        <c15:formulaRef>
                          <c15:sqref>'Data-Urban'!$CH$15:$CH$21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107.85000000000001</c:v>
                      </c:pt>
                      <c:pt idx="1">
                        <c:v>121.30833333333335</c:v>
                      </c:pt>
                      <c:pt idx="2">
                        <c:v>134.62727272727273</c:v>
                      </c:pt>
                      <c:pt idx="3">
                        <c:v>141.16666666666666</c:v>
                      </c:pt>
                      <c:pt idx="4">
                        <c:v>124.50833333333334</c:v>
                      </c:pt>
                      <c:pt idx="5">
                        <c:v>129.68333333333334</c:v>
                      </c:pt>
                      <c:pt idx="6">
                        <c:v>135.35833333333335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AC03-43F6-9900-6EE93E5D1ED3}"/>
                  </c:ext>
                </c:extLst>
              </c15:ser>
            </c15:filteredLineSeries>
            <c15:filteredLine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'Data-Urban'!$CI$14</c15:sqref>
                        </c15:formulaRef>
                      </c:ext>
                    </c:extLst>
                    <c:strCache>
                      <c:ptCount val="1"/>
                      <c:pt idx="0">
                        <c:v>Pondicherry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'Data-Urban'!$CI$15:$CI$22</c15:sqref>
                        </c15:fullRef>
                        <c15:formulaRef>
                          <c15:sqref>'Data-Urban'!$CI$15:$CI$21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108.29166666666669</c:v>
                      </c:pt>
                      <c:pt idx="1">
                        <c:v>119.00833333333331</c:v>
                      </c:pt>
                      <c:pt idx="2">
                        <c:v>131.45454545454547</c:v>
                      </c:pt>
                      <c:pt idx="3">
                        <c:v>139.00833333333335</c:v>
                      </c:pt>
                      <c:pt idx="4">
                        <c:v>126.46666666666665</c:v>
                      </c:pt>
                      <c:pt idx="5">
                        <c:v>128.85</c:v>
                      </c:pt>
                      <c:pt idx="6">
                        <c:v>131.84166666666667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AC03-43F6-9900-6EE93E5D1ED3}"/>
                  </c:ext>
                </c:extLst>
              </c15:ser>
            </c15:filteredLineSeries>
            <c15:filteredLine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'Data-Urban'!$CJ$14</c15:sqref>
                        </c15:formulaRef>
                      </c:ext>
                    </c:extLst>
                    <c:strCache>
                      <c:ptCount val="1"/>
                      <c:pt idx="0">
                        <c:v>Andaman and Nicobar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'Data-Urban'!$CJ$15:$CJ$22</c15:sqref>
                        </c15:fullRef>
                        <c15:formulaRef>
                          <c15:sqref>'Data-Urban'!$CJ$15:$CJ$21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110.58333333333336</c:v>
                      </c:pt>
                      <c:pt idx="1">
                        <c:v>120.80833333333334</c:v>
                      </c:pt>
                      <c:pt idx="2">
                        <c:v>130.10909090909092</c:v>
                      </c:pt>
                      <c:pt idx="3">
                        <c:v>134.70833333333334</c:v>
                      </c:pt>
                      <c:pt idx="4">
                        <c:v>117.52500000000002</c:v>
                      </c:pt>
                      <c:pt idx="5">
                        <c:v>123.35833333333333</c:v>
                      </c:pt>
                      <c:pt idx="6">
                        <c:v>128.13333333333333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AC03-43F6-9900-6EE93E5D1ED3}"/>
                  </c:ext>
                </c:extLst>
              </c15:ser>
            </c15:filteredLineSeries>
            <c15:filteredLine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'Data-Urban'!$CK$14</c15:sqref>
                        </c15:formulaRef>
                      </c:ext>
                    </c:extLst>
                    <c:strCache>
                      <c:ptCount val="1"/>
                      <c:pt idx="0">
                        <c:v>Telangana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'Data-Urban'!$CK$15:$CK$22</c15:sqref>
                        </c15:fullRef>
                        <c15:formulaRef>
                          <c15:sqref>'Data-Urban'!$CK$15:$CK$21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9.9166666666666661</c:v>
                      </c:pt>
                      <c:pt idx="4">
                        <c:v>121.75</c:v>
                      </c:pt>
                      <c:pt idx="5">
                        <c:v>128.76666666666668</c:v>
                      </c:pt>
                      <c:pt idx="6">
                        <c:v>133.19166666666666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AC03-43F6-9900-6EE93E5D1ED3}"/>
                  </c:ext>
                </c:extLst>
              </c15:ser>
            </c15:filteredLineSeries>
          </c:ext>
        </c:extLst>
      </c:lineChart>
      <c:catAx>
        <c:axId val="378258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60592"/>
        <c:crosses val="autoZero"/>
        <c:auto val="1"/>
        <c:lblAlgn val="ctr"/>
        <c:lblOffset val="100"/>
        <c:noMultiLvlLbl val="0"/>
      </c:catAx>
      <c:valAx>
        <c:axId val="378260592"/>
        <c:scaling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5895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9"/>
          <c:order val="29"/>
          <c:tx>
            <c:strRef>
              <c:f>'Data-Urban'!$CE$14</c:f>
              <c:strCache>
                <c:ptCount val="1"/>
                <c:pt idx="0">
                  <c:v>Goa</c:v>
                </c:pt>
              </c:strCache>
              <c:extLst xmlns:c15="http://schemas.microsoft.com/office/drawing/2012/chart"/>
            </c:strRef>
          </c:tx>
          <c:spPr>
            <a:ln w="222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'Data-Urban'!$BA$15:$BA$22</c15:sqref>
                  </c15:fullRef>
                </c:ext>
              </c:extLst>
              <c:f>'Data-Urban'!$BA$15:$BA$21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'Data-Urban'!$CE$15:$CE$22</c15:sqref>
                  </c15:fullRef>
                </c:ext>
              </c:extLst>
              <c:f>'Data-Urban'!$CE$15:$CE$21</c:f>
              <c:numCache>
                <c:formatCode>0.00</c:formatCode>
                <c:ptCount val="7"/>
                <c:pt idx="0">
                  <c:v>106.97500000000001</c:v>
                </c:pt>
                <c:pt idx="1">
                  <c:v>115.23333333333335</c:v>
                </c:pt>
                <c:pt idx="2">
                  <c:v>124.7</c:v>
                </c:pt>
                <c:pt idx="3">
                  <c:v>132.11666666666667</c:v>
                </c:pt>
                <c:pt idx="4">
                  <c:v>119.74166666666666</c:v>
                </c:pt>
                <c:pt idx="5">
                  <c:v>125.71666666666665</c:v>
                </c:pt>
                <c:pt idx="6">
                  <c:v>129.08333333333334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69-47A2-B234-91A59E1B0A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8258952"/>
        <c:axId val="37826059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'Data-Urban'!$BB$14</c15:sqref>
                        </c15:formulaRef>
                      </c:ext>
                    </c:extLst>
                    <c:strCache>
                      <c:ptCount val="1"/>
                      <c:pt idx="0">
                        <c:v>Jammu and Kashmir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'Data-Urban'!$BB$15:$BB$22</c15:sqref>
                        </c15:fullRef>
                        <c15:formulaRef>
                          <c15:sqref>'Data-Urban'!$BB$15:$BB$21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108.76666666666665</c:v>
                      </c:pt>
                      <c:pt idx="1">
                        <c:v>118.80833333333334</c:v>
                      </c:pt>
                      <c:pt idx="2">
                        <c:v>130.08181818181816</c:v>
                      </c:pt>
                      <c:pt idx="3">
                        <c:v>137.08333333333334</c:v>
                      </c:pt>
                      <c:pt idx="4">
                        <c:v>120.64166666666667</c:v>
                      </c:pt>
                      <c:pt idx="5">
                        <c:v>123.64999999999999</c:v>
                      </c:pt>
                      <c:pt idx="6">
                        <c:v>129.45000000000002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F369-47A2-B234-91A59E1B0A5F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'Data-Urban'!$BC$14</c15:sqref>
                        </c15:formulaRef>
                      </c:ext>
                    </c:extLst>
                    <c:strCache>
                      <c:ptCount val="1"/>
                      <c:pt idx="0">
                        <c:v>Himachal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'Data-Urban'!$BC$15:$BC$22</c15:sqref>
                        </c15:fullRef>
                        <c15:formulaRef>
                          <c15:sqref>'Data-Urban'!$BC$15:$BC$21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107.38333333333333</c:v>
                      </c:pt>
                      <c:pt idx="1">
                        <c:v>118.325</c:v>
                      </c:pt>
                      <c:pt idx="2">
                        <c:v>127.19999999999999</c:v>
                      </c:pt>
                      <c:pt idx="3">
                        <c:v>134.32499999999999</c:v>
                      </c:pt>
                      <c:pt idx="4">
                        <c:v>117.80000000000003</c:v>
                      </c:pt>
                      <c:pt idx="5">
                        <c:v>121.575</c:v>
                      </c:pt>
                      <c:pt idx="6">
                        <c:v>128.06666666666669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F369-47A2-B234-91A59E1B0A5F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'Data-Urban'!$BD$14</c15:sqref>
                        </c15:formulaRef>
                      </c:ext>
                    </c:extLst>
                    <c:strCache>
                      <c:ptCount val="1"/>
                      <c:pt idx="0">
                        <c:v>Punjab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'Data-Urban'!$BD$15:$BD$22</c15:sqref>
                        </c15:fullRef>
                        <c15:formulaRef>
                          <c15:sqref>'Data-Urban'!$BD$15:$BD$21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107.67500000000001</c:v>
                      </c:pt>
                      <c:pt idx="1">
                        <c:v>117.69166666666665</c:v>
                      </c:pt>
                      <c:pt idx="2">
                        <c:v>127.95454545454545</c:v>
                      </c:pt>
                      <c:pt idx="3">
                        <c:v>134.44999999999999</c:v>
                      </c:pt>
                      <c:pt idx="4">
                        <c:v>120.61666666666667</c:v>
                      </c:pt>
                      <c:pt idx="5">
                        <c:v>124.52500000000002</c:v>
                      </c:pt>
                      <c:pt idx="6">
                        <c:v>128.10833333333335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F369-47A2-B234-91A59E1B0A5F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'Data-Urban'!$BE$14</c15:sqref>
                        </c15:formulaRef>
                      </c:ext>
                    </c:extLst>
                    <c:strCache>
                      <c:ptCount val="1"/>
                      <c:pt idx="0">
                        <c:v>Chandigarh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'Data-Urban'!$BE$15:$BE$22</c15:sqref>
                        </c15:fullRef>
                        <c15:formulaRef>
                          <c15:sqref>'Data-Urban'!$BE$15:$BE$21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108.10000000000001</c:v>
                      </c:pt>
                      <c:pt idx="1">
                        <c:v>120.425</c:v>
                      </c:pt>
                      <c:pt idx="2">
                        <c:v>131.24545454545455</c:v>
                      </c:pt>
                      <c:pt idx="3">
                        <c:v>139.30833333333331</c:v>
                      </c:pt>
                      <c:pt idx="4">
                        <c:v>118.94166666666671</c:v>
                      </c:pt>
                      <c:pt idx="5">
                        <c:v>123.49166666666666</c:v>
                      </c:pt>
                      <c:pt idx="6">
                        <c:v>127.84166666666668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369-47A2-B234-91A59E1B0A5F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'Data-Urban'!$BF$14</c15:sqref>
                        </c15:formulaRef>
                      </c:ext>
                    </c:extLst>
                    <c:strCache>
                      <c:ptCount val="1"/>
                      <c:pt idx="0">
                        <c:v>Uttaranchal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'Data-Urban'!$BF$15:$BF$22</c15:sqref>
                        </c15:fullRef>
                        <c15:formulaRef>
                          <c15:sqref>'Data-Urban'!$BF$15:$BF$21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107.325</c:v>
                      </c:pt>
                      <c:pt idx="1">
                        <c:v>117.24999999999999</c:v>
                      </c:pt>
                      <c:pt idx="2">
                        <c:v>126.3090909090909</c:v>
                      </c:pt>
                      <c:pt idx="3">
                        <c:v>131.40833333333333</c:v>
                      </c:pt>
                      <c:pt idx="4">
                        <c:v>116.17500000000001</c:v>
                      </c:pt>
                      <c:pt idx="5">
                        <c:v>119.70833333333333</c:v>
                      </c:pt>
                      <c:pt idx="6">
                        <c:v>124.26666666666667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F369-47A2-B234-91A59E1B0A5F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'Data-Urban'!$BG$14</c15:sqref>
                        </c15:formulaRef>
                      </c:ext>
                    </c:extLst>
                    <c:strCache>
                      <c:ptCount val="1"/>
                      <c:pt idx="0">
                        <c:v>Haryana</c:v>
                      </c:pt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'Data-Urban'!$BG$15:$BG$22</c15:sqref>
                        </c15:fullRef>
                        <c15:formulaRef>
                          <c15:sqref>'Data-Urban'!$BG$15:$BG$21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107.65833333333335</c:v>
                      </c:pt>
                      <c:pt idx="1">
                        <c:v>116.90833333333332</c:v>
                      </c:pt>
                      <c:pt idx="2">
                        <c:v>126.61818181818181</c:v>
                      </c:pt>
                      <c:pt idx="3">
                        <c:v>133.13333333333333</c:v>
                      </c:pt>
                      <c:pt idx="4">
                        <c:v>119.08333333333333</c:v>
                      </c:pt>
                      <c:pt idx="5">
                        <c:v>122.84999999999998</c:v>
                      </c:pt>
                      <c:pt idx="6">
                        <c:v>127.60833333333333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F369-47A2-B234-91A59E1B0A5F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'Data-Urban'!$BH$14</c15:sqref>
                        </c15:formulaRef>
                      </c:ext>
                    </c:extLst>
                    <c:strCache>
                      <c:ptCount val="1"/>
                      <c:pt idx="0">
                        <c:v>Delhi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'Data-Urban'!$BH$15:$BH$22</c15:sqref>
                        </c15:fullRef>
                        <c15:formulaRef>
                          <c15:sqref>'Data-Urban'!$BH$15:$BH$21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107.625</c:v>
                      </c:pt>
                      <c:pt idx="1">
                        <c:v>118.83333333333333</c:v>
                      </c:pt>
                      <c:pt idx="2">
                        <c:v>130.06363636363633</c:v>
                      </c:pt>
                      <c:pt idx="3">
                        <c:v>137</c:v>
                      </c:pt>
                      <c:pt idx="4">
                        <c:v>122.19166666666666</c:v>
                      </c:pt>
                      <c:pt idx="5">
                        <c:v>128.06666666666666</c:v>
                      </c:pt>
                      <c:pt idx="6">
                        <c:v>134.91666666666669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F369-47A2-B234-91A59E1B0A5F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'Data-Urban'!$BI$14</c15:sqref>
                        </c15:formulaRef>
                      </c:ext>
                    </c:extLst>
                    <c:strCache>
                      <c:ptCount val="1"/>
                      <c:pt idx="0">
                        <c:v>Rajasthan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'Data-Urban'!$BI$15:$BI$22</c15:sqref>
                        </c15:fullRef>
                        <c15:formulaRef>
                          <c15:sqref>'Data-Urban'!$BI$15:$BI$21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107.20833333333331</c:v>
                      </c:pt>
                      <c:pt idx="1">
                        <c:v>117.97500000000001</c:v>
                      </c:pt>
                      <c:pt idx="2">
                        <c:v>127.95454545454545</c:v>
                      </c:pt>
                      <c:pt idx="3">
                        <c:v>134.52500000000001</c:v>
                      </c:pt>
                      <c:pt idx="4">
                        <c:v>121.54999999999997</c:v>
                      </c:pt>
                      <c:pt idx="5">
                        <c:v>127.91666666666664</c:v>
                      </c:pt>
                      <c:pt idx="6">
                        <c:v>132.95833333333334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F369-47A2-B234-91A59E1B0A5F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'Data-Urban'!$BJ$14</c15:sqref>
                        </c15:formulaRef>
                      </c:ext>
                    </c:extLst>
                    <c:strCache>
                      <c:ptCount val="1"/>
                      <c:pt idx="0">
                        <c:v>Uttar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'Data-Urban'!$BJ$15:$BJ$22</c15:sqref>
                        </c15:fullRef>
                        <c15:formulaRef>
                          <c15:sqref>'Data-Urban'!$BJ$15:$BJ$21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107.69166666666665</c:v>
                      </c:pt>
                      <c:pt idx="1">
                        <c:v>118.62499999999999</c:v>
                      </c:pt>
                      <c:pt idx="2">
                        <c:v>130.39090909090908</c:v>
                      </c:pt>
                      <c:pt idx="3">
                        <c:v>138.42500000000001</c:v>
                      </c:pt>
                      <c:pt idx="4">
                        <c:v>121.85000000000001</c:v>
                      </c:pt>
                      <c:pt idx="5">
                        <c:v>127.125</c:v>
                      </c:pt>
                      <c:pt idx="6">
                        <c:v>130.78333333333333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F369-47A2-B234-91A59E1B0A5F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'Data-Urban'!$BK$14</c15:sqref>
                        </c15:formulaRef>
                      </c:ext>
                    </c:extLst>
                    <c:strCache>
                      <c:ptCount val="1"/>
                      <c:pt idx="0">
                        <c:v>Bihar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'Data-Urban'!$BK$15:$BK$22</c15:sqref>
                        </c15:fullRef>
                        <c15:formulaRef>
                          <c15:sqref>'Data-Urban'!$BK$15:$BK$21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108.14166666666667</c:v>
                      </c:pt>
                      <c:pt idx="1">
                        <c:v>118.80833333333334</c:v>
                      </c:pt>
                      <c:pt idx="2">
                        <c:v>129.70909090909092</c:v>
                      </c:pt>
                      <c:pt idx="3">
                        <c:v>137.9</c:v>
                      </c:pt>
                      <c:pt idx="4">
                        <c:v>121.78333333333335</c:v>
                      </c:pt>
                      <c:pt idx="5">
                        <c:v>125.64166666666667</c:v>
                      </c:pt>
                      <c:pt idx="6">
                        <c:v>128.28333333333336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F369-47A2-B234-91A59E1B0A5F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'Data-Urban'!$BL$14</c15:sqref>
                        </c15:formulaRef>
                      </c:ext>
                    </c:extLst>
                    <c:strCache>
                      <c:ptCount val="1"/>
                      <c:pt idx="0">
                        <c:v>Sikkim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'Data-Urban'!$BL$15:$BL$22</c15:sqref>
                        </c15:fullRef>
                        <c15:formulaRef>
                          <c15:sqref>'Data-Urban'!$BL$15:$BL$21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107.90833333333332</c:v>
                      </c:pt>
                      <c:pt idx="1">
                        <c:v>121.01666666666667</c:v>
                      </c:pt>
                      <c:pt idx="2">
                        <c:v>134.50909090909093</c:v>
                      </c:pt>
                      <c:pt idx="3">
                        <c:v>143.54166666666666</c:v>
                      </c:pt>
                      <c:pt idx="4">
                        <c:v>124.38333333333333</c:v>
                      </c:pt>
                      <c:pt idx="5">
                        <c:v>130.92500000000004</c:v>
                      </c:pt>
                      <c:pt idx="6">
                        <c:v>137.10833333333332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F369-47A2-B234-91A59E1B0A5F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'Data-Urban'!$BM$14</c15:sqref>
                        </c15:formulaRef>
                      </c:ext>
                    </c:extLst>
                    <c:strCache>
                      <c:ptCount val="1"/>
                      <c:pt idx="0">
                        <c:v>Arunachal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'Data-Urban'!$BM$15:$BM$22</c15:sqref>
                        </c15:fullRef>
                        <c15:formulaRef>
                          <c15:sqref>'Data-Urban'!$BM$15:$BM$21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F369-47A2-B234-91A59E1B0A5F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'Data-Urban'!$BN$14</c15:sqref>
                        </c15:formulaRef>
                      </c:ext>
                    </c:extLst>
                    <c:strCache>
                      <c:ptCount val="1"/>
                      <c:pt idx="0">
                        <c:v>Nagaland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'Data-Urban'!$BN$15:$BN$22</c15:sqref>
                        </c15:fullRef>
                        <c15:formulaRef>
                          <c15:sqref>'Data-Urban'!$BN$15:$BN$21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106.23333333333331</c:v>
                      </c:pt>
                      <c:pt idx="1">
                        <c:v>114.97500000000002</c:v>
                      </c:pt>
                      <c:pt idx="2">
                        <c:v>125.47272727272725</c:v>
                      </c:pt>
                      <c:pt idx="3">
                        <c:v>135.625</c:v>
                      </c:pt>
                      <c:pt idx="4">
                        <c:v>121.41666666666667</c:v>
                      </c:pt>
                      <c:pt idx="5">
                        <c:v>126.99999999999999</c:v>
                      </c:pt>
                      <c:pt idx="6">
                        <c:v>131.79166666666666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F369-47A2-B234-91A59E1B0A5F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'Data-Urban'!$BO$14</c15:sqref>
                        </c15:formulaRef>
                      </c:ext>
                    </c:extLst>
                    <c:strCache>
                      <c:ptCount val="1"/>
                      <c:pt idx="0">
                        <c:v>Manipur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'Data-Urban'!$BO$15:$BO$22</c15:sqref>
                        </c15:fullRef>
                        <c15:formulaRef>
                          <c15:sqref>'Data-Urban'!$BO$15:$BO$21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107.88333333333333</c:v>
                      </c:pt>
                      <c:pt idx="1">
                        <c:v>115.25833333333333</c:v>
                      </c:pt>
                      <c:pt idx="2">
                        <c:v>124.6</c:v>
                      </c:pt>
                      <c:pt idx="3">
                        <c:v>132.75</c:v>
                      </c:pt>
                      <c:pt idx="4">
                        <c:v>119.3</c:v>
                      </c:pt>
                      <c:pt idx="5">
                        <c:v>123.77499999999999</c:v>
                      </c:pt>
                      <c:pt idx="6">
                        <c:v>130.22499999999999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F369-47A2-B234-91A59E1B0A5F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'Data-Urban'!$BP$14</c15:sqref>
                        </c15:formulaRef>
                      </c:ext>
                    </c:extLst>
                    <c:strCache>
                      <c:ptCount val="1"/>
                      <c:pt idx="0">
                        <c:v>Mizoram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'Data-Urban'!$BP$15:$BP$22</c15:sqref>
                        </c15:fullRef>
                        <c15:formulaRef>
                          <c15:sqref>'Data-Urban'!$BP$15:$BP$21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109.50833333333334</c:v>
                      </c:pt>
                      <c:pt idx="1">
                        <c:v>120.60833333333335</c:v>
                      </c:pt>
                      <c:pt idx="2">
                        <c:v>130.33636363636364</c:v>
                      </c:pt>
                      <c:pt idx="3">
                        <c:v>136.8666666666667</c:v>
                      </c:pt>
                      <c:pt idx="4">
                        <c:v>119.73333333333335</c:v>
                      </c:pt>
                      <c:pt idx="5">
                        <c:v>123.60000000000001</c:v>
                      </c:pt>
                      <c:pt idx="6">
                        <c:v>125.61666666666666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F369-47A2-B234-91A59E1B0A5F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'Data-Urban'!$BQ$14</c15:sqref>
                        </c15:formulaRef>
                      </c:ext>
                    </c:extLst>
                    <c:strCache>
                      <c:ptCount val="1"/>
                      <c:pt idx="0">
                        <c:v>Tripura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'Data-Urban'!$BQ$15:$BQ$22</c15:sqref>
                        </c15:fullRef>
                        <c15:formulaRef>
                          <c15:sqref>'Data-Urban'!$BQ$15:$BQ$21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107.69166666666666</c:v>
                      </c:pt>
                      <c:pt idx="1">
                        <c:v>117.27499999999999</c:v>
                      </c:pt>
                      <c:pt idx="2">
                        <c:v>129.80909090909088</c:v>
                      </c:pt>
                      <c:pt idx="3">
                        <c:v>145.57499999999999</c:v>
                      </c:pt>
                      <c:pt idx="4">
                        <c:v>130.7416666666667</c:v>
                      </c:pt>
                      <c:pt idx="5">
                        <c:v>132.56666666666666</c:v>
                      </c:pt>
                      <c:pt idx="6">
                        <c:v>135.45833333333334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F369-47A2-B234-91A59E1B0A5F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'Data-Urban'!$BR$14</c15:sqref>
                        </c15:formulaRef>
                      </c:ext>
                    </c:extLst>
                    <c:strCache>
                      <c:ptCount val="1"/>
                      <c:pt idx="0">
                        <c:v>Meghalaya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'Data-Urban'!$BR$15:$BR$22</c15:sqref>
                        </c15:fullRef>
                        <c15:formulaRef>
                          <c15:sqref>'Data-Urban'!$BR$15:$BR$21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107.52500000000002</c:v>
                      </c:pt>
                      <c:pt idx="1">
                        <c:v>115.43333333333334</c:v>
                      </c:pt>
                      <c:pt idx="2">
                        <c:v>123.50909090909092</c:v>
                      </c:pt>
                      <c:pt idx="3">
                        <c:v>132.36666666666665</c:v>
                      </c:pt>
                      <c:pt idx="4">
                        <c:v>119.79166666666667</c:v>
                      </c:pt>
                      <c:pt idx="5">
                        <c:v>123.46666666666665</c:v>
                      </c:pt>
                      <c:pt idx="6">
                        <c:v>126.925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F369-47A2-B234-91A59E1B0A5F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'Data-Urban'!$BS$14</c15:sqref>
                        </c15:formulaRef>
                      </c:ext>
                    </c:extLst>
                    <c:strCache>
                      <c:ptCount val="1"/>
                      <c:pt idx="0">
                        <c:v>Assam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'Data-Urban'!$BS$15:$BS$22</c15:sqref>
                        </c15:fullRef>
                        <c15:formulaRef>
                          <c15:sqref>'Data-Urban'!$BS$15:$BS$21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107.76666666666667</c:v>
                      </c:pt>
                      <c:pt idx="1">
                        <c:v>117.87499999999999</c:v>
                      </c:pt>
                      <c:pt idx="2">
                        <c:v>128.64545454545458</c:v>
                      </c:pt>
                      <c:pt idx="3">
                        <c:v>138.47499999999999</c:v>
                      </c:pt>
                      <c:pt idx="4">
                        <c:v>121.075</c:v>
                      </c:pt>
                      <c:pt idx="5">
                        <c:v>125.43333333333334</c:v>
                      </c:pt>
                      <c:pt idx="6">
                        <c:v>129.17500000000001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F369-47A2-B234-91A59E1B0A5F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'Data-Urban'!$BT$14</c15:sqref>
                        </c15:formulaRef>
                      </c:ext>
                    </c:extLst>
                    <c:strCache>
                      <c:ptCount val="1"/>
                      <c:pt idx="0">
                        <c:v>West Bengal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'Data-Urban'!$BT$15:$BT$22</c15:sqref>
                        </c15:fullRef>
                        <c15:formulaRef>
                          <c15:sqref>'Data-Urban'!$BT$15:$BT$21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107.27499999999999</c:v>
                      </c:pt>
                      <c:pt idx="1">
                        <c:v>117.825</c:v>
                      </c:pt>
                      <c:pt idx="2">
                        <c:v>130.4</c:v>
                      </c:pt>
                      <c:pt idx="3">
                        <c:v>138.48333333333335</c:v>
                      </c:pt>
                      <c:pt idx="4">
                        <c:v>121.56666666666668</c:v>
                      </c:pt>
                      <c:pt idx="5">
                        <c:v>127.01666666666669</c:v>
                      </c:pt>
                      <c:pt idx="6">
                        <c:v>130.71666666666667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F369-47A2-B234-91A59E1B0A5F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'Data-Urban'!$BU$14</c15:sqref>
                        </c15:formulaRef>
                      </c:ext>
                    </c:extLst>
                    <c:strCache>
                      <c:ptCount val="1"/>
                      <c:pt idx="0">
                        <c:v>Jharkhand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'Data-Urban'!$BU$15:$BU$22</c15:sqref>
                        </c15:fullRef>
                        <c15:formulaRef>
                          <c15:sqref>'Data-Urban'!$BU$15:$BU$21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108.64166666666667</c:v>
                      </c:pt>
                      <c:pt idx="1">
                        <c:v>118.55</c:v>
                      </c:pt>
                      <c:pt idx="2">
                        <c:v>129.64545454545456</c:v>
                      </c:pt>
                      <c:pt idx="3">
                        <c:v>137.47500000000002</c:v>
                      </c:pt>
                      <c:pt idx="4">
                        <c:v>120.29166666666669</c:v>
                      </c:pt>
                      <c:pt idx="5">
                        <c:v>125.08333333333331</c:v>
                      </c:pt>
                      <c:pt idx="6">
                        <c:v>128.62500000000003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F369-47A2-B234-91A59E1B0A5F}"/>
                  </c:ext>
                </c:extLst>
              </c15:ser>
            </c15:filteredLineSeries>
            <c15:filteredLine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'Data-Urban'!$BV$14</c15:sqref>
                        </c15:formulaRef>
                      </c:ext>
                    </c:extLst>
                    <c:strCache>
                      <c:ptCount val="1"/>
                      <c:pt idx="0">
                        <c:v>Orissa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'Data-Urban'!$BV$15:$BV$22</c15:sqref>
                        </c15:fullRef>
                        <c15:formulaRef>
                          <c15:sqref>'Data-Urban'!$BV$15:$BV$21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109.01666666666665</c:v>
                      </c:pt>
                      <c:pt idx="1">
                        <c:v>120.35833333333333</c:v>
                      </c:pt>
                      <c:pt idx="2">
                        <c:v>132.56363636363633</c:v>
                      </c:pt>
                      <c:pt idx="3">
                        <c:v>140.78333333333333</c:v>
                      </c:pt>
                      <c:pt idx="4">
                        <c:v>121.34166666666668</c:v>
                      </c:pt>
                      <c:pt idx="5">
                        <c:v>125.82500000000003</c:v>
                      </c:pt>
                      <c:pt idx="6">
                        <c:v>129.20000000000002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F369-47A2-B234-91A59E1B0A5F}"/>
                  </c:ext>
                </c:extLst>
              </c15:ser>
            </c15:filteredLineSeries>
            <c15:filteredLine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'Data-Urban'!$BW$14</c15:sqref>
                        </c15:formulaRef>
                      </c:ext>
                    </c:extLst>
                    <c:strCache>
                      <c:ptCount val="1"/>
                      <c:pt idx="0">
                        <c:v>Chattisgarh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'Data-Urban'!$BW$15:$BW$22</c15:sqref>
                        </c15:fullRef>
                        <c15:formulaRef>
                          <c15:sqref>'Data-Urban'!$BW$15:$BW$21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108.04166666666669</c:v>
                      </c:pt>
                      <c:pt idx="1">
                        <c:v>118.09166666666665</c:v>
                      </c:pt>
                      <c:pt idx="2">
                        <c:v>129.95454545454544</c:v>
                      </c:pt>
                      <c:pt idx="3">
                        <c:v>136.91666666666669</c:v>
                      </c:pt>
                      <c:pt idx="4">
                        <c:v>120.75</c:v>
                      </c:pt>
                      <c:pt idx="5">
                        <c:v>125.84999999999998</c:v>
                      </c:pt>
                      <c:pt idx="6">
                        <c:v>129.1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F369-47A2-B234-91A59E1B0A5F}"/>
                  </c:ext>
                </c:extLst>
              </c15:ser>
            </c15:filteredLineSeries>
            <c15:filteredLine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'Data-Urban'!$BX$14</c15:sqref>
                        </c15:formulaRef>
                      </c:ext>
                    </c:extLst>
                    <c:strCache>
                      <c:ptCount val="1"/>
                      <c:pt idx="0">
                        <c:v>Madhya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'Data-Urban'!$BX$15:$BX$22</c15:sqref>
                        </c15:fullRef>
                        <c15:formulaRef>
                          <c15:sqref>'Data-Urban'!$BX$15:$BX$21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107.47500000000001</c:v>
                      </c:pt>
                      <c:pt idx="1">
                        <c:v>117.94166666666666</c:v>
                      </c:pt>
                      <c:pt idx="2">
                        <c:v>128.99090909090913</c:v>
                      </c:pt>
                      <c:pt idx="3">
                        <c:v>135.98333333333332</c:v>
                      </c:pt>
                      <c:pt idx="4">
                        <c:v>122.11666666666667</c:v>
                      </c:pt>
                      <c:pt idx="5">
                        <c:v>126.48333333333333</c:v>
                      </c:pt>
                      <c:pt idx="6">
                        <c:v>130.31666666666666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F369-47A2-B234-91A59E1B0A5F}"/>
                  </c:ext>
                </c:extLst>
              </c15:ser>
            </c15:filteredLineSeries>
            <c15:filteredLine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'Data-Urban'!$BY$14</c15:sqref>
                        </c15:formulaRef>
                      </c:ext>
                    </c:extLst>
                    <c:strCache>
                      <c:ptCount val="1"/>
                      <c:pt idx="0">
                        <c:v>Gujarat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'Data-Urban'!$BY$15:$BY$22</c15:sqref>
                        </c15:fullRef>
                        <c15:formulaRef>
                          <c15:sqref>'Data-Urban'!$BY$15:$BY$21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108.74166666666667</c:v>
                      </c:pt>
                      <c:pt idx="1">
                        <c:v>119.22500000000001</c:v>
                      </c:pt>
                      <c:pt idx="2">
                        <c:v>129.55454545454549</c:v>
                      </c:pt>
                      <c:pt idx="3">
                        <c:v>135</c:v>
                      </c:pt>
                      <c:pt idx="4">
                        <c:v>119.54166666666667</c:v>
                      </c:pt>
                      <c:pt idx="5">
                        <c:v>124.425</c:v>
                      </c:pt>
                      <c:pt idx="6">
                        <c:v>126.94166666666666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F369-47A2-B234-91A59E1B0A5F}"/>
                  </c:ext>
                </c:extLst>
              </c15:ser>
            </c15:filteredLineSeries>
            <c15:filteredLine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'Data-Urban'!$BZ$14</c15:sqref>
                        </c15:formulaRef>
                      </c:ext>
                    </c:extLst>
                    <c:strCache>
                      <c:ptCount val="1"/>
                      <c:pt idx="0">
                        <c:v>Daman and Diu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'Data-Urban'!$BZ$15:$BZ$22</c15:sqref>
                        </c15:fullRef>
                        <c15:formulaRef>
                          <c15:sqref>'Data-Urban'!$BZ$15:$BZ$21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107.375</c:v>
                      </c:pt>
                      <c:pt idx="1">
                        <c:v>116.71666666666668</c:v>
                      </c:pt>
                      <c:pt idx="2">
                        <c:v>125.49999999999999</c:v>
                      </c:pt>
                      <c:pt idx="3">
                        <c:v>132.85833333333335</c:v>
                      </c:pt>
                      <c:pt idx="4">
                        <c:v>123.50833333333333</c:v>
                      </c:pt>
                      <c:pt idx="5">
                        <c:v>128.34166666666667</c:v>
                      </c:pt>
                      <c:pt idx="6">
                        <c:v>129.42499999999998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F369-47A2-B234-91A59E1B0A5F}"/>
                  </c:ext>
                </c:extLst>
              </c15:ser>
            </c15:filteredLineSeries>
            <c15:filteredLine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'Data-Urban'!$CA$14</c15:sqref>
                        </c15:formulaRef>
                      </c:ext>
                    </c:extLst>
                    <c:strCache>
                      <c:ptCount val="1"/>
                      <c:pt idx="0">
                        <c:v>Dadra and Nagar Haveli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'Data-Urban'!$CA$15:$CA$22</c15:sqref>
                        </c15:fullRef>
                        <c15:formulaRef>
                          <c15:sqref>'Data-Urban'!$CA$15:$CA$21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107.85833333333333</c:v>
                      </c:pt>
                      <c:pt idx="1">
                        <c:v>118.10833333333333</c:v>
                      </c:pt>
                      <c:pt idx="2">
                        <c:v>125.75454545454545</c:v>
                      </c:pt>
                      <c:pt idx="3">
                        <c:v>129.70000000000002</c:v>
                      </c:pt>
                      <c:pt idx="4">
                        <c:v>117.63333333333334</c:v>
                      </c:pt>
                      <c:pt idx="5">
                        <c:v>123.84166666666665</c:v>
                      </c:pt>
                      <c:pt idx="6">
                        <c:v>127.09166666666668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F369-47A2-B234-91A59E1B0A5F}"/>
                  </c:ext>
                </c:extLst>
              </c15:ser>
            </c15:filteredLineSeries>
            <c15:filteredLine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'Data-Urban'!$CB$14</c15:sqref>
                        </c15:formulaRef>
                      </c:ext>
                    </c:extLst>
                    <c:strCache>
                      <c:ptCount val="1"/>
                      <c:pt idx="0">
                        <c:v>Maharashtra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'Data-Urban'!$CB$15:$CB$22</c15:sqref>
                        </c15:fullRef>
                        <c15:formulaRef>
                          <c15:sqref>'Data-Urban'!$CB$15:$CB$21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107.7833333333333</c:v>
                      </c:pt>
                      <c:pt idx="1">
                        <c:v>117.82499999999999</c:v>
                      </c:pt>
                      <c:pt idx="2">
                        <c:v>128.9727272727273</c:v>
                      </c:pt>
                      <c:pt idx="3">
                        <c:v>135.00000000000003</c:v>
                      </c:pt>
                      <c:pt idx="4">
                        <c:v>119.05833333333335</c:v>
                      </c:pt>
                      <c:pt idx="5">
                        <c:v>123.35833333333333</c:v>
                      </c:pt>
                      <c:pt idx="6">
                        <c:v>127.25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F369-47A2-B234-91A59E1B0A5F}"/>
                  </c:ext>
                </c:extLst>
              </c15:ser>
            </c15:filteredLineSeries>
            <c15:filteredLine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'Data-Urban'!$CC$14</c15:sqref>
                        </c15:formulaRef>
                      </c:ext>
                    </c:extLst>
                    <c:strCache>
                      <c:ptCount val="1"/>
                      <c:pt idx="0">
                        <c:v>Andhra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'Data-Urban'!$CC$15:$CC$22</c15:sqref>
                        </c15:fullRef>
                        <c15:formulaRef>
                          <c15:sqref>'Data-Urban'!$CC$15:$CC$21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107.075</c:v>
                      </c:pt>
                      <c:pt idx="1">
                        <c:v>118.91666666666664</c:v>
                      </c:pt>
                      <c:pt idx="2">
                        <c:v>132.51818181818183</c:v>
                      </c:pt>
                      <c:pt idx="3">
                        <c:v>138.88333333333333</c:v>
                      </c:pt>
                      <c:pt idx="4">
                        <c:v>123.78333333333336</c:v>
                      </c:pt>
                      <c:pt idx="5">
                        <c:v>130.45000000000002</c:v>
                      </c:pt>
                      <c:pt idx="6">
                        <c:v>133.41666666666669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F369-47A2-B234-91A59E1B0A5F}"/>
                  </c:ext>
                </c:extLst>
              </c15:ser>
            </c15:filteredLineSeries>
            <c15:filteredLine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'Data-Urban'!$CD$14</c15:sqref>
                        </c15:formulaRef>
                      </c:ext>
                    </c:extLst>
                    <c:strCache>
                      <c:ptCount val="1"/>
                      <c:pt idx="0">
                        <c:v>Karnataka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'Data-Urban'!$CD$15:$CD$22</c15:sqref>
                        </c15:fullRef>
                        <c15:formulaRef>
                          <c15:sqref>'Data-Urban'!$CD$15:$CD$21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109.01666666666667</c:v>
                      </c:pt>
                      <c:pt idx="1">
                        <c:v>120.91666666666667</c:v>
                      </c:pt>
                      <c:pt idx="2">
                        <c:v>134.84545454545454</c:v>
                      </c:pt>
                      <c:pt idx="3">
                        <c:v>144.59166666666667</c:v>
                      </c:pt>
                      <c:pt idx="4">
                        <c:v>127.05000000000001</c:v>
                      </c:pt>
                      <c:pt idx="5">
                        <c:v>133.41666666666666</c:v>
                      </c:pt>
                      <c:pt idx="6">
                        <c:v>137.64166666666668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F369-47A2-B234-91A59E1B0A5F}"/>
                  </c:ext>
                </c:extLst>
              </c15:ser>
            </c15:filteredLineSeries>
            <c15:filteredLine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'Data-Urban'!$CF$14</c15:sqref>
                        </c15:formulaRef>
                      </c:ext>
                    </c:extLst>
                    <c:strCache>
                      <c:ptCount val="1"/>
                      <c:pt idx="0">
                        <c:v>Lakshwadeep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'Data-Urban'!$CF$15:$CF$22</c15:sqref>
                        </c15:fullRef>
                        <c15:formulaRef>
                          <c15:sqref>'Data-Urban'!$CF$15:$CF$21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110.99166666666666</c:v>
                      </c:pt>
                      <c:pt idx="1">
                        <c:v>119.67499999999997</c:v>
                      </c:pt>
                      <c:pt idx="2">
                        <c:v>125.28181818181815</c:v>
                      </c:pt>
                      <c:pt idx="3">
                        <c:v>130.89166666666665</c:v>
                      </c:pt>
                      <c:pt idx="4">
                        <c:v>114.55833333333334</c:v>
                      </c:pt>
                      <c:pt idx="5">
                        <c:v>116.88333333333334</c:v>
                      </c:pt>
                      <c:pt idx="6">
                        <c:v>120.825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F369-47A2-B234-91A59E1B0A5F}"/>
                  </c:ext>
                </c:extLst>
              </c15:ser>
            </c15:filteredLineSeries>
            <c15:filteredLine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'Data-Urban'!$CG$14</c15:sqref>
                        </c15:formulaRef>
                      </c:ext>
                    </c:extLst>
                    <c:strCache>
                      <c:ptCount val="1"/>
                      <c:pt idx="0">
                        <c:v>Kerala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'Data-Urban'!$CG$15:$CG$22</c15:sqref>
                        </c15:fullRef>
                        <c15:formulaRef>
                          <c15:sqref>'Data-Urban'!$CG$15:$CG$21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111.00833333333333</c:v>
                      </c:pt>
                      <c:pt idx="1">
                        <c:v>121.01666666666665</c:v>
                      </c:pt>
                      <c:pt idx="2">
                        <c:v>134.53636363636363</c:v>
                      </c:pt>
                      <c:pt idx="3">
                        <c:v>144.79166666666669</c:v>
                      </c:pt>
                      <c:pt idx="4">
                        <c:v>124.85833333333335</c:v>
                      </c:pt>
                      <c:pt idx="5">
                        <c:v>130.29166666666666</c:v>
                      </c:pt>
                      <c:pt idx="6">
                        <c:v>136.13333333333335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F369-47A2-B234-91A59E1B0A5F}"/>
                  </c:ext>
                </c:extLst>
              </c15:ser>
            </c15:filteredLineSeries>
            <c15:filteredLine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'Data-Urban'!$CH$14</c15:sqref>
                        </c15:formulaRef>
                      </c:ext>
                    </c:extLst>
                    <c:strCache>
                      <c:ptCount val="1"/>
                      <c:pt idx="0">
                        <c:v>Tamil Nadu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'Data-Urban'!$CH$15:$CH$22</c15:sqref>
                        </c15:fullRef>
                        <c15:formulaRef>
                          <c15:sqref>'Data-Urban'!$CH$15:$CH$21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107.85000000000001</c:v>
                      </c:pt>
                      <c:pt idx="1">
                        <c:v>121.30833333333335</c:v>
                      </c:pt>
                      <c:pt idx="2">
                        <c:v>134.62727272727273</c:v>
                      </c:pt>
                      <c:pt idx="3">
                        <c:v>141.16666666666666</c:v>
                      </c:pt>
                      <c:pt idx="4">
                        <c:v>124.50833333333334</c:v>
                      </c:pt>
                      <c:pt idx="5">
                        <c:v>129.68333333333334</c:v>
                      </c:pt>
                      <c:pt idx="6">
                        <c:v>135.35833333333335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F369-47A2-B234-91A59E1B0A5F}"/>
                  </c:ext>
                </c:extLst>
              </c15:ser>
            </c15:filteredLineSeries>
            <c15:filteredLine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'Data-Urban'!$CI$14</c15:sqref>
                        </c15:formulaRef>
                      </c:ext>
                    </c:extLst>
                    <c:strCache>
                      <c:ptCount val="1"/>
                      <c:pt idx="0">
                        <c:v>Pondicherry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'Data-Urban'!$CI$15:$CI$22</c15:sqref>
                        </c15:fullRef>
                        <c15:formulaRef>
                          <c15:sqref>'Data-Urban'!$CI$15:$CI$21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108.29166666666669</c:v>
                      </c:pt>
                      <c:pt idx="1">
                        <c:v>119.00833333333331</c:v>
                      </c:pt>
                      <c:pt idx="2">
                        <c:v>131.45454545454547</c:v>
                      </c:pt>
                      <c:pt idx="3">
                        <c:v>139.00833333333335</c:v>
                      </c:pt>
                      <c:pt idx="4">
                        <c:v>126.46666666666665</c:v>
                      </c:pt>
                      <c:pt idx="5">
                        <c:v>128.85</c:v>
                      </c:pt>
                      <c:pt idx="6">
                        <c:v>131.84166666666667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F369-47A2-B234-91A59E1B0A5F}"/>
                  </c:ext>
                </c:extLst>
              </c15:ser>
            </c15:filteredLineSeries>
            <c15:filteredLine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'Data-Urban'!$CJ$14</c15:sqref>
                        </c15:formulaRef>
                      </c:ext>
                    </c:extLst>
                    <c:strCache>
                      <c:ptCount val="1"/>
                      <c:pt idx="0">
                        <c:v>Andaman and Nicobar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'Data-Urban'!$CJ$15:$CJ$22</c15:sqref>
                        </c15:fullRef>
                        <c15:formulaRef>
                          <c15:sqref>'Data-Urban'!$CJ$15:$CJ$21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110.58333333333336</c:v>
                      </c:pt>
                      <c:pt idx="1">
                        <c:v>120.80833333333334</c:v>
                      </c:pt>
                      <c:pt idx="2">
                        <c:v>130.10909090909092</c:v>
                      </c:pt>
                      <c:pt idx="3">
                        <c:v>134.70833333333334</c:v>
                      </c:pt>
                      <c:pt idx="4">
                        <c:v>117.52500000000002</c:v>
                      </c:pt>
                      <c:pt idx="5">
                        <c:v>123.35833333333333</c:v>
                      </c:pt>
                      <c:pt idx="6">
                        <c:v>128.13333333333333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F369-47A2-B234-91A59E1B0A5F}"/>
                  </c:ext>
                </c:extLst>
              </c15:ser>
            </c15:filteredLineSeries>
            <c15:filteredLine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'Data-Urban'!$CK$14</c15:sqref>
                        </c15:formulaRef>
                      </c:ext>
                    </c:extLst>
                    <c:strCache>
                      <c:ptCount val="1"/>
                      <c:pt idx="0">
                        <c:v>Telangana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'Data-Urban'!$CK$15:$CK$22</c15:sqref>
                        </c15:fullRef>
                        <c15:formulaRef>
                          <c15:sqref>'Data-Urban'!$CK$15:$CK$21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9.9166666666666661</c:v>
                      </c:pt>
                      <c:pt idx="4">
                        <c:v>121.75</c:v>
                      </c:pt>
                      <c:pt idx="5">
                        <c:v>128.76666666666668</c:v>
                      </c:pt>
                      <c:pt idx="6">
                        <c:v>133.19166666666666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F369-47A2-B234-91A59E1B0A5F}"/>
                  </c:ext>
                </c:extLst>
              </c15:ser>
            </c15:filteredLineSeries>
          </c:ext>
        </c:extLst>
      </c:lineChart>
      <c:catAx>
        <c:axId val="378258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60592"/>
        <c:crosses val="autoZero"/>
        <c:auto val="1"/>
        <c:lblAlgn val="ctr"/>
        <c:lblOffset val="100"/>
        <c:noMultiLvlLbl val="0"/>
      </c:catAx>
      <c:valAx>
        <c:axId val="378260592"/>
        <c:scaling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5895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33"/>
          <c:order val="33"/>
          <c:tx>
            <c:strRef>
              <c:f>'Data-Urban'!$CI$14</c:f>
              <c:strCache>
                <c:ptCount val="1"/>
                <c:pt idx="0">
                  <c:v>Pondicherry</c:v>
                </c:pt>
              </c:strCache>
              <c:extLst xmlns:c15="http://schemas.microsoft.com/office/drawing/2012/chart"/>
            </c:strRef>
          </c:tx>
          <c:spPr>
            <a:ln w="2222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'Data-Urban'!$BA$15:$BA$22</c15:sqref>
                  </c15:fullRef>
                </c:ext>
              </c:extLst>
              <c:f>'Data-Urban'!$BA$15:$BA$21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'Data-Urban'!$CI$15:$CI$22</c15:sqref>
                  </c15:fullRef>
                </c:ext>
              </c:extLst>
              <c:f>'Data-Urban'!$CI$15:$CI$21</c:f>
              <c:numCache>
                <c:formatCode>0.00</c:formatCode>
                <c:ptCount val="7"/>
                <c:pt idx="0">
                  <c:v>108.29166666666669</c:v>
                </c:pt>
                <c:pt idx="1">
                  <c:v>119.00833333333331</c:v>
                </c:pt>
                <c:pt idx="2">
                  <c:v>131.45454545454547</c:v>
                </c:pt>
                <c:pt idx="3">
                  <c:v>139.00833333333335</c:v>
                </c:pt>
                <c:pt idx="4">
                  <c:v>126.46666666666665</c:v>
                </c:pt>
                <c:pt idx="5">
                  <c:v>128.85</c:v>
                </c:pt>
                <c:pt idx="6">
                  <c:v>131.84166666666667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AC-4EDD-B61C-5854FB6898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8258952"/>
        <c:axId val="37826059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'Data-Urban'!$BB$14</c15:sqref>
                        </c15:formulaRef>
                      </c:ext>
                    </c:extLst>
                    <c:strCache>
                      <c:ptCount val="1"/>
                      <c:pt idx="0">
                        <c:v>Jammu and Kashmir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'Data-Urban'!$BB$15:$BB$22</c15:sqref>
                        </c15:fullRef>
                        <c15:formulaRef>
                          <c15:sqref>'Data-Urban'!$BB$15:$BB$21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108.76666666666665</c:v>
                      </c:pt>
                      <c:pt idx="1">
                        <c:v>118.80833333333334</c:v>
                      </c:pt>
                      <c:pt idx="2">
                        <c:v>130.08181818181816</c:v>
                      </c:pt>
                      <c:pt idx="3">
                        <c:v>137.08333333333334</c:v>
                      </c:pt>
                      <c:pt idx="4">
                        <c:v>120.64166666666667</c:v>
                      </c:pt>
                      <c:pt idx="5">
                        <c:v>123.64999999999999</c:v>
                      </c:pt>
                      <c:pt idx="6">
                        <c:v>129.45000000000002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75AC-4EDD-B61C-5854FB68981A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'Data-Urban'!$BC$14</c15:sqref>
                        </c15:formulaRef>
                      </c:ext>
                    </c:extLst>
                    <c:strCache>
                      <c:ptCount val="1"/>
                      <c:pt idx="0">
                        <c:v>Himachal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'Data-Urban'!$BC$15:$BC$22</c15:sqref>
                        </c15:fullRef>
                        <c15:formulaRef>
                          <c15:sqref>'Data-Urban'!$BC$15:$BC$21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107.38333333333333</c:v>
                      </c:pt>
                      <c:pt idx="1">
                        <c:v>118.325</c:v>
                      </c:pt>
                      <c:pt idx="2">
                        <c:v>127.19999999999999</c:v>
                      </c:pt>
                      <c:pt idx="3">
                        <c:v>134.32499999999999</c:v>
                      </c:pt>
                      <c:pt idx="4">
                        <c:v>117.80000000000003</c:v>
                      </c:pt>
                      <c:pt idx="5">
                        <c:v>121.575</c:v>
                      </c:pt>
                      <c:pt idx="6">
                        <c:v>128.06666666666669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75AC-4EDD-B61C-5854FB68981A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'Data-Urban'!$BD$14</c15:sqref>
                        </c15:formulaRef>
                      </c:ext>
                    </c:extLst>
                    <c:strCache>
                      <c:ptCount val="1"/>
                      <c:pt idx="0">
                        <c:v>Punjab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'Data-Urban'!$BD$15:$BD$22</c15:sqref>
                        </c15:fullRef>
                        <c15:formulaRef>
                          <c15:sqref>'Data-Urban'!$BD$15:$BD$21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107.67500000000001</c:v>
                      </c:pt>
                      <c:pt idx="1">
                        <c:v>117.69166666666665</c:v>
                      </c:pt>
                      <c:pt idx="2">
                        <c:v>127.95454545454545</c:v>
                      </c:pt>
                      <c:pt idx="3">
                        <c:v>134.44999999999999</c:v>
                      </c:pt>
                      <c:pt idx="4">
                        <c:v>120.61666666666667</c:v>
                      </c:pt>
                      <c:pt idx="5">
                        <c:v>124.52500000000002</c:v>
                      </c:pt>
                      <c:pt idx="6">
                        <c:v>128.10833333333335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75AC-4EDD-B61C-5854FB68981A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'Data-Urban'!$BE$14</c15:sqref>
                        </c15:formulaRef>
                      </c:ext>
                    </c:extLst>
                    <c:strCache>
                      <c:ptCount val="1"/>
                      <c:pt idx="0">
                        <c:v>Chandigarh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'Data-Urban'!$BE$15:$BE$22</c15:sqref>
                        </c15:fullRef>
                        <c15:formulaRef>
                          <c15:sqref>'Data-Urban'!$BE$15:$BE$21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108.10000000000001</c:v>
                      </c:pt>
                      <c:pt idx="1">
                        <c:v>120.425</c:v>
                      </c:pt>
                      <c:pt idx="2">
                        <c:v>131.24545454545455</c:v>
                      </c:pt>
                      <c:pt idx="3">
                        <c:v>139.30833333333331</c:v>
                      </c:pt>
                      <c:pt idx="4">
                        <c:v>118.94166666666671</c:v>
                      </c:pt>
                      <c:pt idx="5">
                        <c:v>123.49166666666666</c:v>
                      </c:pt>
                      <c:pt idx="6">
                        <c:v>127.84166666666668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75AC-4EDD-B61C-5854FB68981A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'Data-Urban'!$BF$14</c15:sqref>
                        </c15:formulaRef>
                      </c:ext>
                    </c:extLst>
                    <c:strCache>
                      <c:ptCount val="1"/>
                      <c:pt idx="0">
                        <c:v>Uttaranchal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'Data-Urban'!$BF$15:$BF$22</c15:sqref>
                        </c15:fullRef>
                        <c15:formulaRef>
                          <c15:sqref>'Data-Urban'!$BF$15:$BF$21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107.325</c:v>
                      </c:pt>
                      <c:pt idx="1">
                        <c:v>117.24999999999999</c:v>
                      </c:pt>
                      <c:pt idx="2">
                        <c:v>126.3090909090909</c:v>
                      </c:pt>
                      <c:pt idx="3">
                        <c:v>131.40833333333333</c:v>
                      </c:pt>
                      <c:pt idx="4">
                        <c:v>116.17500000000001</c:v>
                      </c:pt>
                      <c:pt idx="5">
                        <c:v>119.70833333333333</c:v>
                      </c:pt>
                      <c:pt idx="6">
                        <c:v>124.26666666666667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75AC-4EDD-B61C-5854FB68981A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'Data-Urban'!$BG$14</c15:sqref>
                        </c15:formulaRef>
                      </c:ext>
                    </c:extLst>
                    <c:strCache>
                      <c:ptCount val="1"/>
                      <c:pt idx="0">
                        <c:v>Haryana</c:v>
                      </c:pt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'Data-Urban'!$BG$15:$BG$22</c15:sqref>
                        </c15:fullRef>
                        <c15:formulaRef>
                          <c15:sqref>'Data-Urban'!$BG$15:$BG$21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107.65833333333335</c:v>
                      </c:pt>
                      <c:pt idx="1">
                        <c:v>116.90833333333332</c:v>
                      </c:pt>
                      <c:pt idx="2">
                        <c:v>126.61818181818181</c:v>
                      </c:pt>
                      <c:pt idx="3">
                        <c:v>133.13333333333333</c:v>
                      </c:pt>
                      <c:pt idx="4">
                        <c:v>119.08333333333333</c:v>
                      </c:pt>
                      <c:pt idx="5">
                        <c:v>122.84999999999998</c:v>
                      </c:pt>
                      <c:pt idx="6">
                        <c:v>127.60833333333333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75AC-4EDD-B61C-5854FB68981A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'Data-Urban'!$BH$14</c15:sqref>
                        </c15:formulaRef>
                      </c:ext>
                    </c:extLst>
                    <c:strCache>
                      <c:ptCount val="1"/>
                      <c:pt idx="0">
                        <c:v>Delhi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'Data-Urban'!$BH$15:$BH$22</c15:sqref>
                        </c15:fullRef>
                        <c15:formulaRef>
                          <c15:sqref>'Data-Urban'!$BH$15:$BH$21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107.625</c:v>
                      </c:pt>
                      <c:pt idx="1">
                        <c:v>118.83333333333333</c:v>
                      </c:pt>
                      <c:pt idx="2">
                        <c:v>130.06363636363633</c:v>
                      </c:pt>
                      <c:pt idx="3">
                        <c:v>137</c:v>
                      </c:pt>
                      <c:pt idx="4">
                        <c:v>122.19166666666666</c:v>
                      </c:pt>
                      <c:pt idx="5">
                        <c:v>128.06666666666666</c:v>
                      </c:pt>
                      <c:pt idx="6">
                        <c:v>134.91666666666669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75AC-4EDD-B61C-5854FB68981A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'Data-Urban'!$BI$14</c15:sqref>
                        </c15:formulaRef>
                      </c:ext>
                    </c:extLst>
                    <c:strCache>
                      <c:ptCount val="1"/>
                      <c:pt idx="0">
                        <c:v>Rajasthan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'Data-Urban'!$BI$15:$BI$22</c15:sqref>
                        </c15:fullRef>
                        <c15:formulaRef>
                          <c15:sqref>'Data-Urban'!$BI$15:$BI$21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107.20833333333331</c:v>
                      </c:pt>
                      <c:pt idx="1">
                        <c:v>117.97500000000001</c:v>
                      </c:pt>
                      <c:pt idx="2">
                        <c:v>127.95454545454545</c:v>
                      </c:pt>
                      <c:pt idx="3">
                        <c:v>134.52500000000001</c:v>
                      </c:pt>
                      <c:pt idx="4">
                        <c:v>121.54999999999997</c:v>
                      </c:pt>
                      <c:pt idx="5">
                        <c:v>127.91666666666664</c:v>
                      </c:pt>
                      <c:pt idx="6">
                        <c:v>132.95833333333334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75AC-4EDD-B61C-5854FB68981A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'Data-Urban'!$BJ$14</c15:sqref>
                        </c15:formulaRef>
                      </c:ext>
                    </c:extLst>
                    <c:strCache>
                      <c:ptCount val="1"/>
                      <c:pt idx="0">
                        <c:v>Uttar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'Data-Urban'!$BJ$15:$BJ$22</c15:sqref>
                        </c15:fullRef>
                        <c15:formulaRef>
                          <c15:sqref>'Data-Urban'!$BJ$15:$BJ$21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107.69166666666665</c:v>
                      </c:pt>
                      <c:pt idx="1">
                        <c:v>118.62499999999999</c:v>
                      </c:pt>
                      <c:pt idx="2">
                        <c:v>130.39090909090908</c:v>
                      </c:pt>
                      <c:pt idx="3">
                        <c:v>138.42500000000001</c:v>
                      </c:pt>
                      <c:pt idx="4">
                        <c:v>121.85000000000001</c:v>
                      </c:pt>
                      <c:pt idx="5">
                        <c:v>127.125</c:v>
                      </c:pt>
                      <c:pt idx="6">
                        <c:v>130.78333333333333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75AC-4EDD-B61C-5854FB68981A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'Data-Urban'!$BK$14</c15:sqref>
                        </c15:formulaRef>
                      </c:ext>
                    </c:extLst>
                    <c:strCache>
                      <c:ptCount val="1"/>
                      <c:pt idx="0">
                        <c:v>Bihar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'Data-Urban'!$BK$15:$BK$22</c15:sqref>
                        </c15:fullRef>
                        <c15:formulaRef>
                          <c15:sqref>'Data-Urban'!$BK$15:$BK$21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108.14166666666667</c:v>
                      </c:pt>
                      <c:pt idx="1">
                        <c:v>118.80833333333334</c:v>
                      </c:pt>
                      <c:pt idx="2">
                        <c:v>129.70909090909092</c:v>
                      </c:pt>
                      <c:pt idx="3">
                        <c:v>137.9</c:v>
                      </c:pt>
                      <c:pt idx="4">
                        <c:v>121.78333333333335</c:v>
                      </c:pt>
                      <c:pt idx="5">
                        <c:v>125.64166666666667</c:v>
                      </c:pt>
                      <c:pt idx="6">
                        <c:v>128.28333333333336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75AC-4EDD-B61C-5854FB68981A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'Data-Urban'!$BL$14</c15:sqref>
                        </c15:formulaRef>
                      </c:ext>
                    </c:extLst>
                    <c:strCache>
                      <c:ptCount val="1"/>
                      <c:pt idx="0">
                        <c:v>Sikkim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'Data-Urban'!$BL$15:$BL$22</c15:sqref>
                        </c15:fullRef>
                        <c15:formulaRef>
                          <c15:sqref>'Data-Urban'!$BL$15:$BL$21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107.90833333333332</c:v>
                      </c:pt>
                      <c:pt idx="1">
                        <c:v>121.01666666666667</c:v>
                      </c:pt>
                      <c:pt idx="2">
                        <c:v>134.50909090909093</c:v>
                      </c:pt>
                      <c:pt idx="3">
                        <c:v>143.54166666666666</c:v>
                      </c:pt>
                      <c:pt idx="4">
                        <c:v>124.38333333333333</c:v>
                      </c:pt>
                      <c:pt idx="5">
                        <c:v>130.92500000000004</c:v>
                      </c:pt>
                      <c:pt idx="6">
                        <c:v>137.10833333333332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75AC-4EDD-B61C-5854FB68981A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'Data-Urban'!$BM$14</c15:sqref>
                        </c15:formulaRef>
                      </c:ext>
                    </c:extLst>
                    <c:strCache>
                      <c:ptCount val="1"/>
                      <c:pt idx="0">
                        <c:v>Arunachal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'Data-Urban'!$BM$15:$BM$22</c15:sqref>
                        </c15:fullRef>
                        <c15:formulaRef>
                          <c15:sqref>'Data-Urban'!$BM$15:$BM$21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75AC-4EDD-B61C-5854FB68981A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'Data-Urban'!$BN$14</c15:sqref>
                        </c15:formulaRef>
                      </c:ext>
                    </c:extLst>
                    <c:strCache>
                      <c:ptCount val="1"/>
                      <c:pt idx="0">
                        <c:v>Nagaland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'Data-Urban'!$BN$15:$BN$22</c15:sqref>
                        </c15:fullRef>
                        <c15:formulaRef>
                          <c15:sqref>'Data-Urban'!$BN$15:$BN$21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106.23333333333331</c:v>
                      </c:pt>
                      <c:pt idx="1">
                        <c:v>114.97500000000002</c:v>
                      </c:pt>
                      <c:pt idx="2">
                        <c:v>125.47272727272725</c:v>
                      </c:pt>
                      <c:pt idx="3">
                        <c:v>135.625</c:v>
                      </c:pt>
                      <c:pt idx="4">
                        <c:v>121.41666666666667</c:v>
                      </c:pt>
                      <c:pt idx="5">
                        <c:v>126.99999999999999</c:v>
                      </c:pt>
                      <c:pt idx="6">
                        <c:v>131.79166666666666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75AC-4EDD-B61C-5854FB68981A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'Data-Urban'!$BO$14</c15:sqref>
                        </c15:formulaRef>
                      </c:ext>
                    </c:extLst>
                    <c:strCache>
                      <c:ptCount val="1"/>
                      <c:pt idx="0">
                        <c:v>Manipur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'Data-Urban'!$BO$15:$BO$22</c15:sqref>
                        </c15:fullRef>
                        <c15:formulaRef>
                          <c15:sqref>'Data-Urban'!$BO$15:$BO$21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107.88333333333333</c:v>
                      </c:pt>
                      <c:pt idx="1">
                        <c:v>115.25833333333333</c:v>
                      </c:pt>
                      <c:pt idx="2">
                        <c:v>124.6</c:v>
                      </c:pt>
                      <c:pt idx="3">
                        <c:v>132.75</c:v>
                      </c:pt>
                      <c:pt idx="4">
                        <c:v>119.3</c:v>
                      </c:pt>
                      <c:pt idx="5">
                        <c:v>123.77499999999999</c:v>
                      </c:pt>
                      <c:pt idx="6">
                        <c:v>130.22499999999999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75AC-4EDD-B61C-5854FB68981A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'Data-Urban'!$BP$14</c15:sqref>
                        </c15:formulaRef>
                      </c:ext>
                    </c:extLst>
                    <c:strCache>
                      <c:ptCount val="1"/>
                      <c:pt idx="0">
                        <c:v>Mizoram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'Data-Urban'!$BP$15:$BP$22</c15:sqref>
                        </c15:fullRef>
                        <c15:formulaRef>
                          <c15:sqref>'Data-Urban'!$BP$15:$BP$21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109.50833333333334</c:v>
                      </c:pt>
                      <c:pt idx="1">
                        <c:v>120.60833333333335</c:v>
                      </c:pt>
                      <c:pt idx="2">
                        <c:v>130.33636363636364</c:v>
                      </c:pt>
                      <c:pt idx="3">
                        <c:v>136.8666666666667</c:v>
                      </c:pt>
                      <c:pt idx="4">
                        <c:v>119.73333333333335</c:v>
                      </c:pt>
                      <c:pt idx="5">
                        <c:v>123.60000000000001</c:v>
                      </c:pt>
                      <c:pt idx="6">
                        <c:v>125.61666666666666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75AC-4EDD-B61C-5854FB68981A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'Data-Urban'!$BQ$14</c15:sqref>
                        </c15:formulaRef>
                      </c:ext>
                    </c:extLst>
                    <c:strCache>
                      <c:ptCount val="1"/>
                      <c:pt idx="0">
                        <c:v>Tripura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'Data-Urban'!$BQ$15:$BQ$22</c15:sqref>
                        </c15:fullRef>
                        <c15:formulaRef>
                          <c15:sqref>'Data-Urban'!$BQ$15:$BQ$21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107.69166666666666</c:v>
                      </c:pt>
                      <c:pt idx="1">
                        <c:v>117.27499999999999</c:v>
                      </c:pt>
                      <c:pt idx="2">
                        <c:v>129.80909090909088</c:v>
                      </c:pt>
                      <c:pt idx="3">
                        <c:v>145.57499999999999</c:v>
                      </c:pt>
                      <c:pt idx="4">
                        <c:v>130.7416666666667</c:v>
                      </c:pt>
                      <c:pt idx="5">
                        <c:v>132.56666666666666</c:v>
                      </c:pt>
                      <c:pt idx="6">
                        <c:v>135.45833333333334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75AC-4EDD-B61C-5854FB68981A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'Data-Urban'!$BR$14</c15:sqref>
                        </c15:formulaRef>
                      </c:ext>
                    </c:extLst>
                    <c:strCache>
                      <c:ptCount val="1"/>
                      <c:pt idx="0">
                        <c:v>Meghalaya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'Data-Urban'!$BR$15:$BR$22</c15:sqref>
                        </c15:fullRef>
                        <c15:formulaRef>
                          <c15:sqref>'Data-Urban'!$BR$15:$BR$21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107.52500000000002</c:v>
                      </c:pt>
                      <c:pt idx="1">
                        <c:v>115.43333333333334</c:v>
                      </c:pt>
                      <c:pt idx="2">
                        <c:v>123.50909090909092</c:v>
                      </c:pt>
                      <c:pt idx="3">
                        <c:v>132.36666666666665</c:v>
                      </c:pt>
                      <c:pt idx="4">
                        <c:v>119.79166666666667</c:v>
                      </c:pt>
                      <c:pt idx="5">
                        <c:v>123.46666666666665</c:v>
                      </c:pt>
                      <c:pt idx="6">
                        <c:v>126.925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75AC-4EDD-B61C-5854FB68981A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'Data-Urban'!$BS$14</c15:sqref>
                        </c15:formulaRef>
                      </c:ext>
                    </c:extLst>
                    <c:strCache>
                      <c:ptCount val="1"/>
                      <c:pt idx="0">
                        <c:v>Assam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'Data-Urban'!$BS$15:$BS$22</c15:sqref>
                        </c15:fullRef>
                        <c15:formulaRef>
                          <c15:sqref>'Data-Urban'!$BS$15:$BS$21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107.76666666666667</c:v>
                      </c:pt>
                      <c:pt idx="1">
                        <c:v>117.87499999999999</c:v>
                      </c:pt>
                      <c:pt idx="2">
                        <c:v>128.64545454545458</c:v>
                      </c:pt>
                      <c:pt idx="3">
                        <c:v>138.47499999999999</c:v>
                      </c:pt>
                      <c:pt idx="4">
                        <c:v>121.075</c:v>
                      </c:pt>
                      <c:pt idx="5">
                        <c:v>125.43333333333334</c:v>
                      </c:pt>
                      <c:pt idx="6">
                        <c:v>129.17500000000001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75AC-4EDD-B61C-5854FB68981A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'Data-Urban'!$BT$14</c15:sqref>
                        </c15:formulaRef>
                      </c:ext>
                    </c:extLst>
                    <c:strCache>
                      <c:ptCount val="1"/>
                      <c:pt idx="0">
                        <c:v>West Bengal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'Data-Urban'!$BT$15:$BT$22</c15:sqref>
                        </c15:fullRef>
                        <c15:formulaRef>
                          <c15:sqref>'Data-Urban'!$BT$15:$BT$21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107.27499999999999</c:v>
                      </c:pt>
                      <c:pt idx="1">
                        <c:v>117.825</c:v>
                      </c:pt>
                      <c:pt idx="2">
                        <c:v>130.4</c:v>
                      </c:pt>
                      <c:pt idx="3">
                        <c:v>138.48333333333335</c:v>
                      </c:pt>
                      <c:pt idx="4">
                        <c:v>121.56666666666668</c:v>
                      </c:pt>
                      <c:pt idx="5">
                        <c:v>127.01666666666669</c:v>
                      </c:pt>
                      <c:pt idx="6">
                        <c:v>130.71666666666667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75AC-4EDD-B61C-5854FB68981A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'Data-Urban'!$BU$14</c15:sqref>
                        </c15:formulaRef>
                      </c:ext>
                    </c:extLst>
                    <c:strCache>
                      <c:ptCount val="1"/>
                      <c:pt idx="0">
                        <c:v>Jharkhand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'Data-Urban'!$BU$15:$BU$22</c15:sqref>
                        </c15:fullRef>
                        <c15:formulaRef>
                          <c15:sqref>'Data-Urban'!$BU$15:$BU$21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108.64166666666667</c:v>
                      </c:pt>
                      <c:pt idx="1">
                        <c:v>118.55</c:v>
                      </c:pt>
                      <c:pt idx="2">
                        <c:v>129.64545454545456</c:v>
                      </c:pt>
                      <c:pt idx="3">
                        <c:v>137.47500000000002</c:v>
                      </c:pt>
                      <c:pt idx="4">
                        <c:v>120.29166666666669</c:v>
                      </c:pt>
                      <c:pt idx="5">
                        <c:v>125.08333333333331</c:v>
                      </c:pt>
                      <c:pt idx="6">
                        <c:v>128.62500000000003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75AC-4EDD-B61C-5854FB68981A}"/>
                  </c:ext>
                </c:extLst>
              </c15:ser>
            </c15:filteredLineSeries>
            <c15:filteredLine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'Data-Urban'!$BV$14</c15:sqref>
                        </c15:formulaRef>
                      </c:ext>
                    </c:extLst>
                    <c:strCache>
                      <c:ptCount val="1"/>
                      <c:pt idx="0">
                        <c:v>Orissa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'Data-Urban'!$BV$15:$BV$22</c15:sqref>
                        </c15:fullRef>
                        <c15:formulaRef>
                          <c15:sqref>'Data-Urban'!$BV$15:$BV$21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109.01666666666665</c:v>
                      </c:pt>
                      <c:pt idx="1">
                        <c:v>120.35833333333333</c:v>
                      </c:pt>
                      <c:pt idx="2">
                        <c:v>132.56363636363633</c:v>
                      </c:pt>
                      <c:pt idx="3">
                        <c:v>140.78333333333333</c:v>
                      </c:pt>
                      <c:pt idx="4">
                        <c:v>121.34166666666668</c:v>
                      </c:pt>
                      <c:pt idx="5">
                        <c:v>125.82500000000003</c:v>
                      </c:pt>
                      <c:pt idx="6">
                        <c:v>129.20000000000002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75AC-4EDD-B61C-5854FB68981A}"/>
                  </c:ext>
                </c:extLst>
              </c15:ser>
            </c15:filteredLineSeries>
            <c15:filteredLine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'Data-Urban'!$BW$14</c15:sqref>
                        </c15:formulaRef>
                      </c:ext>
                    </c:extLst>
                    <c:strCache>
                      <c:ptCount val="1"/>
                      <c:pt idx="0">
                        <c:v>Chattisgarh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'Data-Urban'!$BW$15:$BW$22</c15:sqref>
                        </c15:fullRef>
                        <c15:formulaRef>
                          <c15:sqref>'Data-Urban'!$BW$15:$BW$21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108.04166666666669</c:v>
                      </c:pt>
                      <c:pt idx="1">
                        <c:v>118.09166666666665</c:v>
                      </c:pt>
                      <c:pt idx="2">
                        <c:v>129.95454545454544</c:v>
                      </c:pt>
                      <c:pt idx="3">
                        <c:v>136.91666666666669</c:v>
                      </c:pt>
                      <c:pt idx="4">
                        <c:v>120.75</c:v>
                      </c:pt>
                      <c:pt idx="5">
                        <c:v>125.84999999999998</c:v>
                      </c:pt>
                      <c:pt idx="6">
                        <c:v>129.1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75AC-4EDD-B61C-5854FB68981A}"/>
                  </c:ext>
                </c:extLst>
              </c15:ser>
            </c15:filteredLineSeries>
            <c15:filteredLine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'Data-Urban'!$BX$14</c15:sqref>
                        </c15:formulaRef>
                      </c:ext>
                    </c:extLst>
                    <c:strCache>
                      <c:ptCount val="1"/>
                      <c:pt idx="0">
                        <c:v>Madhya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'Data-Urban'!$BX$15:$BX$22</c15:sqref>
                        </c15:fullRef>
                        <c15:formulaRef>
                          <c15:sqref>'Data-Urban'!$BX$15:$BX$21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107.47500000000001</c:v>
                      </c:pt>
                      <c:pt idx="1">
                        <c:v>117.94166666666666</c:v>
                      </c:pt>
                      <c:pt idx="2">
                        <c:v>128.99090909090913</c:v>
                      </c:pt>
                      <c:pt idx="3">
                        <c:v>135.98333333333332</c:v>
                      </c:pt>
                      <c:pt idx="4">
                        <c:v>122.11666666666667</c:v>
                      </c:pt>
                      <c:pt idx="5">
                        <c:v>126.48333333333333</c:v>
                      </c:pt>
                      <c:pt idx="6">
                        <c:v>130.31666666666666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75AC-4EDD-B61C-5854FB68981A}"/>
                  </c:ext>
                </c:extLst>
              </c15:ser>
            </c15:filteredLineSeries>
            <c15:filteredLine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'Data-Urban'!$BY$14</c15:sqref>
                        </c15:formulaRef>
                      </c:ext>
                    </c:extLst>
                    <c:strCache>
                      <c:ptCount val="1"/>
                      <c:pt idx="0">
                        <c:v>Gujarat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'Data-Urban'!$BY$15:$BY$22</c15:sqref>
                        </c15:fullRef>
                        <c15:formulaRef>
                          <c15:sqref>'Data-Urban'!$BY$15:$BY$21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108.74166666666667</c:v>
                      </c:pt>
                      <c:pt idx="1">
                        <c:v>119.22500000000001</c:v>
                      </c:pt>
                      <c:pt idx="2">
                        <c:v>129.55454545454549</c:v>
                      </c:pt>
                      <c:pt idx="3">
                        <c:v>135</c:v>
                      </c:pt>
                      <c:pt idx="4">
                        <c:v>119.54166666666667</c:v>
                      </c:pt>
                      <c:pt idx="5">
                        <c:v>124.425</c:v>
                      </c:pt>
                      <c:pt idx="6">
                        <c:v>126.94166666666666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75AC-4EDD-B61C-5854FB68981A}"/>
                  </c:ext>
                </c:extLst>
              </c15:ser>
            </c15:filteredLineSeries>
            <c15:filteredLine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'Data-Urban'!$BZ$14</c15:sqref>
                        </c15:formulaRef>
                      </c:ext>
                    </c:extLst>
                    <c:strCache>
                      <c:ptCount val="1"/>
                      <c:pt idx="0">
                        <c:v>Daman and Diu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'Data-Urban'!$BZ$15:$BZ$22</c15:sqref>
                        </c15:fullRef>
                        <c15:formulaRef>
                          <c15:sqref>'Data-Urban'!$BZ$15:$BZ$21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107.375</c:v>
                      </c:pt>
                      <c:pt idx="1">
                        <c:v>116.71666666666668</c:v>
                      </c:pt>
                      <c:pt idx="2">
                        <c:v>125.49999999999999</c:v>
                      </c:pt>
                      <c:pt idx="3">
                        <c:v>132.85833333333335</c:v>
                      </c:pt>
                      <c:pt idx="4">
                        <c:v>123.50833333333333</c:v>
                      </c:pt>
                      <c:pt idx="5">
                        <c:v>128.34166666666667</c:v>
                      </c:pt>
                      <c:pt idx="6">
                        <c:v>129.42499999999998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75AC-4EDD-B61C-5854FB68981A}"/>
                  </c:ext>
                </c:extLst>
              </c15:ser>
            </c15:filteredLineSeries>
            <c15:filteredLine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'Data-Urban'!$CA$14</c15:sqref>
                        </c15:formulaRef>
                      </c:ext>
                    </c:extLst>
                    <c:strCache>
                      <c:ptCount val="1"/>
                      <c:pt idx="0">
                        <c:v>Dadra and Nagar Haveli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'Data-Urban'!$CA$15:$CA$22</c15:sqref>
                        </c15:fullRef>
                        <c15:formulaRef>
                          <c15:sqref>'Data-Urban'!$CA$15:$CA$21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107.85833333333333</c:v>
                      </c:pt>
                      <c:pt idx="1">
                        <c:v>118.10833333333333</c:v>
                      </c:pt>
                      <c:pt idx="2">
                        <c:v>125.75454545454545</c:v>
                      </c:pt>
                      <c:pt idx="3">
                        <c:v>129.70000000000002</c:v>
                      </c:pt>
                      <c:pt idx="4">
                        <c:v>117.63333333333334</c:v>
                      </c:pt>
                      <c:pt idx="5">
                        <c:v>123.84166666666665</c:v>
                      </c:pt>
                      <c:pt idx="6">
                        <c:v>127.09166666666668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75AC-4EDD-B61C-5854FB68981A}"/>
                  </c:ext>
                </c:extLst>
              </c15:ser>
            </c15:filteredLineSeries>
            <c15:filteredLine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'Data-Urban'!$CB$14</c15:sqref>
                        </c15:formulaRef>
                      </c:ext>
                    </c:extLst>
                    <c:strCache>
                      <c:ptCount val="1"/>
                      <c:pt idx="0">
                        <c:v>Maharashtra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'Data-Urban'!$CB$15:$CB$22</c15:sqref>
                        </c15:fullRef>
                        <c15:formulaRef>
                          <c15:sqref>'Data-Urban'!$CB$15:$CB$21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107.7833333333333</c:v>
                      </c:pt>
                      <c:pt idx="1">
                        <c:v>117.82499999999999</c:v>
                      </c:pt>
                      <c:pt idx="2">
                        <c:v>128.9727272727273</c:v>
                      </c:pt>
                      <c:pt idx="3">
                        <c:v>135.00000000000003</c:v>
                      </c:pt>
                      <c:pt idx="4">
                        <c:v>119.05833333333335</c:v>
                      </c:pt>
                      <c:pt idx="5">
                        <c:v>123.35833333333333</c:v>
                      </c:pt>
                      <c:pt idx="6">
                        <c:v>127.25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75AC-4EDD-B61C-5854FB68981A}"/>
                  </c:ext>
                </c:extLst>
              </c15:ser>
            </c15:filteredLineSeries>
            <c15:filteredLine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'Data-Urban'!$CC$14</c15:sqref>
                        </c15:formulaRef>
                      </c:ext>
                    </c:extLst>
                    <c:strCache>
                      <c:ptCount val="1"/>
                      <c:pt idx="0">
                        <c:v>Andhra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'Data-Urban'!$CC$15:$CC$22</c15:sqref>
                        </c15:fullRef>
                        <c15:formulaRef>
                          <c15:sqref>'Data-Urban'!$CC$15:$CC$21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107.075</c:v>
                      </c:pt>
                      <c:pt idx="1">
                        <c:v>118.91666666666664</c:v>
                      </c:pt>
                      <c:pt idx="2">
                        <c:v>132.51818181818183</c:v>
                      </c:pt>
                      <c:pt idx="3">
                        <c:v>138.88333333333333</c:v>
                      </c:pt>
                      <c:pt idx="4">
                        <c:v>123.78333333333336</c:v>
                      </c:pt>
                      <c:pt idx="5">
                        <c:v>130.45000000000002</c:v>
                      </c:pt>
                      <c:pt idx="6">
                        <c:v>133.41666666666669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75AC-4EDD-B61C-5854FB68981A}"/>
                  </c:ext>
                </c:extLst>
              </c15:ser>
            </c15:filteredLineSeries>
            <c15:filteredLine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'Data-Urban'!$CD$14</c15:sqref>
                        </c15:formulaRef>
                      </c:ext>
                    </c:extLst>
                    <c:strCache>
                      <c:ptCount val="1"/>
                      <c:pt idx="0">
                        <c:v>Karnataka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'Data-Urban'!$CD$15:$CD$22</c15:sqref>
                        </c15:fullRef>
                        <c15:formulaRef>
                          <c15:sqref>'Data-Urban'!$CD$15:$CD$21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109.01666666666667</c:v>
                      </c:pt>
                      <c:pt idx="1">
                        <c:v>120.91666666666667</c:v>
                      </c:pt>
                      <c:pt idx="2">
                        <c:v>134.84545454545454</c:v>
                      </c:pt>
                      <c:pt idx="3">
                        <c:v>144.59166666666667</c:v>
                      </c:pt>
                      <c:pt idx="4">
                        <c:v>127.05000000000001</c:v>
                      </c:pt>
                      <c:pt idx="5">
                        <c:v>133.41666666666666</c:v>
                      </c:pt>
                      <c:pt idx="6">
                        <c:v>137.64166666666668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75AC-4EDD-B61C-5854FB68981A}"/>
                  </c:ext>
                </c:extLst>
              </c15:ser>
            </c15:filteredLineSeries>
            <c15:filteredLine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'Data-Urban'!$CE$14</c15:sqref>
                        </c15:formulaRef>
                      </c:ext>
                    </c:extLst>
                    <c:strCache>
                      <c:ptCount val="1"/>
                      <c:pt idx="0">
                        <c:v>Goa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'Data-Urban'!$CE$15:$CE$22</c15:sqref>
                        </c15:fullRef>
                        <c15:formulaRef>
                          <c15:sqref>'Data-Urban'!$CE$15:$CE$21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106.97500000000001</c:v>
                      </c:pt>
                      <c:pt idx="1">
                        <c:v>115.23333333333335</c:v>
                      </c:pt>
                      <c:pt idx="2">
                        <c:v>124.7</c:v>
                      </c:pt>
                      <c:pt idx="3">
                        <c:v>132.11666666666667</c:v>
                      </c:pt>
                      <c:pt idx="4">
                        <c:v>119.74166666666666</c:v>
                      </c:pt>
                      <c:pt idx="5">
                        <c:v>125.71666666666665</c:v>
                      </c:pt>
                      <c:pt idx="6">
                        <c:v>129.08333333333334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75AC-4EDD-B61C-5854FB68981A}"/>
                  </c:ext>
                </c:extLst>
              </c15:ser>
            </c15:filteredLineSeries>
            <c15:filteredLine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'Data-Urban'!$CF$14</c15:sqref>
                        </c15:formulaRef>
                      </c:ext>
                    </c:extLst>
                    <c:strCache>
                      <c:ptCount val="1"/>
                      <c:pt idx="0">
                        <c:v>Lakshwadeep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'Data-Urban'!$CF$15:$CF$22</c15:sqref>
                        </c15:fullRef>
                        <c15:formulaRef>
                          <c15:sqref>'Data-Urban'!$CF$15:$CF$21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110.99166666666666</c:v>
                      </c:pt>
                      <c:pt idx="1">
                        <c:v>119.67499999999997</c:v>
                      </c:pt>
                      <c:pt idx="2">
                        <c:v>125.28181818181815</c:v>
                      </c:pt>
                      <c:pt idx="3">
                        <c:v>130.89166666666665</c:v>
                      </c:pt>
                      <c:pt idx="4">
                        <c:v>114.55833333333334</c:v>
                      </c:pt>
                      <c:pt idx="5">
                        <c:v>116.88333333333334</c:v>
                      </c:pt>
                      <c:pt idx="6">
                        <c:v>120.825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75AC-4EDD-B61C-5854FB68981A}"/>
                  </c:ext>
                </c:extLst>
              </c15:ser>
            </c15:filteredLineSeries>
            <c15:filteredLine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'Data-Urban'!$CG$14</c15:sqref>
                        </c15:formulaRef>
                      </c:ext>
                    </c:extLst>
                    <c:strCache>
                      <c:ptCount val="1"/>
                      <c:pt idx="0">
                        <c:v>Kerala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'Data-Urban'!$CG$15:$CG$22</c15:sqref>
                        </c15:fullRef>
                        <c15:formulaRef>
                          <c15:sqref>'Data-Urban'!$CG$15:$CG$21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111.00833333333333</c:v>
                      </c:pt>
                      <c:pt idx="1">
                        <c:v>121.01666666666665</c:v>
                      </c:pt>
                      <c:pt idx="2">
                        <c:v>134.53636363636363</c:v>
                      </c:pt>
                      <c:pt idx="3">
                        <c:v>144.79166666666669</c:v>
                      </c:pt>
                      <c:pt idx="4">
                        <c:v>124.85833333333335</c:v>
                      </c:pt>
                      <c:pt idx="5">
                        <c:v>130.29166666666666</c:v>
                      </c:pt>
                      <c:pt idx="6">
                        <c:v>136.13333333333335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75AC-4EDD-B61C-5854FB68981A}"/>
                  </c:ext>
                </c:extLst>
              </c15:ser>
            </c15:filteredLineSeries>
            <c15:filteredLine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'Data-Urban'!$CH$14</c15:sqref>
                        </c15:formulaRef>
                      </c:ext>
                    </c:extLst>
                    <c:strCache>
                      <c:ptCount val="1"/>
                      <c:pt idx="0">
                        <c:v>Tamil Nadu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'Data-Urban'!$CH$15:$CH$22</c15:sqref>
                        </c15:fullRef>
                        <c15:formulaRef>
                          <c15:sqref>'Data-Urban'!$CH$15:$CH$21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107.85000000000001</c:v>
                      </c:pt>
                      <c:pt idx="1">
                        <c:v>121.30833333333335</c:v>
                      </c:pt>
                      <c:pt idx="2">
                        <c:v>134.62727272727273</c:v>
                      </c:pt>
                      <c:pt idx="3">
                        <c:v>141.16666666666666</c:v>
                      </c:pt>
                      <c:pt idx="4">
                        <c:v>124.50833333333334</c:v>
                      </c:pt>
                      <c:pt idx="5">
                        <c:v>129.68333333333334</c:v>
                      </c:pt>
                      <c:pt idx="6">
                        <c:v>135.35833333333335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75AC-4EDD-B61C-5854FB68981A}"/>
                  </c:ext>
                </c:extLst>
              </c15:ser>
            </c15:filteredLineSeries>
            <c15:filteredLine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'Data-Urban'!$CJ$14</c15:sqref>
                        </c15:formulaRef>
                      </c:ext>
                    </c:extLst>
                    <c:strCache>
                      <c:ptCount val="1"/>
                      <c:pt idx="0">
                        <c:v>Andaman and Nicobar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'Data-Urban'!$CJ$15:$CJ$22</c15:sqref>
                        </c15:fullRef>
                        <c15:formulaRef>
                          <c15:sqref>'Data-Urban'!$CJ$15:$CJ$21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110.58333333333336</c:v>
                      </c:pt>
                      <c:pt idx="1">
                        <c:v>120.80833333333334</c:v>
                      </c:pt>
                      <c:pt idx="2">
                        <c:v>130.10909090909092</c:v>
                      </c:pt>
                      <c:pt idx="3">
                        <c:v>134.70833333333334</c:v>
                      </c:pt>
                      <c:pt idx="4">
                        <c:v>117.52500000000002</c:v>
                      </c:pt>
                      <c:pt idx="5">
                        <c:v>123.35833333333333</c:v>
                      </c:pt>
                      <c:pt idx="6">
                        <c:v>128.13333333333333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75AC-4EDD-B61C-5854FB68981A}"/>
                  </c:ext>
                </c:extLst>
              </c15:ser>
            </c15:filteredLineSeries>
            <c15:filteredLine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'Data-Urban'!$CK$14</c15:sqref>
                        </c15:formulaRef>
                      </c:ext>
                    </c:extLst>
                    <c:strCache>
                      <c:ptCount val="1"/>
                      <c:pt idx="0">
                        <c:v>Telangana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'Data-Urban'!$CK$15:$CK$22</c15:sqref>
                        </c15:fullRef>
                        <c15:formulaRef>
                          <c15:sqref>'Data-Urban'!$CK$15:$CK$21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9.9166666666666661</c:v>
                      </c:pt>
                      <c:pt idx="4">
                        <c:v>121.75</c:v>
                      </c:pt>
                      <c:pt idx="5">
                        <c:v>128.76666666666668</c:v>
                      </c:pt>
                      <c:pt idx="6">
                        <c:v>133.19166666666666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75AC-4EDD-B61C-5854FB68981A}"/>
                  </c:ext>
                </c:extLst>
              </c15:ser>
            </c15:filteredLineSeries>
          </c:ext>
        </c:extLst>
      </c:lineChart>
      <c:catAx>
        <c:axId val="378258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60592"/>
        <c:crosses val="autoZero"/>
        <c:auto val="1"/>
        <c:lblAlgn val="ctr"/>
        <c:lblOffset val="100"/>
        <c:noMultiLvlLbl val="0"/>
      </c:catAx>
      <c:valAx>
        <c:axId val="378260592"/>
        <c:scaling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5895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[Project.xlsx]Pivot_State-wise!PivotTable2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i="0" cap="none" baseline="0"/>
              <a:t>State-wise CPI Index in Sectors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</c:pivotFmt>
      <c:pivotFmt>
        <c:idx val="22"/>
      </c:pivotFmt>
      <c:pivotFmt>
        <c:idx val="23"/>
      </c:pivotFmt>
      <c:pivotFmt>
        <c:idx val="24"/>
      </c:pivotFmt>
      <c:pivotFmt>
        <c:idx val="25"/>
      </c:pivotFmt>
      <c:pivotFmt>
        <c:idx val="26"/>
      </c:pivotFmt>
      <c:pivotFmt>
        <c:idx val="27"/>
      </c:pivotFmt>
      <c:pivotFmt>
        <c:idx val="28"/>
      </c:pivotFmt>
      <c:pivotFmt>
        <c:idx val="29"/>
      </c:pivotFmt>
      <c:pivotFmt>
        <c:idx val="30"/>
      </c:pivotFmt>
      <c:pivotFmt>
        <c:idx val="31"/>
      </c:pivotFmt>
      <c:pivotFmt>
        <c:idx val="32"/>
      </c:pivotFmt>
      <c:pivotFmt>
        <c:idx val="33"/>
      </c:pivotFmt>
      <c:pivotFmt>
        <c:idx val="34"/>
      </c:pivotFmt>
      <c:pivotFmt>
        <c:idx val="35"/>
      </c:pivotFmt>
      <c:pivotFmt>
        <c:idx val="36"/>
        <c:spPr>
          <a:pattFill prst="ltDn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  <a:effectLst/>
          <a:sp3d>
            <a:contourClr>
              <a:schemeClr val="accent1"/>
            </a:contourClr>
          </a:sp3d>
        </c:spPr>
        <c:marker>
          <c:symbol val="none"/>
        </c:marker>
      </c:pivotFmt>
      <c:pivotFmt>
        <c:idx val="37"/>
        <c:spPr>
          <a:pattFill prst="ltDn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  <a:effectLst/>
          <a:sp3d>
            <a:contourClr>
              <a:schemeClr val="accent1"/>
            </a:contourClr>
          </a:sp3d>
        </c:spPr>
        <c:marker>
          <c:symbol val="none"/>
        </c:marker>
      </c:pivotFmt>
      <c:pivotFmt>
        <c:idx val="38"/>
        <c:spPr>
          <a:pattFill prst="ltDn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  <a:effectLst/>
          <a:sp3d>
            <a:contourClr>
              <a:schemeClr val="accent1"/>
            </a:contourClr>
          </a:sp3d>
        </c:spPr>
        <c:marker>
          <c:symbol val="none"/>
        </c:marker>
      </c:pivotFmt>
      <c:pivotFmt>
        <c:idx val="39"/>
        <c:spPr>
          <a:pattFill prst="ltDn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  <a:effectLst/>
          <a:sp3d>
            <a:contourClr>
              <a:schemeClr val="accent1"/>
            </a:contourClr>
          </a:sp3d>
        </c:spPr>
        <c:marker>
          <c:symbol val="none"/>
        </c:marker>
      </c:pivotFmt>
      <c:pivotFmt>
        <c:idx val="40"/>
        <c:spPr>
          <a:pattFill prst="ltDn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  <a:effectLst/>
          <a:sp3d>
            <a:contourClr>
              <a:schemeClr val="accent1"/>
            </a:contourClr>
          </a:sp3d>
        </c:spPr>
        <c:marker>
          <c:symbol val="none"/>
        </c:marker>
      </c:pivotFmt>
      <c:pivotFmt>
        <c:idx val="41"/>
        <c:spPr>
          <a:pattFill prst="ltDn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  <a:effectLst/>
          <a:sp3d>
            <a:contourClr>
              <a:schemeClr val="accent1"/>
            </a:contourClr>
          </a:sp3d>
        </c:spPr>
        <c:marker>
          <c:symbol val="none"/>
        </c:marker>
      </c:pivotFmt>
      <c:pivotFmt>
        <c:idx val="42"/>
        <c:spPr>
          <a:pattFill prst="ltDn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  <a:effectLst/>
          <a:sp3d>
            <a:contourClr>
              <a:schemeClr val="accent1"/>
            </a:contourClr>
          </a:sp3d>
        </c:spPr>
        <c:marker>
          <c:symbol val="none"/>
        </c:marker>
      </c:pivotFmt>
      <c:pivotFmt>
        <c:idx val="43"/>
        <c:spPr>
          <a:pattFill prst="ltDn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  <a:effectLst/>
          <a:sp3d>
            <a:contourClr>
              <a:schemeClr val="accent1"/>
            </a:contourClr>
          </a:sp3d>
        </c:spPr>
        <c:marker>
          <c:symbol val="none"/>
        </c:marker>
      </c:pivotFmt>
      <c:pivotFmt>
        <c:idx val="44"/>
        <c:spPr>
          <a:pattFill prst="ltDn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  <a:effectLst/>
          <a:sp3d>
            <a:contourClr>
              <a:schemeClr val="accent1"/>
            </a:contourClr>
          </a:sp3d>
        </c:spPr>
        <c:marker>
          <c:symbol val="none"/>
        </c:marker>
      </c:pivotFmt>
      <c:pivotFmt>
        <c:idx val="45"/>
        <c:spPr>
          <a:pattFill prst="ltDn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  <a:effectLst/>
          <a:sp3d>
            <a:contourClr>
              <a:schemeClr val="accent1"/>
            </a:contourClr>
          </a:sp3d>
        </c:spPr>
        <c:marker>
          <c:symbol val="none"/>
        </c:marker>
      </c:pivotFmt>
      <c:pivotFmt>
        <c:idx val="46"/>
        <c:spPr>
          <a:pattFill prst="ltDn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  <a:effectLst/>
          <a:sp3d>
            <a:contourClr>
              <a:schemeClr val="accent1"/>
            </a:contourClr>
          </a:sp3d>
        </c:spPr>
        <c:marker>
          <c:symbol val="none"/>
        </c:marker>
      </c:pivotFmt>
      <c:pivotFmt>
        <c:idx val="47"/>
        <c:spPr>
          <a:pattFill prst="ltDn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  <a:effectLst/>
          <a:sp3d>
            <a:contourClr>
              <a:schemeClr val="accent1"/>
            </a:contourClr>
          </a:sp3d>
        </c:spPr>
        <c:marker>
          <c:symbol val="none"/>
        </c:marker>
      </c:pivotFmt>
      <c:pivotFmt>
        <c:idx val="48"/>
        <c:spPr>
          <a:pattFill prst="ltDn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  <a:effectLst/>
          <a:sp3d>
            <a:contourClr>
              <a:schemeClr val="accent1"/>
            </a:contourClr>
          </a:sp3d>
        </c:spPr>
        <c:marker>
          <c:symbol val="none"/>
        </c:marker>
      </c:pivotFmt>
      <c:pivotFmt>
        <c:idx val="49"/>
        <c:spPr>
          <a:pattFill prst="ltDn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  <a:effectLst/>
          <a:sp3d>
            <a:contourClr>
              <a:schemeClr val="accent1"/>
            </a:contourClr>
          </a:sp3d>
        </c:spPr>
        <c:marker>
          <c:symbol val="none"/>
        </c:marker>
      </c:pivotFmt>
      <c:pivotFmt>
        <c:idx val="50"/>
        <c:spPr>
          <a:pattFill prst="ltDn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  <a:effectLst/>
          <a:sp3d>
            <a:contourClr>
              <a:schemeClr val="accent1"/>
            </a:contourClr>
          </a:sp3d>
        </c:spPr>
        <c:marker>
          <c:symbol val="none"/>
        </c:marker>
      </c:pivotFmt>
      <c:pivotFmt>
        <c:idx val="51"/>
        <c:spPr>
          <a:pattFill prst="ltDn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  <a:effectLst/>
          <a:sp3d>
            <a:contourClr>
              <a:schemeClr val="accent1"/>
            </a:contourClr>
          </a:sp3d>
        </c:spPr>
        <c:marker>
          <c:symbol val="none"/>
        </c:marker>
      </c:pivotFmt>
    </c:pivotFmts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1871885579519954E-2"/>
          <c:y val="9.5323583970687589E-2"/>
          <c:w val="0.8671493391313061"/>
          <c:h val="0.70587741966119755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'Pivot_State-wise'!$B$4:$B$5</c:f>
              <c:strCache>
                <c:ptCount val="1"/>
                <c:pt idx="0">
                  <c:v>Rural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cat>
            <c:strRef>
              <c:f>'Pivot_State-wise'!$A$6:$A$41</c:f>
              <c:strCache>
                <c:ptCount val="36"/>
                <c:pt idx="0">
                  <c:v> Jammu and Kashmir</c:v>
                </c:pt>
                <c:pt idx="1">
                  <c:v> Himachal Pradesh</c:v>
                </c:pt>
                <c:pt idx="2">
                  <c:v> Punjab</c:v>
                </c:pt>
                <c:pt idx="3">
                  <c:v> Chandigarh</c:v>
                </c:pt>
                <c:pt idx="4">
                  <c:v> Uttaranchal</c:v>
                </c:pt>
                <c:pt idx="5">
                  <c:v> Haryana</c:v>
                </c:pt>
                <c:pt idx="6">
                  <c:v> Delhi</c:v>
                </c:pt>
                <c:pt idx="7">
                  <c:v> Rajasthan</c:v>
                </c:pt>
                <c:pt idx="8">
                  <c:v> Uttar Pradesh</c:v>
                </c:pt>
                <c:pt idx="9">
                  <c:v> Bihar</c:v>
                </c:pt>
                <c:pt idx="10">
                  <c:v> Sikkim</c:v>
                </c:pt>
                <c:pt idx="11">
                  <c:v> Arunachal Pradesh</c:v>
                </c:pt>
                <c:pt idx="12">
                  <c:v> Nagaland</c:v>
                </c:pt>
                <c:pt idx="13">
                  <c:v> Manipur</c:v>
                </c:pt>
                <c:pt idx="14">
                  <c:v> Mizoram</c:v>
                </c:pt>
                <c:pt idx="15">
                  <c:v> Tripura</c:v>
                </c:pt>
                <c:pt idx="16">
                  <c:v> Meghalaya</c:v>
                </c:pt>
                <c:pt idx="17">
                  <c:v> Assam</c:v>
                </c:pt>
                <c:pt idx="18">
                  <c:v> West Bengal</c:v>
                </c:pt>
                <c:pt idx="19">
                  <c:v> Jharkhand</c:v>
                </c:pt>
                <c:pt idx="20">
                  <c:v> Orissa</c:v>
                </c:pt>
                <c:pt idx="21">
                  <c:v> Chattisgarh</c:v>
                </c:pt>
                <c:pt idx="22">
                  <c:v> Madhya Pradesh</c:v>
                </c:pt>
                <c:pt idx="23">
                  <c:v> Gujarat</c:v>
                </c:pt>
                <c:pt idx="24">
                  <c:v> Daman and Diu</c:v>
                </c:pt>
                <c:pt idx="25">
                  <c:v> Dadra and Nagar Haveli</c:v>
                </c:pt>
                <c:pt idx="26">
                  <c:v> Maharashtra</c:v>
                </c:pt>
                <c:pt idx="27">
                  <c:v> Andhra Pradesh</c:v>
                </c:pt>
                <c:pt idx="28">
                  <c:v> Karnataka</c:v>
                </c:pt>
                <c:pt idx="29">
                  <c:v> Goa</c:v>
                </c:pt>
                <c:pt idx="30">
                  <c:v> Lakshwadeep</c:v>
                </c:pt>
                <c:pt idx="31">
                  <c:v> Kerala</c:v>
                </c:pt>
                <c:pt idx="32">
                  <c:v> Tamil Nadu</c:v>
                </c:pt>
                <c:pt idx="33">
                  <c:v> Pondicherry</c:v>
                </c:pt>
                <c:pt idx="34">
                  <c:v> Andaman and Nicobar</c:v>
                </c:pt>
                <c:pt idx="35">
                  <c:v> Telangana</c:v>
                </c:pt>
              </c:strCache>
            </c:strRef>
          </c:cat>
          <c:val>
            <c:numRef>
              <c:f>'Pivot_State-wise'!$B$6:$B$41</c:f>
              <c:numCache>
                <c:formatCode>0.00</c:formatCode>
                <c:ptCount val="36"/>
                <c:pt idx="0">
                  <c:v>127.73690476190475</c:v>
                </c:pt>
                <c:pt idx="1">
                  <c:v>126.02023809523806</c:v>
                </c:pt>
                <c:pt idx="2">
                  <c:v>123.59880952380952</c:v>
                </c:pt>
                <c:pt idx="3">
                  <c:v>125.84523809523812</c:v>
                </c:pt>
                <c:pt idx="4">
                  <c:v>124.66190476190472</c:v>
                </c:pt>
                <c:pt idx="5">
                  <c:v>125.66547619047617</c:v>
                </c:pt>
                <c:pt idx="6">
                  <c:v>124.10238095238098</c:v>
                </c:pt>
                <c:pt idx="7">
                  <c:v>129.01428571428568</c:v>
                </c:pt>
                <c:pt idx="8">
                  <c:v>127.26071428571426</c:v>
                </c:pt>
                <c:pt idx="9">
                  <c:v>129.12380952380957</c:v>
                </c:pt>
                <c:pt idx="10">
                  <c:v>124.96666666666661</c:v>
                </c:pt>
                <c:pt idx="11">
                  <c:v>133.27023809523806</c:v>
                </c:pt>
                <c:pt idx="12">
                  <c:v>128.1142857142857</c:v>
                </c:pt>
                <c:pt idx="13">
                  <c:v>118.33214285714287</c:v>
                </c:pt>
                <c:pt idx="14">
                  <c:v>128.77142857142857</c:v>
                </c:pt>
                <c:pt idx="15">
                  <c:v>128.41666666666666</c:v>
                </c:pt>
                <c:pt idx="16">
                  <c:v>138.24285714285716</c:v>
                </c:pt>
                <c:pt idx="17">
                  <c:v>126.77738095238101</c:v>
                </c:pt>
                <c:pt idx="18">
                  <c:v>129.8857142857143</c:v>
                </c:pt>
                <c:pt idx="19">
                  <c:v>130.05833333333334</c:v>
                </c:pt>
                <c:pt idx="20">
                  <c:v>129.57976190476185</c:v>
                </c:pt>
                <c:pt idx="21">
                  <c:v>130.34642857142856</c:v>
                </c:pt>
                <c:pt idx="22">
                  <c:v>127.38928571428576</c:v>
                </c:pt>
                <c:pt idx="23">
                  <c:v>130.06071428571425</c:v>
                </c:pt>
                <c:pt idx="24">
                  <c:v>132.20952380952377</c:v>
                </c:pt>
                <c:pt idx="25">
                  <c:v>121.79047619047618</c:v>
                </c:pt>
                <c:pt idx="26">
                  <c:v>128.17023809523812</c:v>
                </c:pt>
                <c:pt idx="27">
                  <c:v>128.94166666666661</c:v>
                </c:pt>
                <c:pt idx="28">
                  <c:v>130.55595238095245</c:v>
                </c:pt>
                <c:pt idx="29">
                  <c:v>130.75833333333338</c:v>
                </c:pt>
                <c:pt idx="30">
                  <c:v>124.27738095238094</c:v>
                </c:pt>
                <c:pt idx="31">
                  <c:v>128.39285714285714</c:v>
                </c:pt>
                <c:pt idx="32">
                  <c:v>128.9047619047619</c:v>
                </c:pt>
                <c:pt idx="33">
                  <c:v>131.77857142857141</c:v>
                </c:pt>
                <c:pt idx="34">
                  <c:v>124.52500000000001</c:v>
                </c:pt>
                <c:pt idx="35">
                  <c:v>57.220238095238095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95-4F43-A243-B4E1C2324F3D}"/>
            </c:ext>
          </c:extLst>
        </c:ser>
        <c:ser>
          <c:idx val="1"/>
          <c:order val="1"/>
          <c:tx>
            <c:strRef>
              <c:f>'Pivot_State-wise'!$C$4:$C$5</c:f>
              <c:strCache>
                <c:ptCount val="1"/>
                <c:pt idx="0">
                  <c:v>Rural+Urban</c:v>
                </c:pt>
              </c:strCache>
            </c:strRef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cat>
            <c:strRef>
              <c:f>'Pivot_State-wise'!$A$6:$A$41</c:f>
              <c:strCache>
                <c:ptCount val="36"/>
                <c:pt idx="0">
                  <c:v> Jammu and Kashmir</c:v>
                </c:pt>
                <c:pt idx="1">
                  <c:v> Himachal Pradesh</c:v>
                </c:pt>
                <c:pt idx="2">
                  <c:v> Punjab</c:v>
                </c:pt>
                <c:pt idx="3">
                  <c:v> Chandigarh</c:v>
                </c:pt>
                <c:pt idx="4">
                  <c:v> Uttaranchal</c:v>
                </c:pt>
                <c:pt idx="5">
                  <c:v> Haryana</c:v>
                </c:pt>
                <c:pt idx="6">
                  <c:v> Delhi</c:v>
                </c:pt>
                <c:pt idx="7">
                  <c:v> Rajasthan</c:v>
                </c:pt>
                <c:pt idx="8">
                  <c:v> Uttar Pradesh</c:v>
                </c:pt>
                <c:pt idx="9">
                  <c:v> Bihar</c:v>
                </c:pt>
                <c:pt idx="10">
                  <c:v> Sikkim</c:v>
                </c:pt>
                <c:pt idx="11">
                  <c:v> Arunachal Pradesh</c:v>
                </c:pt>
                <c:pt idx="12">
                  <c:v> Nagaland</c:v>
                </c:pt>
                <c:pt idx="13">
                  <c:v> Manipur</c:v>
                </c:pt>
                <c:pt idx="14">
                  <c:v> Mizoram</c:v>
                </c:pt>
                <c:pt idx="15">
                  <c:v> Tripura</c:v>
                </c:pt>
                <c:pt idx="16">
                  <c:v> Meghalaya</c:v>
                </c:pt>
                <c:pt idx="17">
                  <c:v> Assam</c:v>
                </c:pt>
                <c:pt idx="18">
                  <c:v> West Bengal</c:v>
                </c:pt>
                <c:pt idx="19">
                  <c:v> Jharkhand</c:v>
                </c:pt>
                <c:pt idx="20">
                  <c:v> Orissa</c:v>
                </c:pt>
                <c:pt idx="21">
                  <c:v> Chattisgarh</c:v>
                </c:pt>
                <c:pt idx="22">
                  <c:v> Madhya Pradesh</c:v>
                </c:pt>
                <c:pt idx="23">
                  <c:v> Gujarat</c:v>
                </c:pt>
                <c:pt idx="24">
                  <c:v> Daman and Diu</c:v>
                </c:pt>
                <c:pt idx="25">
                  <c:v> Dadra and Nagar Haveli</c:v>
                </c:pt>
                <c:pt idx="26">
                  <c:v> Maharashtra</c:v>
                </c:pt>
                <c:pt idx="27">
                  <c:v> Andhra Pradesh</c:v>
                </c:pt>
                <c:pt idx="28">
                  <c:v> Karnataka</c:v>
                </c:pt>
                <c:pt idx="29">
                  <c:v> Goa</c:v>
                </c:pt>
                <c:pt idx="30">
                  <c:v> Lakshwadeep</c:v>
                </c:pt>
                <c:pt idx="31">
                  <c:v> Kerala</c:v>
                </c:pt>
                <c:pt idx="32">
                  <c:v> Tamil Nadu</c:v>
                </c:pt>
                <c:pt idx="33">
                  <c:v> Pondicherry</c:v>
                </c:pt>
                <c:pt idx="34">
                  <c:v> Andaman and Nicobar</c:v>
                </c:pt>
                <c:pt idx="35">
                  <c:v> Telangana</c:v>
                </c:pt>
              </c:strCache>
            </c:strRef>
          </c:cat>
          <c:val>
            <c:numRef>
              <c:f>'Pivot_State-wise'!$C$6:$C$41</c:f>
              <c:numCache>
                <c:formatCode>0.00</c:formatCode>
                <c:ptCount val="36"/>
                <c:pt idx="0">
                  <c:v>126.43642857142861</c:v>
                </c:pt>
                <c:pt idx="1">
                  <c:v>125.28261904761902</c:v>
                </c:pt>
                <c:pt idx="2">
                  <c:v>123.35666666666668</c:v>
                </c:pt>
                <c:pt idx="3">
                  <c:v>124.36297619047625</c:v>
                </c:pt>
                <c:pt idx="4">
                  <c:v>123.08023809523807</c:v>
                </c:pt>
                <c:pt idx="5">
                  <c:v>124.12059523809523</c:v>
                </c:pt>
                <c:pt idx="6">
                  <c:v>125.51154761904763</c:v>
                </c:pt>
                <c:pt idx="7">
                  <c:v>127.3138095238096</c:v>
                </c:pt>
                <c:pt idx="8">
                  <c:v>126.53285714285717</c:v>
                </c:pt>
                <c:pt idx="9">
                  <c:v>128.37119047619049</c:v>
                </c:pt>
                <c:pt idx="10">
                  <c:v>125.44440476190478</c:v>
                </c:pt>
                <c:pt idx="11">
                  <c:v>68.679761904761904</c:v>
                </c:pt>
                <c:pt idx="12">
                  <c:v>126.04285714285717</c:v>
                </c:pt>
                <c:pt idx="13">
                  <c:v>119.55571428571427</c:v>
                </c:pt>
                <c:pt idx="14">
                  <c:v>125.76654761904767</c:v>
                </c:pt>
                <c:pt idx="15">
                  <c:v>128.43226190476193</c:v>
                </c:pt>
                <c:pt idx="16">
                  <c:v>133.63238095238094</c:v>
                </c:pt>
                <c:pt idx="17">
                  <c:v>126.23666666666665</c:v>
                </c:pt>
                <c:pt idx="18">
                  <c:v>127.64000000000004</c:v>
                </c:pt>
                <c:pt idx="19">
                  <c:v>127.86380952380956</c:v>
                </c:pt>
                <c:pt idx="20">
                  <c:v>128.46511904761908</c:v>
                </c:pt>
                <c:pt idx="21">
                  <c:v>128.0302380952381</c:v>
                </c:pt>
                <c:pt idx="22">
                  <c:v>126.06309523809526</c:v>
                </c:pt>
                <c:pt idx="23">
                  <c:v>126.32880952380954</c:v>
                </c:pt>
                <c:pt idx="24">
                  <c:v>128.55857142857144</c:v>
                </c:pt>
                <c:pt idx="25">
                  <c:v>120.29678571428569</c:v>
                </c:pt>
                <c:pt idx="26">
                  <c:v>124.64154761904759</c:v>
                </c:pt>
                <c:pt idx="27">
                  <c:v>128.01404761904763</c:v>
                </c:pt>
                <c:pt idx="28">
                  <c:v>130.09785714285712</c:v>
                </c:pt>
                <c:pt idx="29">
                  <c:v>125.65297619047612</c:v>
                </c:pt>
                <c:pt idx="30">
                  <c:v>122.06511904761904</c:v>
                </c:pt>
                <c:pt idx="31">
                  <c:v>128.56297619047623</c:v>
                </c:pt>
                <c:pt idx="32">
                  <c:v>128.27821428571431</c:v>
                </c:pt>
                <c:pt idx="33">
                  <c:v>127.8229761904762</c:v>
                </c:pt>
                <c:pt idx="34">
                  <c:v>123.98345238095237</c:v>
                </c:pt>
                <c:pt idx="35">
                  <c:v>56.678571428571438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95-4F43-A243-B4E1C2324F3D}"/>
            </c:ext>
          </c:extLst>
        </c:ser>
        <c:ser>
          <c:idx val="2"/>
          <c:order val="2"/>
          <c:tx>
            <c:strRef>
              <c:f>'Pivot_State-wise'!$D$4:$D$5</c:f>
              <c:strCache>
                <c:ptCount val="1"/>
                <c:pt idx="0">
                  <c:v>Urban</c:v>
                </c:pt>
              </c:strCache>
            </c:strRef>
          </c:tx>
          <c:spPr>
            <a:pattFill prst="ltDnDiag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solidFill>
                <a:schemeClr val="accent3"/>
              </a:solidFill>
            </a:ln>
            <a:effectLst/>
            <a:sp3d>
              <a:contourClr>
                <a:schemeClr val="accent3"/>
              </a:contourClr>
            </a:sp3d>
          </c:spPr>
          <c:invertIfNegative val="0"/>
          <c:cat>
            <c:strRef>
              <c:f>'Pivot_State-wise'!$A$6:$A$41</c:f>
              <c:strCache>
                <c:ptCount val="36"/>
                <c:pt idx="0">
                  <c:v> Jammu and Kashmir</c:v>
                </c:pt>
                <c:pt idx="1">
                  <c:v> Himachal Pradesh</c:v>
                </c:pt>
                <c:pt idx="2">
                  <c:v> Punjab</c:v>
                </c:pt>
                <c:pt idx="3">
                  <c:v> Chandigarh</c:v>
                </c:pt>
                <c:pt idx="4">
                  <c:v> Uttaranchal</c:v>
                </c:pt>
                <c:pt idx="5">
                  <c:v> Haryana</c:v>
                </c:pt>
                <c:pt idx="6">
                  <c:v> Delhi</c:v>
                </c:pt>
                <c:pt idx="7">
                  <c:v> Rajasthan</c:v>
                </c:pt>
                <c:pt idx="8">
                  <c:v> Uttar Pradesh</c:v>
                </c:pt>
                <c:pt idx="9">
                  <c:v> Bihar</c:v>
                </c:pt>
                <c:pt idx="10">
                  <c:v> Sikkim</c:v>
                </c:pt>
                <c:pt idx="11">
                  <c:v> Arunachal Pradesh</c:v>
                </c:pt>
                <c:pt idx="12">
                  <c:v> Nagaland</c:v>
                </c:pt>
                <c:pt idx="13">
                  <c:v> Manipur</c:v>
                </c:pt>
                <c:pt idx="14">
                  <c:v> Mizoram</c:v>
                </c:pt>
                <c:pt idx="15">
                  <c:v> Tripura</c:v>
                </c:pt>
                <c:pt idx="16">
                  <c:v> Meghalaya</c:v>
                </c:pt>
                <c:pt idx="17">
                  <c:v> Assam</c:v>
                </c:pt>
                <c:pt idx="18">
                  <c:v> West Bengal</c:v>
                </c:pt>
                <c:pt idx="19">
                  <c:v> Jharkhand</c:v>
                </c:pt>
                <c:pt idx="20">
                  <c:v> Orissa</c:v>
                </c:pt>
                <c:pt idx="21">
                  <c:v> Chattisgarh</c:v>
                </c:pt>
                <c:pt idx="22">
                  <c:v> Madhya Pradesh</c:v>
                </c:pt>
                <c:pt idx="23">
                  <c:v> Gujarat</c:v>
                </c:pt>
                <c:pt idx="24">
                  <c:v> Daman and Diu</c:v>
                </c:pt>
                <c:pt idx="25">
                  <c:v> Dadra and Nagar Haveli</c:v>
                </c:pt>
                <c:pt idx="26">
                  <c:v> Maharashtra</c:v>
                </c:pt>
                <c:pt idx="27">
                  <c:v> Andhra Pradesh</c:v>
                </c:pt>
                <c:pt idx="28">
                  <c:v> Karnataka</c:v>
                </c:pt>
                <c:pt idx="29">
                  <c:v> Goa</c:v>
                </c:pt>
                <c:pt idx="30">
                  <c:v> Lakshwadeep</c:v>
                </c:pt>
                <c:pt idx="31">
                  <c:v> Kerala</c:v>
                </c:pt>
                <c:pt idx="32">
                  <c:v> Tamil Nadu</c:v>
                </c:pt>
                <c:pt idx="33">
                  <c:v> Pondicherry</c:v>
                </c:pt>
                <c:pt idx="34">
                  <c:v> Andaman and Nicobar</c:v>
                </c:pt>
                <c:pt idx="35">
                  <c:v> Telangana</c:v>
                </c:pt>
              </c:strCache>
            </c:strRef>
          </c:cat>
          <c:val>
            <c:numRef>
              <c:f>'Pivot_State-wise'!$D$6:$D$41</c:f>
              <c:numCache>
                <c:formatCode>0.00</c:formatCode>
                <c:ptCount val="36"/>
                <c:pt idx="0">
                  <c:v>124.11785714285709</c:v>
                </c:pt>
                <c:pt idx="1">
                  <c:v>122.13214285714291</c:v>
                </c:pt>
                <c:pt idx="2">
                  <c:v>123.04880952380957</c:v>
                </c:pt>
                <c:pt idx="3">
                  <c:v>124.24166666666667</c:v>
                </c:pt>
                <c:pt idx="4">
                  <c:v>120.3857142857143</c:v>
                </c:pt>
                <c:pt idx="5">
                  <c:v>122.01547619047616</c:v>
                </c:pt>
                <c:pt idx="6">
                  <c:v>125.58809523809519</c:v>
                </c:pt>
                <c:pt idx="7">
                  <c:v>124.33452380952377</c:v>
                </c:pt>
                <c:pt idx="8">
                  <c:v>125.0285714285714</c:v>
                </c:pt>
                <c:pt idx="9">
                  <c:v>124.36428571428571</c:v>
                </c:pt>
                <c:pt idx="10">
                  <c:v>128.52738095238095</c:v>
                </c:pt>
                <c:pt idx="11">
                  <c:v>0</c:v>
                </c:pt>
                <c:pt idx="12">
                  <c:v>123.27261904761902</c:v>
                </c:pt>
                <c:pt idx="13">
                  <c:v>122.01071428571433</c:v>
                </c:pt>
                <c:pt idx="14">
                  <c:v>123.79166666666667</c:v>
                </c:pt>
                <c:pt idx="15">
                  <c:v>128.50357142857146</c:v>
                </c:pt>
                <c:pt idx="16">
                  <c:v>121.32261904761906</c:v>
                </c:pt>
                <c:pt idx="17">
                  <c:v>124.11190476190474</c:v>
                </c:pt>
                <c:pt idx="18">
                  <c:v>124.79404761904763</c:v>
                </c:pt>
                <c:pt idx="19">
                  <c:v>124.07857142857144</c:v>
                </c:pt>
                <c:pt idx="20">
                  <c:v>125.61785714285716</c:v>
                </c:pt>
                <c:pt idx="21">
                  <c:v>124.14761904761913</c:v>
                </c:pt>
                <c:pt idx="22">
                  <c:v>124.23928571428571</c:v>
                </c:pt>
                <c:pt idx="23">
                  <c:v>123.37738095238096</c:v>
                </c:pt>
                <c:pt idx="24">
                  <c:v>123.42023809523813</c:v>
                </c:pt>
                <c:pt idx="25">
                  <c:v>121.46309523809528</c:v>
                </c:pt>
                <c:pt idx="26">
                  <c:v>122.78928571428571</c:v>
                </c:pt>
                <c:pt idx="27">
                  <c:v>126.47380952380956</c:v>
                </c:pt>
                <c:pt idx="28">
                  <c:v>129.68690476190471</c:v>
                </c:pt>
                <c:pt idx="29">
                  <c:v>121.98571428571428</c:v>
                </c:pt>
                <c:pt idx="30">
                  <c:v>119.90000000000005</c:v>
                </c:pt>
                <c:pt idx="31">
                  <c:v>128.99047619047616</c:v>
                </c:pt>
                <c:pt idx="32">
                  <c:v>127.81904761904764</c:v>
                </c:pt>
                <c:pt idx="33">
                  <c:v>126.46785714285713</c:v>
                </c:pt>
                <c:pt idx="34">
                  <c:v>123.64166666666667</c:v>
                </c:pt>
                <c:pt idx="35">
                  <c:v>56.232142857142854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95-4F43-A243-B4E1C2324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gapDepth val="0"/>
        <c:shape val="box"/>
        <c:axId val="670601232"/>
        <c:axId val="670610088"/>
        <c:axId val="0"/>
      </c:bar3DChart>
      <c:catAx>
        <c:axId val="670601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610088"/>
        <c:crosses val="autoZero"/>
        <c:auto val="1"/>
        <c:lblAlgn val="ctr"/>
        <c:lblOffset val="100"/>
        <c:noMultiLvlLbl val="0"/>
      </c:catAx>
      <c:valAx>
        <c:axId val="670610088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601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000756405990965"/>
          <c:y val="1.5324590721123887E-2"/>
          <c:w val="0.11499034587090481"/>
          <c:h val="0.190254576523557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7"/>
          <c:order val="17"/>
          <c:tx>
            <c:strRef>
              <c:f>Source!$CL$21</c:f>
              <c:strCache>
                <c:ptCount val="1"/>
                <c:pt idx="0">
                  <c:v> Assam</c:v>
                </c:pt>
              </c:strCache>
              <c:extLst xmlns:c15="http://schemas.microsoft.com/office/drawing/2012/chart"/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Source!$CM$2:$DG$3</c:f>
              <c:multiLvlStrCache>
                <c:ptCount val="21"/>
                <c:lvl>
                  <c:pt idx="0">
                    <c:v>2011</c:v>
                  </c:pt>
                  <c:pt idx="1">
                    <c:v>2012</c:v>
                  </c:pt>
                  <c:pt idx="2">
                    <c:v>2013</c:v>
                  </c:pt>
                  <c:pt idx="3">
                    <c:v>2014</c:v>
                  </c:pt>
                  <c:pt idx="4">
                    <c:v>2015</c:v>
                  </c:pt>
                  <c:pt idx="5">
                    <c:v>2016</c:v>
                  </c:pt>
                  <c:pt idx="6">
                    <c:v>2017</c:v>
                  </c:pt>
                  <c:pt idx="7">
                    <c:v>2011</c:v>
                  </c:pt>
                  <c:pt idx="8">
                    <c:v>2012</c:v>
                  </c:pt>
                  <c:pt idx="9">
                    <c:v>2013</c:v>
                  </c:pt>
                  <c:pt idx="10">
                    <c:v>2014</c:v>
                  </c:pt>
                  <c:pt idx="11">
                    <c:v>2015</c:v>
                  </c:pt>
                  <c:pt idx="12">
                    <c:v>2016</c:v>
                  </c:pt>
                  <c:pt idx="13">
                    <c:v>2017</c:v>
                  </c:pt>
                  <c:pt idx="14">
                    <c:v>2011</c:v>
                  </c:pt>
                  <c:pt idx="15">
                    <c:v>2012</c:v>
                  </c:pt>
                  <c:pt idx="16">
                    <c:v>2013</c:v>
                  </c:pt>
                  <c:pt idx="17">
                    <c:v>2014</c:v>
                  </c:pt>
                  <c:pt idx="18">
                    <c:v>2015</c:v>
                  </c:pt>
                  <c:pt idx="19">
                    <c:v>2016</c:v>
                  </c:pt>
                  <c:pt idx="20">
                    <c:v>2017</c:v>
                  </c:pt>
                </c:lvl>
                <c:lvl>
                  <c:pt idx="0">
                    <c:v>Rural</c:v>
                  </c:pt>
                  <c:pt idx="7">
                    <c:v>Rural+Urban</c:v>
                  </c:pt>
                  <c:pt idx="14">
                    <c:v>Urban</c:v>
                  </c:pt>
                </c:lvl>
              </c:multiLvlStrCache>
              <c:extLst xmlns:c15="http://schemas.microsoft.com/office/drawing/2012/chart"/>
            </c:multiLvlStrRef>
          </c:cat>
          <c:val>
            <c:numRef>
              <c:f>Source!$CM$21:$DG$21</c:f>
              <c:numCache>
                <c:formatCode>0.00</c:formatCode>
                <c:ptCount val="21"/>
                <c:pt idx="0">
                  <c:v>111.25</c:v>
                </c:pt>
                <c:pt idx="1">
                  <c:v>121.3</c:v>
                </c:pt>
                <c:pt idx="2">
                  <c:v>132.56666666666669</c:v>
                </c:pt>
                <c:pt idx="3">
                  <c:v>141.36666666666665</c:v>
                </c:pt>
                <c:pt idx="4">
                  <c:v>122.78333333333332</c:v>
                </c:pt>
                <c:pt idx="5">
                  <c:v>127.21666666666665</c:v>
                </c:pt>
                <c:pt idx="6">
                  <c:v>130.95833333333334</c:v>
                </c:pt>
                <c:pt idx="7">
                  <c:v>110.60666666666668</c:v>
                </c:pt>
                <c:pt idx="8">
                  <c:v>120.45833333333331</c:v>
                </c:pt>
                <c:pt idx="9">
                  <c:v>131.88333333333333</c:v>
                </c:pt>
                <c:pt idx="10">
                  <c:v>140.81666666666669</c:v>
                </c:pt>
                <c:pt idx="11">
                  <c:v>122.43333333333334</c:v>
                </c:pt>
                <c:pt idx="12">
                  <c:v>126.85833333333335</c:v>
                </c:pt>
                <c:pt idx="13">
                  <c:v>130.6</c:v>
                </c:pt>
                <c:pt idx="14">
                  <c:v>107.76666666666667</c:v>
                </c:pt>
                <c:pt idx="15">
                  <c:v>117.87499999999999</c:v>
                </c:pt>
                <c:pt idx="16">
                  <c:v>128.98333333333338</c:v>
                </c:pt>
                <c:pt idx="17">
                  <c:v>138.47499999999999</c:v>
                </c:pt>
                <c:pt idx="18">
                  <c:v>121.075</c:v>
                </c:pt>
                <c:pt idx="19">
                  <c:v>125.43333333333334</c:v>
                </c:pt>
                <c:pt idx="20">
                  <c:v>129.17500000000001</c:v>
                </c:pt>
              </c:numCache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00-1C21-408B-8036-42927B42EF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3606856"/>
        <c:axId val="58361341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Source!$CL$4</c15:sqref>
                        </c15:formulaRef>
                      </c:ext>
                    </c:extLst>
                    <c:strCache>
                      <c:ptCount val="1"/>
                      <c:pt idx="0">
                        <c:v> Jammu and Kashmir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Source!$CM$4:$DG$4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110.16666666666664</c:v>
                      </c:pt>
                      <c:pt idx="1">
                        <c:v>120.57499999999999</c:v>
                      </c:pt>
                      <c:pt idx="2">
                        <c:v>130.82500000000002</c:v>
                      </c:pt>
                      <c:pt idx="3">
                        <c:v>137.09166666666667</c:v>
                      </c:pt>
                      <c:pt idx="4">
                        <c:v>123.66666666666667</c:v>
                      </c:pt>
                      <c:pt idx="5">
                        <c:v>130.60000000000002</c:v>
                      </c:pt>
                      <c:pt idx="6">
                        <c:v>141.23333333333335</c:v>
                      </c:pt>
                      <c:pt idx="7">
                        <c:v>109.68</c:v>
                      </c:pt>
                      <c:pt idx="8">
                        <c:v>119.8</c:v>
                      </c:pt>
                      <c:pt idx="9">
                        <c:v>130.66666666666666</c:v>
                      </c:pt>
                      <c:pt idx="10">
                        <c:v>137.08333333333334</c:v>
                      </c:pt>
                      <c:pt idx="11">
                        <c:v>122.60000000000001</c:v>
                      </c:pt>
                      <c:pt idx="12">
                        <c:v>128.14166666666668</c:v>
                      </c:pt>
                      <c:pt idx="13">
                        <c:v>137.08333333333334</c:v>
                      </c:pt>
                      <c:pt idx="14">
                        <c:v>108.76666666666665</c:v>
                      </c:pt>
                      <c:pt idx="15">
                        <c:v>118.80833333333334</c:v>
                      </c:pt>
                      <c:pt idx="16">
                        <c:v>130.42499999999998</c:v>
                      </c:pt>
                      <c:pt idx="17">
                        <c:v>137.08333333333334</c:v>
                      </c:pt>
                      <c:pt idx="18">
                        <c:v>120.64166666666667</c:v>
                      </c:pt>
                      <c:pt idx="19">
                        <c:v>123.64999999999999</c:v>
                      </c:pt>
                      <c:pt idx="20">
                        <c:v>129.45000000000002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1C21-408B-8036-42927B42EF36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Source!$CL$5</c15:sqref>
                        </c15:formulaRef>
                      </c:ext>
                    </c:extLst>
                    <c:strCache>
                      <c:ptCount val="1"/>
                      <c:pt idx="0">
                        <c:v> Himachal Pradesh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Source!$CM$5:$DG$5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107.89166666666667</c:v>
                      </c:pt>
                      <c:pt idx="1">
                        <c:v>116.78333333333335</c:v>
                      </c:pt>
                      <c:pt idx="2">
                        <c:v>128.57499999999999</c:v>
                      </c:pt>
                      <c:pt idx="3">
                        <c:v>136.75833333333335</c:v>
                      </c:pt>
                      <c:pt idx="4">
                        <c:v>125.17500000000001</c:v>
                      </c:pt>
                      <c:pt idx="5">
                        <c:v>130.30833333333334</c:v>
                      </c:pt>
                      <c:pt idx="6">
                        <c:v>136.65</c:v>
                      </c:pt>
                      <c:pt idx="7">
                        <c:v>107.63666666666667</c:v>
                      </c:pt>
                      <c:pt idx="8">
                        <c:v>116.99166666666669</c:v>
                      </c:pt>
                      <c:pt idx="9">
                        <c:v>128.38333333333333</c:v>
                      </c:pt>
                      <c:pt idx="10">
                        <c:v>136.30833333333334</c:v>
                      </c:pt>
                      <c:pt idx="11">
                        <c:v>123.83333333333333</c:v>
                      </c:pt>
                      <c:pt idx="12">
                        <c:v>128.72499999999999</c:v>
                      </c:pt>
                      <c:pt idx="13">
                        <c:v>135.1</c:v>
                      </c:pt>
                      <c:pt idx="14">
                        <c:v>107.38333333333333</c:v>
                      </c:pt>
                      <c:pt idx="15">
                        <c:v>118.325</c:v>
                      </c:pt>
                      <c:pt idx="16">
                        <c:v>127.44999999999999</c:v>
                      </c:pt>
                      <c:pt idx="17">
                        <c:v>134.32499999999999</c:v>
                      </c:pt>
                      <c:pt idx="18">
                        <c:v>117.80000000000003</c:v>
                      </c:pt>
                      <c:pt idx="19">
                        <c:v>121.575</c:v>
                      </c:pt>
                      <c:pt idx="20">
                        <c:v>128.06666666666666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1C21-408B-8036-42927B42EF36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Source!$CL$6</c15:sqref>
                        </c15:formulaRef>
                      </c:ext>
                    </c:extLst>
                    <c:strCache>
                      <c:ptCount val="1"/>
                      <c:pt idx="0">
                        <c:v> Punjab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Source!$CM$6:$DG$6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107.85833333333331</c:v>
                      </c:pt>
                      <c:pt idx="1">
                        <c:v>116.96666666666668</c:v>
                      </c:pt>
                      <c:pt idx="2">
                        <c:v>126.88333333333333</c:v>
                      </c:pt>
                      <c:pt idx="3">
                        <c:v>134.05833333333331</c:v>
                      </c:pt>
                      <c:pt idx="4">
                        <c:v>120.95</c:v>
                      </c:pt>
                      <c:pt idx="5">
                        <c:v>126.375</c:v>
                      </c:pt>
                      <c:pt idx="6">
                        <c:v>132.09999999999997</c:v>
                      </c:pt>
                      <c:pt idx="7">
                        <c:v>107.76333333333334</c:v>
                      </c:pt>
                      <c:pt idx="8">
                        <c:v>117.24166666666663</c:v>
                      </c:pt>
                      <c:pt idx="9">
                        <c:v>127.56666666666666</c:v>
                      </c:pt>
                      <c:pt idx="10">
                        <c:v>134.25000000000003</c:v>
                      </c:pt>
                      <c:pt idx="11">
                        <c:v>120.81666666666666</c:v>
                      </c:pt>
                      <c:pt idx="12">
                        <c:v>125.55000000000003</c:v>
                      </c:pt>
                      <c:pt idx="13">
                        <c:v>130.30833333333331</c:v>
                      </c:pt>
                      <c:pt idx="14">
                        <c:v>107.67500000000001</c:v>
                      </c:pt>
                      <c:pt idx="15">
                        <c:v>117.69166666666665</c:v>
                      </c:pt>
                      <c:pt idx="16">
                        <c:v>128.27500000000001</c:v>
                      </c:pt>
                      <c:pt idx="17">
                        <c:v>134.44999999999999</c:v>
                      </c:pt>
                      <c:pt idx="18">
                        <c:v>120.61666666666667</c:v>
                      </c:pt>
                      <c:pt idx="19">
                        <c:v>124.52500000000002</c:v>
                      </c:pt>
                      <c:pt idx="20">
                        <c:v>128.10833333333332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1C21-408B-8036-42927B42EF36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Source!$CL$7</c15:sqref>
                        </c15:formulaRef>
                      </c:ext>
                    </c:extLst>
                    <c:strCache>
                      <c:ptCount val="1"/>
                      <c:pt idx="0">
                        <c:v> Chandigarh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Source!$CM$7:$DG$7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106.66666666666667</c:v>
                      </c:pt>
                      <c:pt idx="1">
                        <c:v>115.18333333333332</c:v>
                      </c:pt>
                      <c:pt idx="2">
                        <c:v>124.66666666666667</c:v>
                      </c:pt>
                      <c:pt idx="3">
                        <c:v>132.26666666666665</c:v>
                      </c:pt>
                      <c:pt idx="4">
                        <c:v>125.52499999999999</c:v>
                      </c:pt>
                      <c:pt idx="5">
                        <c:v>137.15</c:v>
                      </c:pt>
                      <c:pt idx="6">
                        <c:v>139.45833333333334</c:v>
                      </c:pt>
                      <c:pt idx="7">
                        <c:v>108.02416666666666</c:v>
                      </c:pt>
                      <c:pt idx="8">
                        <c:v>120.16666666666663</c:v>
                      </c:pt>
                      <c:pt idx="9">
                        <c:v>131.26666666666665</c:v>
                      </c:pt>
                      <c:pt idx="10">
                        <c:v>138.99166666666665</c:v>
                      </c:pt>
                      <c:pt idx="11">
                        <c:v>119.32499999999999</c:v>
                      </c:pt>
                      <c:pt idx="12">
                        <c:v>124.26666666666667</c:v>
                      </c:pt>
                      <c:pt idx="13">
                        <c:v>128.5</c:v>
                      </c:pt>
                      <c:pt idx="14">
                        <c:v>108.10000000000001</c:v>
                      </c:pt>
                      <c:pt idx="15">
                        <c:v>120.425</c:v>
                      </c:pt>
                      <c:pt idx="16">
                        <c:v>131.58333333333334</c:v>
                      </c:pt>
                      <c:pt idx="17">
                        <c:v>139.30833333333331</c:v>
                      </c:pt>
                      <c:pt idx="18">
                        <c:v>118.94166666666671</c:v>
                      </c:pt>
                      <c:pt idx="19">
                        <c:v>123.49166666666666</c:v>
                      </c:pt>
                      <c:pt idx="20">
                        <c:v>127.84166666666665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1C21-408B-8036-42927B42EF36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Source!$CL$8</c15:sqref>
                        </c15:formulaRef>
                      </c:ext>
                    </c:extLst>
                    <c:strCache>
                      <c:ptCount val="1"/>
                      <c:pt idx="0">
                        <c:v> Uttaranchal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Source!$CM$8:$DG$8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108.45833333333336</c:v>
                      </c:pt>
                      <c:pt idx="1">
                        <c:v>120.03333333333332</c:v>
                      </c:pt>
                      <c:pt idx="2">
                        <c:v>130.22500000000002</c:v>
                      </c:pt>
                      <c:pt idx="3">
                        <c:v>138.30833333333334</c:v>
                      </c:pt>
                      <c:pt idx="4">
                        <c:v>120.63333333333333</c:v>
                      </c:pt>
                      <c:pt idx="5">
                        <c:v>125.44999999999999</c:v>
                      </c:pt>
                      <c:pt idx="6">
                        <c:v>129.52500000000001</c:v>
                      </c:pt>
                      <c:pt idx="7">
                        <c:v>107.995</c:v>
                      </c:pt>
                      <c:pt idx="8">
                        <c:v>119</c:v>
                      </c:pt>
                      <c:pt idx="9">
                        <c:v>128.9</c:v>
                      </c:pt>
                      <c:pt idx="10">
                        <c:v>135.81666666666669</c:v>
                      </c:pt>
                      <c:pt idx="11">
                        <c:v>118.98333333333333</c:v>
                      </c:pt>
                      <c:pt idx="12">
                        <c:v>123.30000000000001</c:v>
                      </c:pt>
                      <c:pt idx="13">
                        <c:v>127.56666666666666</c:v>
                      </c:pt>
                      <c:pt idx="14">
                        <c:v>107.325</c:v>
                      </c:pt>
                      <c:pt idx="15">
                        <c:v>117.24999999999999</c:v>
                      </c:pt>
                      <c:pt idx="16">
                        <c:v>126.56666666666666</c:v>
                      </c:pt>
                      <c:pt idx="17">
                        <c:v>131.40833333333333</c:v>
                      </c:pt>
                      <c:pt idx="18">
                        <c:v>116.17500000000001</c:v>
                      </c:pt>
                      <c:pt idx="19">
                        <c:v>119.70833333333333</c:v>
                      </c:pt>
                      <c:pt idx="20">
                        <c:v>124.26666666666665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1C21-408B-8036-42927B42EF36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Source!$CL$9</c15:sqref>
                        </c15:formulaRef>
                      </c:ext>
                    </c:extLst>
                    <c:strCache>
                      <c:ptCount val="1"/>
                      <c:pt idx="0">
                        <c:v> Haryana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Source!$CM$9:$DG$9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111.04166666666667</c:v>
                      </c:pt>
                      <c:pt idx="1">
                        <c:v>119.66666666666664</c:v>
                      </c:pt>
                      <c:pt idx="2">
                        <c:v>129.84166666666667</c:v>
                      </c:pt>
                      <c:pt idx="3">
                        <c:v>136.53333333333333</c:v>
                      </c:pt>
                      <c:pt idx="4">
                        <c:v>121.49166666666666</c:v>
                      </c:pt>
                      <c:pt idx="5">
                        <c:v>127.81666666666666</c:v>
                      </c:pt>
                      <c:pt idx="6">
                        <c:v>133.26666666666665</c:v>
                      </c:pt>
                      <c:pt idx="7">
                        <c:v>109.76083333333332</c:v>
                      </c:pt>
                      <c:pt idx="8">
                        <c:v>118.61666666666667</c:v>
                      </c:pt>
                      <c:pt idx="9">
                        <c:v>128.74166666666667</c:v>
                      </c:pt>
                      <c:pt idx="10">
                        <c:v>135.25833333333333</c:v>
                      </c:pt>
                      <c:pt idx="11">
                        <c:v>120.35833333333335</c:v>
                      </c:pt>
                      <c:pt idx="12">
                        <c:v>125.49166666666667</c:v>
                      </c:pt>
                      <c:pt idx="13">
                        <c:v>130.6166666666667</c:v>
                      </c:pt>
                      <c:pt idx="14">
                        <c:v>107.65833333333335</c:v>
                      </c:pt>
                      <c:pt idx="15">
                        <c:v>116.90833333333332</c:v>
                      </c:pt>
                      <c:pt idx="16">
                        <c:v>126.86666666666667</c:v>
                      </c:pt>
                      <c:pt idx="17">
                        <c:v>133.13333333333333</c:v>
                      </c:pt>
                      <c:pt idx="18">
                        <c:v>119.08333333333333</c:v>
                      </c:pt>
                      <c:pt idx="19">
                        <c:v>122.84999999999998</c:v>
                      </c:pt>
                      <c:pt idx="20">
                        <c:v>127.60833333333333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1C21-408B-8036-42927B42EF36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Source!$CL$10</c15:sqref>
                        </c15:formulaRef>
                      </c:ext>
                    </c:extLst>
                    <c:strCache>
                      <c:ptCount val="1"/>
                      <c:pt idx="0">
                        <c:v> Delhi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Source!$CM$10:$DG$10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106.66666666666664</c:v>
                      </c:pt>
                      <c:pt idx="1">
                        <c:v>118.60833333333331</c:v>
                      </c:pt>
                      <c:pt idx="2">
                        <c:v>130.39166666666668</c:v>
                      </c:pt>
                      <c:pt idx="3">
                        <c:v>134.94166666666669</c:v>
                      </c:pt>
                      <c:pt idx="4">
                        <c:v>120.45833333333333</c:v>
                      </c:pt>
                      <c:pt idx="5">
                        <c:v>126.125</c:v>
                      </c:pt>
                      <c:pt idx="6">
                        <c:v>131.52499999999998</c:v>
                      </c:pt>
                      <c:pt idx="7">
                        <c:v>107.58083333333332</c:v>
                      </c:pt>
                      <c:pt idx="8">
                        <c:v>118.82499999999999</c:v>
                      </c:pt>
                      <c:pt idx="9">
                        <c:v>130.46666666666667</c:v>
                      </c:pt>
                      <c:pt idx="10">
                        <c:v>136.91666666666666</c:v>
                      </c:pt>
                      <c:pt idx="11">
                        <c:v>122.09999999999998</c:v>
                      </c:pt>
                      <c:pt idx="12">
                        <c:v>127.95</c:v>
                      </c:pt>
                      <c:pt idx="13">
                        <c:v>134.74166666666667</c:v>
                      </c:pt>
                      <c:pt idx="14">
                        <c:v>107.625</c:v>
                      </c:pt>
                      <c:pt idx="15">
                        <c:v>118.83333333333333</c:v>
                      </c:pt>
                      <c:pt idx="16">
                        <c:v>130.48333333333332</c:v>
                      </c:pt>
                      <c:pt idx="17">
                        <c:v>137</c:v>
                      </c:pt>
                      <c:pt idx="18">
                        <c:v>122.19166666666666</c:v>
                      </c:pt>
                      <c:pt idx="19">
                        <c:v>128.06666666666666</c:v>
                      </c:pt>
                      <c:pt idx="20">
                        <c:v>134.91666666666669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1C21-408B-8036-42927B42EF36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Source!$CL$11</c15:sqref>
                        </c15:formulaRef>
                      </c:ext>
                    </c:extLst>
                    <c:strCache>
                      <c:ptCount val="1"/>
                      <c:pt idx="0">
                        <c:v> Rajasthan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Source!$CM$11:$DG$11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109.33333333333333</c:v>
                      </c:pt>
                      <c:pt idx="1">
                        <c:v>122.35833333333331</c:v>
                      </c:pt>
                      <c:pt idx="2">
                        <c:v>133.82500000000002</c:v>
                      </c:pt>
                      <c:pt idx="3">
                        <c:v>141.9</c:v>
                      </c:pt>
                      <c:pt idx="4">
                        <c:v>125.58333333333333</c:v>
                      </c:pt>
                      <c:pt idx="5">
                        <c:v>132.80833333333337</c:v>
                      </c:pt>
                      <c:pt idx="6">
                        <c:v>137.29166666666666</c:v>
                      </c:pt>
                      <c:pt idx="7">
                        <c:v>108.54666666666667</c:v>
                      </c:pt>
                      <c:pt idx="8">
                        <c:v>120.68333333333332</c:v>
                      </c:pt>
                      <c:pt idx="9">
                        <c:v>131.77500000000001</c:v>
                      </c:pt>
                      <c:pt idx="10">
                        <c:v>139.24166666666667</c:v>
                      </c:pt>
                      <c:pt idx="11">
                        <c:v>124.14166666666667</c:v>
                      </c:pt>
                      <c:pt idx="12">
                        <c:v>131.07499999999996</c:v>
                      </c:pt>
                      <c:pt idx="13">
                        <c:v>135.73333333333335</c:v>
                      </c:pt>
                      <c:pt idx="14">
                        <c:v>107.20833333333331</c:v>
                      </c:pt>
                      <c:pt idx="15">
                        <c:v>117.97500000000001</c:v>
                      </c:pt>
                      <c:pt idx="16">
                        <c:v>128.20833333333334</c:v>
                      </c:pt>
                      <c:pt idx="17">
                        <c:v>134.52500000000001</c:v>
                      </c:pt>
                      <c:pt idx="18">
                        <c:v>121.54999999999997</c:v>
                      </c:pt>
                      <c:pt idx="19">
                        <c:v>127.91666666666664</c:v>
                      </c:pt>
                      <c:pt idx="20">
                        <c:v>132.95833333333334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1C21-408B-8036-42927B42EF36}"/>
                  </c:ext>
                </c:extLst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Source!$CL$12</c15:sqref>
                        </c15:formulaRef>
                      </c:ext>
                    </c:extLst>
                    <c:strCache>
                      <c:ptCount val="1"/>
                      <c:pt idx="0">
                        <c:v> Uttar Pradesh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Source!$CM$12:$DG$12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110.15000000000002</c:v>
                      </c:pt>
                      <c:pt idx="1">
                        <c:v>121.55</c:v>
                      </c:pt>
                      <c:pt idx="2">
                        <c:v>133.71666666666667</c:v>
                      </c:pt>
                      <c:pt idx="3">
                        <c:v>141.9</c:v>
                      </c:pt>
                      <c:pt idx="4">
                        <c:v>122.91666666666667</c:v>
                      </c:pt>
                      <c:pt idx="5">
                        <c:v>129.33333333333334</c:v>
                      </c:pt>
                      <c:pt idx="6">
                        <c:v>131.25833333333335</c:v>
                      </c:pt>
                      <c:pt idx="7">
                        <c:v>109.43833333333333</c:v>
                      </c:pt>
                      <c:pt idx="8">
                        <c:v>120.55833333333334</c:v>
                      </c:pt>
                      <c:pt idx="9">
                        <c:v>132.75833333333333</c:v>
                      </c:pt>
                      <c:pt idx="10">
                        <c:v>140.81666666666663</c:v>
                      </c:pt>
                      <c:pt idx="11">
                        <c:v>122.52499999999999</c:v>
                      </c:pt>
                      <c:pt idx="12">
                        <c:v>128.54166666666666</c:v>
                      </c:pt>
                      <c:pt idx="13">
                        <c:v>131.09166666666667</c:v>
                      </c:pt>
                      <c:pt idx="14">
                        <c:v>107.69166666666665</c:v>
                      </c:pt>
                      <c:pt idx="15">
                        <c:v>118.62499999999999</c:v>
                      </c:pt>
                      <c:pt idx="16">
                        <c:v>130.69999999999999</c:v>
                      </c:pt>
                      <c:pt idx="17">
                        <c:v>138.42500000000001</c:v>
                      </c:pt>
                      <c:pt idx="18">
                        <c:v>121.85000000000001</c:v>
                      </c:pt>
                      <c:pt idx="19">
                        <c:v>127.125</c:v>
                      </c:pt>
                      <c:pt idx="20">
                        <c:v>130.78333333333333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1C21-408B-8036-42927B42EF36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Source!$CL$13</c15:sqref>
                        </c15:formulaRef>
                      </c:ext>
                    </c:extLst>
                    <c:strCache>
                      <c:ptCount val="1"/>
                      <c:pt idx="0">
                        <c:v> Bihar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Source!$CM$13:$DG$13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109.5</c:v>
                      </c:pt>
                      <c:pt idx="1">
                        <c:v>119.85833333333333</c:v>
                      </c:pt>
                      <c:pt idx="2">
                        <c:v>134.00833333333335</c:v>
                      </c:pt>
                      <c:pt idx="3">
                        <c:v>144.73333333333335</c:v>
                      </c:pt>
                      <c:pt idx="4">
                        <c:v>126.86666666666666</c:v>
                      </c:pt>
                      <c:pt idx="5">
                        <c:v>133.00000000000003</c:v>
                      </c:pt>
                      <c:pt idx="6">
                        <c:v>135.9</c:v>
                      </c:pt>
                      <c:pt idx="7">
                        <c:v>109.24833333333332</c:v>
                      </c:pt>
                      <c:pt idx="8">
                        <c:v>119.55833333333332</c:v>
                      </c:pt>
                      <c:pt idx="9">
                        <c:v>133.35</c:v>
                      </c:pt>
                      <c:pt idx="10">
                        <c:v>143.60833333333335</c:v>
                      </c:pt>
                      <c:pt idx="11">
                        <c:v>126.13333333333333</c:v>
                      </c:pt>
                      <c:pt idx="12">
                        <c:v>131.91666666666666</c:v>
                      </c:pt>
                      <c:pt idx="13">
                        <c:v>134.78333333333333</c:v>
                      </c:pt>
                      <c:pt idx="14">
                        <c:v>108.14166666666667</c:v>
                      </c:pt>
                      <c:pt idx="15">
                        <c:v>118.80833333333334</c:v>
                      </c:pt>
                      <c:pt idx="16">
                        <c:v>129.99166666666667</c:v>
                      </c:pt>
                      <c:pt idx="17">
                        <c:v>137.9</c:v>
                      </c:pt>
                      <c:pt idx="18">
                        <c:v>121.78333333333335</c:v>
                      </c:pt>
                      <c:pt idx="19">
                        <c:v>125.64166666666667</c:v>
                      </c:pt>
                      <c:pt idx="20">
                        <c:v>128.28333333333336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1C21-408B-8036-42927B42EF36}"/>
                  </c:ext>
                </c:extLst>
              </c15:ser>
            </c15:filteredBarSeries>
            <c15:filteredBa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Source!$CL$14</c15:sqref>
                        </c15:formulaRef>
                      </c:ext>
                    </c:extLst>
                    <c:strCache>
                      <c:ptCount val="1"/>
                      <c:pt idx="0">
                        <c:v> Sikkim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Source!$CM$14:$DG$14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106.94999999999999</c:v>
                      </c:pt>
                      <c:pt idx="1">
                        <c:v>114.14166666666665</c:v>
                      </c:pt>
                      <c:pt idx="2">
                        <c:v>123.45</c:v>
                      </c:pt>
                      <c:pt idx="3">
                        <c:v>130</c:v>
                      </c:pt>
                      <c:pt idx="4">
                        <c:v>119.60000000000002</c:v>
                      </c:pt>
                      <c:pt idx="5">
                        <c:v>138.14166666666668</c:v>
                      </c:pt>
                      <c:pt idx="6">
                        <c:v>142.48333333333332</c:v>
                      </c:pt>
                      <c:pt idx="7">
                        <c:v>107.11916666666667</c:v>
                      </c:pt>
                      <c:pt idx="8">
                        <c:v>115.20833333333336</c:v>
                      </c:pt>
                      <c:pt idx="9">
                        <c:v>125.54999999999997</c:v>
                      </c:pt>
                      <c:pt idx="10">
                        <c:v>132.54999999999998</c:v>
                      </c:pt>
                      <c:pt idx="11">
                        <c:v>121.18333333333334</c:v>
                      </c:pt>
                      <c:pt idx="12">
                        <c:v>135.78333333333333</c:v>
                      </c:pt>
                      <c:pt idx="13">
                        <c:v>140.71666666666667</c:v>
                      </c:pt>
                      <c:pt idx="14">
                        <c:v>107.90833333333332</c:v>
                      </c:pt>
                      <c:pt idx="15">
                        <c:v>121.01666666666667</c:v>
                      </c:pt>
                      <c:pt idx="16">
                        <c:v>134.80833333333334</c:v>
                      </c:pt>
                      <c:pt idx="17">
                        <c:v>143.54166666666666</c:v>
                      </c:pt>
                      <c:pt idx="18">
                        <c:v>124.38333333333333</c:v>
                      </c:pt>
                      <c:pt idx="19">
                        <c:v>130.92500000000004</c:v>
                      </c:pt>
                      <c:pt idx="20">
                        <c:v>137.10833333333332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1C21-408B-8036-42927B42EF36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Source!$CL$15</c15:sqref>
                        </c15:formulaRef>
                      </c:ext>
                    </c:extLst>
                    <c:strCache>
                      <c:ptCount val="1"/>
                      <c:pt idx="0">
                        <c:v> Arunachal Pradesh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Source!$CM$15:$DG$15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112.55</c:v>
                      </c:pt>
                      <c:pt idx="1">
                        <c:v>124.46666666666664</c:v>
                      </c:pt>
                      <c:pt idx="2">
                        <c:v>138.89166666666668</c:v>
                      </c:pt>
                      <c:pt idx="3">
                        <c:v>147.5</c:v>
                      </c:pt>
                      <c:pt idx="4">
                        <c:v>129.19166666666669</c:v>
                      </c:pt>
                      <c:pt idx="5">
                        <c:v>137.83333333333331</c:v>
                      </c:pt>
                      <c:pt idx="6">
                        <c:v>142.45833333333334</c:v>
                      </c:pt>
                      <c:pt idx="7">
                        <c:v>112.45833333333331</c:v>
                      </c:pt>
                      <c:pt idx="8">
                        <c:v>124.27499999999998</c:v>
                      </c:pt>
                      <c:pt idx="9">
                        <c:v>138.89166666666668</c:v>
                      </c:pt>
                      <c:pt idx="10">
                        <c:v>83.833333333333329</c:v>
                      </c:pt>
                      <c:pt idx="11">
                        <c:v>21.3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1C21-408B-8036-42927B42EF36}"/>
                  </c:ext>
                </c:extLst>
              </c15:ser>
            </c15:filteredBarSeries>
            <c15:filteredBa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Source!$CL$16</c15:sqref>
                        </c15:formulaRef>
                      </c:ext>
                    </c:extLst>
                    <c:strCache>
                      <c:ptCount val="1"/>
                      <c:pt idx="0">
                        <c:v> Nagaland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Source!$CM$16:$DG$16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106.10000000000001</c:v>
                      </c:pt>
                      <c:pt idx="1">
                        <c:v>113.5</c:v>
                      </c:pt>
                      <c:pt idx="2">
                        <c:v>124.08333333333331</c:v>
                      </c:pt>
                      <c:pt idx="3">
                        <c:v>138.89166666666668</c:v>
                      </c:pt>
                      <c:pt idx="4">
                        <c:v>131.01666666666668</c:v>
                      </c:pt>
                      <c:pt idx="5">
                        <c:v>139.65</c:v>
                      </c:pt>
                      <c:pt idx="6">
                        <c:v>143.55833333333331</c:v>
                      </c:pt>
                      <c:pt idx="7">
                        <c:v>106.21666666666665</c:v>
                      </c:pt>
                      <c:pt idx="8">
                        <c:v>113.96666666666665</c:v>
                      </c:pt>
                      <c:pt idx="9">
                        <c:v>124.80000000000001</c:v>
                      </c:pt>
                      <c:pt idx="10">
                        <c:v>137.55833333333331</c:v>
                      </c:pt>
                      <c:pt idx="11">
                        <c:v>126.925</c:v>
                      </c:pt>
                      <c:pt idx="12">
                        <c:v>134.27500000000001</c:v>
                      </c:pt>
                      <c:pt idx="13">
                        <c:v>138.55833333333337</c:v>
                      </c:pt>
                      <c:pt idx="14">
                        <c:v>106.23333333333331</c:v>
                      </c:pt>
                      <c:pt idx="15">
                        <c:v>114.97500000000002</c:v>
                      </c:pt>
                      <c:pt idx="16">
                        <c:v>125.86666666666666</c:v>
                      </c:pt>
                      <c:pt idx="17">
                        <c:v>135.625</c:v>
                      </c:pt>
                      <c:pt idx="18">
                        <c:v>121.41666666666667</c:v>
                      </c:pt>
                      <c:pt idx="19">
                        <c:v>126.99999999999999</c:v>
                      </c:pt>
                      <c:pt idx="20">
                        <c:v>131.79166666666666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1C21-408B-8036-42927B42EF36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Source!$CL$17</c15:sqref>
                        </c15:formulaRef>
                      </c:ext>
                    </c:extLst>
                    <c:strCache>
                      <c:ptCount val="1"/>
                      <c:pt idx="0">
                        <c:v> Manipur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Source!$CM$17:$DG$17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104.90833333333335</c:v>
                      </c:pt>
                      <c:pt idx="1">
                        <c:v>109.75833333333333</c:v>
                      </c:pt>
                      <c:pt idx="2">
                        <c:v>114.05</c:v>
                      </c:pt>
                      <c:pt idx="3">
                        <c:v>115.75833333333334</c:v>
                      </c:pt>
                      <c:pt idx="4">
                        <c:v>114.45833333333333</c:v>
                      </c:pt>
                      <c:pt idx="5">
                        <c:v>123.11666666666666</c:v>
                      </c:pt>
                      <c:pt idx="6">
                        <c:v>146.27499999999998</c:v>
                      </c:pt>
                      <c:pt idx="7">
                        <c:v>105.95666666666665</c:v>
                      </c:pt>
                      <c:pt idx="8">
                        <c:v>111.53333333333335</c:v>
                      </c:pt>
                      <c:pt idx="9">
                        <c:v>117.58333333333331</c:v>
                      </c:pt>
                      <c:pt idx="10">
                        <c:v>121.3</c:v>
                      </c:pt>
                      <c:pt idx="11">
                        <c:v>116</c:v>
                      </c:pt>
                      <c:pt idx="12">
                        <c:v>123.31666666666666</c:v>
                      </c:pt>
                      <c:pt idx="13">
                        <c:v>141.20000000000002</c:v>
                      </c:pt>
                      <c:pt idx="14">
                        <c:v>107.88333333333333</c:v>
                      </c:pt>
                      <c:pt idx="15">
                        <c:v>115.25833333333333</c:v>
                      </c:pt>
                      <c:pt idx="16">
                        <c:v>124.88333333333333</c:v>
                      </c:pt>
                      <c:pt idx="17">
                        <c:v>132.75</c:v>
                      </c:pt>
                      <c:pt idx="18">
                        <c:v>119.3</c:v>
                      </c:pt>
                      <c:pt idx="19">
                        <c:v>123.77499999999999</c:v>
                      </c:pt>
                      <c:pt idx="20">
                        <c:v>130.22499999999999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1C21-408B-8036-42927B42EF36}"/>
                  </c:ext>
                </c:extLst>
              </c15:ser>
            </c15:filteredBarSeries>
            <c15:filteredBar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Source!$CL$18</c15:sqref>
                        </c15:formulaRef>
                      </c:ext>
                    </c:extLst>
                    <c:strCache>
                      <c:ptCount val="1"/>
                      <c:pt idx="0">
                        <c:v> Mizoram</c:v>
                      </c:pt>
                    </c:strCache>
                  </c:strRef>
                </c:tx>
                <c:spPr>
                  <a:solidFill>
                    <a:schemeClr val="accent3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Source!$CM$18:$DG$18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110.68333333333334</c:v>
                      </c:pt>
                      <c:pt idx="1">
                        <c:v>118.42500000000001</c:v>
                      </c:pt>
                      <c:pt idx="2">
                        <c:v>130.22499999999999</c:v>
                      </c:pt>
                      <c:pt idx="3">
                        <c:v>144.19999999999999</c:v>
                      </c:pt>
                      <c:pt idx="4">
                        <c:v>129.42499999999998</c:v>
                      </c:pt>
                      <c:pt idx="5">
                        <c:v>133.85</c:v>
                      </c:pt>
                      <c:pt idx="6">
                        <c:v>134.59166666666667</c:v>
                      </c:pt>
                      <c:pt idx="7">
                        <c:v>110.05750000000002</c:v>
                      </c:pt>
                      <c:pt idx="8">
                        <c:v>119.46666666666668</c:v>
                      </c:pt>
                      <c:pt idx="9">
                        <c:v>130.43333333333334</c:v>
                      </c:pt>
                      <c:pt idx="10">
                        <c:v>140.19166666666666</c:v>
                      </c:pt>
                      <c:pt idx="11">
                        <c:v>123.49999999999999</c:v>
                      </c:pt>
                      <c:pt idx="12">
                        <c:v>127.60000000000002</c:v>
                      </c:pt>
                      <c:pt idx="13">
                        <c:v>129.11666666666665</c:v>
                      </c:pt>
                      <c:pt idx="14">
                        <c:v>109.50833333333334</c:v>
                      </c:pt>
                      <c:pt idx="15">
                        <c:v>120.60833333333335</c:v>
                      </c:pt>
                      <c:pt idx="16">
                        <c:v>130.60833333333332</c:v>
                      </c:pt>
                      <c:pt idx="17">
                        <c:v>136.8666666666667</c:v>
                      </c:pt>
                      <c:pt idx="18">
                        <c:v>119.73333333333335</c:v>
                      </c:pt>
                      <c:pt idx="19">
                        <c:v>123.60000000000001</c:v>
                      </c:pt>
                      <c:pt idx="20">
                        <c:v>125.61666666666667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1C21-408B-8036-42927B42EF36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Source!$CL$19</c15:sqref>
                        </c15:formulaRef>
                      </c:ext>
                    </c:extLst>
                    <c:strCache>
                      <c:ptCount val="1"/>
                      <c:pt idx="0">
                        <c:v> Tripura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Source!$CM$19:$DG$19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110.8</c:v>
                      </c:pt>
                      <c:pt idx="1">
                        <c:v>115.64166666666667</c:v>
                      </c:pt>
                      <c:pt idx="2">
                        <c:v>123.21666666666665</c:v>
                      </c:pt>
                      <c:pt idx="3">
                        <c:v>142.57499999999999</c:v>
                      </c:pt>
                      <c:pt idx="4">
                        <c:v>129.41666666666669</c:v>
                      </c:pt>
                      <c:pt idx="5">
                        <c:v>136.20000000000002</c:v>
                      </c:pt>
                      <c:pt idx="6">
                        <c:v>141.06666666666666</c:v>
                      </c:pt>
                      <c:pt idx="7">
                        <c:v>109.85083333333334</c:v>
                      </c:pt>
                      <c:pt idx="8">
                        <c:v>115.99166666666663</c:v>
                      </c:pt>
                      <c:pt idx="9">
                        <c:v>125.125</c:v>
                      </c:pt>
                      <c:pt idx="10">
                        <c:v>143.40833333333333</c:v>
                      </c:pt>
                      <c:pt idx="11">
                        <c:v>129.75833333333335</c:v>
                      </c:pt>
                      <c:pt idx="12">
                        <c:v>135.25833333333333</c:v>
                      </c:pt>
                      <c:pt idx="13">
                        <c:v>139.63333333333333</c:v>
                      </c:pt>
                      <c:pt idx="14">
                        <c:v>107.69166666666666</c:v>
                      </c:pt>
                      <c:pt idx="15">
                        <c:v>117.27499999999999</c:v>
                      </c:pt>
                      <c:pt idx="16">
                        <c:v>130.21666666666667</c:v>
                      </c:pt>
                      <c:pt idx="17">
                        <c:v>145.57499999999999</c:v>
                      </c:pt>
                      <c:pt idx="18">
                        <c:v>130.7416666666667</c:v>
                      </c:pt>
                      <c:pt idx="19">
                        <c:v>132.56666666666666</c:v>
                      </c:pt>
                      <c:pt idx="20">
                        <c:v>135.45833333333334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1C21-408B-8036-42927B42EF36}"/>
                  </c:ext>
                </c:extLst>
              </c15:ser>
            </c15:filteredBarSeries>
            <c15:filteredBa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Source!$CL$20</c15:sqref>
                        </c15:formulaRef>
                      </c:ext>
                    </c:extLst>
                    <c:strCache>
                      <c:ptCount val="1"/>
                      <c:pt idx="0">
                        <c:v> Meghalaya</c:v>
                      </c:pt>
                    </c:strCache>
                  </c:strRef>
                </c:tx>
                <c:spPr>
                  <a:solidFill>
                    <a:schemeClr val="accent5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Source!$CM$20:$DG$20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118.375</c:v>
                      </c:pt>
                      <c:pt idx="1">
                        <c:v>135.27500000000001</c:v>
                      </c:pt>
                      <c:pt idx="2">
                        <c:v>146.02499999999998</c:v>
                      </c:pt>
                      <c:pt idx="3">
                        <c:v>161.66666666666669</c:v>
                      </c:pt>
                      <c:pt idx="4">
                        <c:v>133.46666666666667</c:v>
                      </c:pt>
                      <c:pt idx="5">
                        <c:v>137.03333333333333</c:v>
                      </c:pt>
                      <c:pt idx="6">
                        <c:v>135.85833333333332</c:v>
                      </c:pt>
                      <c:pt idx="7">
                        <c:v>115.58499999999999</c:v>
                      </c:pt>
                      <c:pt idx="8">
                        <c:v>130.1333333333333</c:v>
                      </c:pt>
                      <c:pt idx="9">
                        <c:v>140.36666666666667</c:v>
                      </c:pt>
                      <c:pt idx="10">
                        <c:v>154.19166666666666</c:v>
                      </c:pt>
                      <c:pt idx="11">
                        <c:v>129.22499999999999</c:v>
                      </c:pt>
                      <c:pt idx="12">
                        <c:v>132.83333333333334</c:v>
                      </c:pt>
                      <c:pt idx="13">
                        <c:v>133.09166666666667</c:v>
                      </c:pt>
                      <c:pt idx="14">
                        <c:v>107.52500000000002</c:v>
                      </c:pt>
                      <c:pt idx="15">
                        <c:v>115.43333333333334</c:v>
                      </c:pt>
                      <c:pt idx="16">
                        <c:v>123.75000000000001</c:v>
                      </c:pt>
                      <c:pt idx="17">
                        <c:v>132.36666666666665</c:v>
                      </c:pt>
                      <c:pt idx="18">
                        <c:v>119.79166666666667</c:v>
                      </c:pt>
                      <c:pt idx="19">
                        <c:v>123.46666666666665</c:v>
                      </c:pt>
                      <c:pt idx="20">
                        <c:v>126.925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1C21-408B-8036-42927B42EF36}"/>
                  </c:ext>
                </c:extLst>
              </c15:ser>
            </c15:filteredBarSeries>
            <c15:filteredBa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Source!$CL$22</c15:sqref>
                        </c15:formulaRef>
                      </c:ext>
                    </c:extLst>
                    <c:strCache>
                      <c:ptCount val="1"/>
                      <c:pt idx="0">
                        <c:v> West Bengal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Source!$CM$22:$DG$22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113.89999999999998</c:v>
                      </c:pt>
                      <c:pt idx="1">
                        <c:v>125.09166666666665</c:v>
                      </c:pt>
                      <c:pt idx="2">
                        <c:v>137.4</c:v>
                      </c:pt>
                      <c:pt idx="3">
                        <c:v>146.09166666666667</c:v>
                      </c:pt>
                      <c:pt idx="4">
                        <c:v>122.62499999999999</c:v>
                      </c:pt>
                      <c:pt idx="5">
                        <c:v>130.32500000000002</c:v>
                      </c:pt>
                      <c:pt idx="6">
                        <c:v>133.76666666666668</c:v>
                      </c:pt>
                      <c:pt idx="7">
                        <c:v>111.16333333333336</c:v>
                      </c:pt>
                      <c:pt idx="8">
                        <c:v>121.85000000000001</c:v>
                      </c:pt>
                      <c:pt idx="9">
                        <c:v>134.46666666666667</c:v>
                      </c:pt>
                      <c:pt idx="10">
                        <c:v>142.76666666666668</c:v>
                      </c:pt>
                      <c:pt idx="11">
                        <c:v>122.13333333333334</c:v>
                      </c:pt>
                      <c:pt idx="12">
                        <c:v>128.76666666666668</c:v>
                      </c:pt>
                      <c:pt idx="13">
                        <c:v>132.33333333333334</c:v>
                      </c:pt>
                      <c:pt idx="14">
                        <c:v>107.27499999999999</c:v>
                      </c:pt>
                      <c:pt idx="15">
                        <c:v>117.825</c:v>
                      </c:pt>
                      <c:pt idx="16">
                        <c:v>130.67499999999998</c:v>
                      </c:pt>
                      <c:pt idx="17">
                        <c:v>138.48333333333335</c:v>
                      </c:pt>
                      <c:pt idx="18">
                        <c:v>121.56666666666668</c:v>
                      </c:pt>
                      <c:pt idx="19">
                        <c:v>127.01666666666669</c:v>
                      </c:pt>
                      <c:pt idx="20">
                        <c:v>130.71666666666667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C21-408B-8036-42927B42EF36}"/>
                  </c:ext>
                </c:extLst>
              </c15:ser>
            </c15:filteredBarSeries>
            <c15:filteredBa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Source!$CL$23</c15:sqref>
                        </c15:formulaRef>
                      </c:ext>
                    </c:extLst>
                    <c:strCache>
                      <c:ptCount val="1"/>
                      <c:pt idx="0">
                        <c:v> Jharkhand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Source!$CM$23:$DG$23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110.84166666666668</c:v>
                      </c:pt>
                      <c:pt idx="1">
                        <c:v>122.46666666666668</c:v>
                      </c:pt>
                      <c:pt idx="2">
                        <c:v>136.80000000000001</c:v>
                      </c:pt>
                      <c:pt idx="3">
                        <c:v>142.43333333333334</c:v>
                      </c:pt>
                      <c:pt idx="4">
                        <c:v>124.88333333333333</c:v>
                      </c:pt>
                      <c:pt idx="5">
                        <c:v>133.97499999999999</c:v>
                      </c:pt>
                      <c:pt idx="6">
                        <c:v>139.00833333333333</c:v>
                      </c:pt>
                      <c:pt idx="7">
                        <c:v>110.02166666666666</c:v>
                      </c:pt>
                      <c:pt idx="8">
                        <c:v>121.03333333333335</c:v>
                      </c:pt>
                      <c:pt idx="9">
                        <c:v>134.47499999999999</c:v>
                      </c:pt>
                      <c:pt idx="10">
                        <c:v>140.76666666666668</c:v>
                      </c:pt>
                      <c:pt idx="11">
                        <c:v>123.13333333333333</c:v>
                      </c:pt>
                      <c:pt idx="12">
                        <c:v>130.58333333333334</c:v>
                      </c:pt>
                      <c:pt idx="13">
                        <c:v>135.03333333333333</c:v>
                      </c:pt>
                      <c:pt idx="14">
                        <c:v>108.64166666666667</c:v>
                      </c:pt>
                      <c:pt idx="15">
                        <c:v>118.55</c:v>
                      </c:pt>
                      <c:pt idx="16">
                        <c:v>129.88333333333335</c:v>
                      </c:pt>
                      <c:pt idx="17">
                        <c:v>137.47500000000002</c:v>
                      </c:pt>
                      <c:pt idx="18">
                        <c:v>120.29166666666669</c:v>
                      </c:pt>
                      <c:pt idx="19">
                        <c:v>125.08333333333331</c:v>
                      </c:pt>
                      <c:pt idx="20">
                        <c:v>128.62500000000003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1C21-408B-8036-42927B42EF36}"/>
                  </c:ext>
                </c:extLst>
              </c15:ser>
            </c15:filteredBarSeries>
            <c15:filteredBa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Source!$CL$24</c15:sqref>
                        </c15:formulaRef>
                      </c:ext>
                    </c:extLst>
                    <c:strCache>
                      <c:ptCount val="1"/>
                      <c:pt idx="0">
                        <c:v> Orissa</c:v>
                      </c:pt>
                    </c:strCache>
                  </c:strRef>
                </c:tx>
                <c:spPr>
                  <a:solidFill>
                    <a:schemeClr val="accent3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Source!$CM$24:$DG$24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110.93333333333334</c:v>
                      </c:pt>
                      <c:pt idx="1">
                        <c:v>120.21666666666665</c:v>
                      </c:pt>
                      <c:pt idx="2">
                        <c:v>131.98333333333335</c:v>
                      </c:pt>
                      <c:pt idx="3">
                        <c:v>141.38333333333335</c:v>
                      </c:pt>
                      <c:pt idx="4">
                        <c:v>127.25000000000001</c:v>
                      </c:pt>
                      <c:pt idx="5">
                        <c:v>136.87500000000003</c:v>
                      </c:pt>
                      <c:pt idx="6">
                        <c:v>138.41666666666669</c:v>
                      </c:pt>
                      <c:pt idx="7">
                        <c:v>110.43083333333334</c:v>
                      </c:pt>
                      <c:pt idx="8">
                        <c:v>120.22500000000001</c:v>
                      </c:pt>
                      <c:pt idx="9">
                        <c:v>132.19166666666669</c:v>
                      </c:pt>
                      <c:pt idx="10">
                        <c:v>141.20833333333334</c:v>
                      </c:pt>
                      <c:pt idx="11">
                        <c:v>125.59166666666664</c:v>
                      </c:pt>
                      <c:pt idx="12">
                        <c:v>133.78333333333333</c:v>
                      </c:pt>
                      <c:pt idx="13">
                        <c:v>135.82500000000002</c:v>
                      </c:pt>
                      <c:pt idx="14">
                        <c:v>109.01666666666665</c:v>
                      </c:pt>
                      <c:pt idx="15">
                        <c:v>120.35833333333333</c:v>
                      </c:pt>
                      <c:pt idx="16">
                        <c:v>132.79999999999998</c:v>
                      </c:pt>
                      <c:pt idx="17">
                        <c:v>140.78333333333333</c:v>
                      </c:pt>
                      <c:pt idx="18">
                        <c:v>121.34166666666668</c:v>
                      </c:pt>
                      <c:pt idx="19">
                        <c:v>125.82500000000003</c:v>
                      </c:pt>
                      <c:pt idx="20">
                        <c:v>129.19999999999999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1C21-408B-8036-42927B42EF36}"/>
                  </c:ext>
                </c:extLst>
              </c15:ser>
            </c15:filteredBarSeries>
            <c15:filteredBa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Source!$CL$25</c15:sqref>
                        </c15:formulaRef>
                      </c:ext>
                    </c:extLst>
                    <c:strCache>
                      <c:ptCount val="1"/>
                      <c:pt idx="0">
                        <c:v> Chattisgarh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Source!$CM$25:$DG$25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109.925</c:v>
                      </c:pt>
                      <c:pt idx="1">
                        <c:v>119.35833333333333</c:v>
                      </c:pt>
                      <c:pt idx="2">
                        <c:v>132.49166666666667</c:v>
                      </c:pt>
                      <c:pt idx="3">
                        <c:v>142.6583333333333</c:v>
                      </c:pt>
                      <c:pt idx="4">
                        <c:v>130.53333333333333</c:v>
                      </c:pt>
                      <c:pt idx="5">
                        <c:v>137.93333333333334</c:v>
                      </c:pt>
                      <c:pt idx="6">
                        <c:v>139.52500000000001</c:v>
                      </c:pt>
                      <c:pt idx="7">
                        <c:v>109.22833333333334</c:v>
                      </c:pt>
                      <c:pt idx="8">
                        <c:v>118.94166666666666</c:v>
                      </c:pt>
                      <c:pt idx="9">
                        <c:v>131.76666666666668</c:v>
                      </c:pt>
                      <c:pt idx="10">
                        <c:v>140.75833333333333</c:v>
                      </c:pt>
                      <c:pt idx="11">
                        <c:v>126.75</c:v>
                      </c:pt>
                      <c:pt idx="12">
                        <c:v>133.27500000000001</c:v>
                      </c:pt>
                      <c:pt idx="13">
                        <c:v>135.49166666666665</c:v>
                      </c:pt>
                      <c:pt idx="14">
                        <c:v>108.04166666666669</c:v>
                      </c:pt>
                      <c:pt idx="15">
                        <c:v>118.09166666666665</c:v>
                      </c:pt>
                      <c:pt idx="16">
                        <c:v>130.28333333333333</c:v>
                      </c:pt>
                      <c:pt idx="17">
                        <c:v>136.91666666666669</c:v>
                      </c:pt>
                      <c:pt idx="18">
                        <c:v>120.75</c:v>
                      </c:pt>
                      <c:pt idx="19">
                        <c:v>125.84999999999998</c:v>
                      </c:pt>
                      <c:pt idx="20">
                        <c:v>129.1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1C21-408B-8036-42927B42EF36}"/>
                  </c:ext>
                </c:extLst>
              </c15:ser>
            </c15:filteredBarSeries>
            <c15:filteredBa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Source!$CL$26</c15:sqref>
                        </c15:formulaRef>
                      </c:ext>
                    </c:extLst>
                    <c:strCache>
                      <c:ptCount val="1"/>
                      <c:pt idx="0">
                        <c:v> Madhya Pradesh</c:v>
                      </c:pt>
                    </c:strCache>
                  </c:strRef>
                </c:tx>
                <c:spPr>
                  <a:solidFill>
                    <a:schemeClr val="accent5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Source!$CM$26:$DG$26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110.98333333333333</c:v>
                      </c:pt>
                      <c:pt idx="1">
                        <c:v>122.24166666666666</c:v>
                      </c:pt>
                      <c:pt idx="2">
                        <c:v>134.65</c:v>
                      </c:pt>
                      <c:pt idx="3">
                        <c:v>141.375</c:v>
                      </c:pt>
                      <c:pt idx="4">
                        <c:v>123.20833333333331</c:v>
                      </c:pt>
                      <c:pt idx="5">
                        <c:v>128.55833333333337</c:v>
                      </c:pt>
                      <c:pt idx="6">
                        <c:v>130.70833333333334</c:v>
                      </c:pt>
                      <c:pt idx="7">
                        <c:v>109.54166666666664</c:v>
                      </c:pt>
                      <c:pt idx="8">
                        <c:v>120.38333333333331</c:v>
                      </c:pt>
                      <c:pt idx="9">
                        <c:v>132.40833333333333</c:v>
                      </c:pt>
                      <c:pt idx="10">
                        <c:v>139.1</c:v>
                      </c:pt>
                      <c:pt idx="11">
                        <c:v>122.75</c:v>
                      </c:pt>
                      <c:pt idx="12">
                        <c:v>127.70833333333336</c:v>
                      </c:pt>
                      <c:pt idx="13">
                        <c:v>130.54999999999998</c:v>
                      </c:pt>
                      <c:pt idx="14">
                        <c:v>107.47500000000001</c:v>
                      </c:pt>
                      <c:pt idx="15">
                        <c:v>117.94166666666666</c:v>
                      </c:pt>
                      <c:pt idx="16">
                        <c:v>129.35833333333338</c:v>
                      </c:pt>
                      <c:pt idx="17">
                        <c:v>135.98333333333332</c:v>
                      </c:pt>
                      <c:pt idx="18">
                        <c:v>122.11666666666667</c:v>
                      </c:pt>
                      <c:pt idx="19">
                        <c:v>126.48333333333333</c:v>
                      </c:pt>
                      <c:pt idx="20">
                        <c:v>130.31666666666666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1C21-408B-8036-42927B42EF36}"/>
                  </c:ext>
                </c:extLst>
              </c15:ser>
            </c15:filteredBarSeries>
            <c15:filteredBar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Source!$CL$27</c15:sqref>
                        </c15:formulaRef>
                      </c:ext>
                    </c:extLst>
                    <c:strCache>
                      <c:ptCount val="1"/>
                      <c:pt idx="0">
                        <c:v> Gujarat</c:v>
                      </c:pt>
                    </c:strCache>
                  </c:strRef>
                </c:tx>
                <c:spPr>
                  <a:solidFill>
                    <a:schemeClr val="accent6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Source!$CM$27:$DG$27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112.99166666666667</c:v>
                      </c:pt>
                      <c:pt idx="1">
                        <c:v>124.10833333333331</c:v>
                      </c:pt>
                      <c:pt idx="2">
                        <c:v>135.54999999999998</c:v>
                      </c:pt>
                      <c:pt idx="3">
                        <c:v>142.63333333333333</c:v>
                      </c:pt>
                      <c:pt idx="4">
                        <c:v>123.875</c:v>
                      </c:pt>
                      <c:pt idx="5">
                        <c:v>133.25833333333333</c:v>
                      </c:pt>
                      <c:pt idx="6">
                        <c:v>138.00833333333335</c:v>
                      </c:pt>
                      <c:pt idx="7">
                        <c:v>110.65166666666669</c:v>
                      </c:pt>
                      <c:pt idx="8">
                        <c:v>121.39166666666665</c:v>
                      </c:pt>
                      <c:pt idx="9">
                        <c:v>132.3833333333333</c:v>
                      </c:pt>
                      <c:pt idx="10">
                        <c:v>138.45000000000002</c:v>
                      </c:pt>
                      <c:pt idx="11">
                        <c:v>121.43333333333334</c:v>
                      </c:pt>
                      <c:pt idx="12">
                        <c:v>128.24166666666665</c:v>
                      </c:pt>
                      <c:pt idx="13">
                        <c:v>131.75000000000003</c:v>
                      </c:pt>
                      <c:pt idx="14">
                        <c:v>108.74166666666667</c:v>
                      </c:pt>
                      <c:pt idx="15">
                        <c:v>119.22500000000001</c:v>
                      </c:pt>
                      <c:pt idx="16">
                        <c:v>129.76666666666668</c:v>
                      </c:pt>
                      <c:pt idx="17">
                        <c:v>135</c:v>
                      </c:pt>
                      <c:pt idx="18">
                        <c:v>119.54166666666667</c:v>
                      </c:pt>
                      <c:pt idx="19">
                        <c:v>124.425</c:v>
                      </c:pt>
                      <c:pt idx="20">
                        <c:v>126.94166666666666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1C21-408B-8036-42927B42EF36}"/>
                  </c:ext>
                </c:extLst>
              </c15:ser>
            </c15:filteredBarSeries>
            <c15:filteredBa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Source!$CL$28</c15:sqref>
                        </c15:formulaRef>
                      </c:ext>
                    </c:extLst>
                    <c:strCache>
                      <c:ptCount val="1"/>
                      <c:pt idx="0">
                        <c:v> Daman and Diu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Source!$CM$28:$DG$28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107.59166666666665</c:v>
                      </c:pt>
                      <c:pt idx="1">
                        <c:v>115</c:v>
                      </c:pt>
                      <c:pt idx="2">
                        <c:v>128.40833333333333</c:v>
                      </c:pt>
                      <c:pt idx="3">
                        <c:v>137.23333333333335</c:v>
                      </c:pt>
                      <c:pt idx="4">
                        <c:v>133.39166666666668</c:v>
                      </c:pt>
                      <c:pt idx="5">
                        <c:v>144.27500000000001</c:v>
                      </c:pt>
                      <c:pt idx="6">
                        <c:v>159.56666666666666</c:v>
                      </c:pt>
                      <c:pt idx="7">
                        <c:v>107.56833333333333</c:v>
                      </c:pt>
                      <c:pt idx="8">
                        <c:v>115.49999999999999</c:v>
                      </c:pt>
                      <c:pt idx="9">
                        <c:v>127.41666666666669</c:v>
                      </c:pt>
                      <c:pt idx="10">
                        <c:v>135.61666666666667</c:v>
                      </c:pt>
                      <c:pt idx="11">
                        <c:v>129.24999999999997</c:v>
                      </c:pt>
                      <c:pt idx="12">
                        <c:v>137.60833333333332</c:v>
                      </c:pt>
                      <c:pt idx="13">
                        <c:v>146.95000000000002</c:v>
                      </c:pt>
                      <c:pt idx="14">
                        <c:v>107.375</c:v>
                      </c:pt>
                      <c:pt idx="15">
                        <c:v>116.71666666666668</c:v>
                      </c:pt>
                      <c:pt idx="16">
                        <c:v>125.71666666666664</c:v>
                      </c:pt>
                      <c:pt idx="17">
                        <c:v>132.85833333333335</c:v>
                      </c:pt>
                      <c:pt idx="18">
                        <c:v>123.50833333333333</c:v>
                      </c:pt>
                      <c:pt idx="19">
                        <c:v>128.34166666666667</c:v>
                      </c:pt>
                      <c:pt idx="20">
                        <c:v>129.42499999999998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1C21-408B-8036-42927B42EF36}"/>
                  </c:ext>
                </c:extLst>
              </c15:ser>
            </c15:filteredBarSeries>
            <c15:filteredBa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Source!$CL$29</c15:sqref>
                        </c15:formulaRef>
                      </c:ext>
                    </c:extLst>
                    <c:strCache>
                      <c:ptCount val="1"/>
                      <c:pt idx="0">
                        <c:v> Dadra and Nagar Haveli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Source!$CM$29:$DG$29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108.07499999999999</c:v>
                      </c:pt>
                      <c:pt idx="1">
                        <c:v>108.86666666666667</c:v>
                      </c:pt>
                      <c:pt idx="2">
                        <c:v>117.97500000000001</c:v>
                      </c:pt>
                      <c:pt idx="3">
                        <c:v>124.03333333333332</c:v>
                      </c:pt>
                      <c:pt idx="4">
                        <c:v>122.55</c:v>
                      </c:pt>
                      <c:pt idx="5">
                        <c:v>133.26666666666665</c:v>
                      </c:pt>
                      <c:pt idx="6">
                        <c:v>137.76666666666665</c:v>
                      </c:pt>
                      <c:pt idx="7">
                        <c:v>108.09416666666668</c:v>
                      </c:pt>
                      <c:pt idx="8">
                        <c:v>111.35000000000001</c:v>
                      </c:pt>
                      <c:pt idx="9">
                        <c:v>120.18333333333332</c:v>
                      </c:pt>
                      <c:pt idx="10">
                        <c:v>125.53333333333332</c:v>
                      </c:pt>
                      <c:pt idx="11">
                        <c:v>119.27499999999999</c:v>
                      </c:pt>
                      <c:pt idx="12">
                        <c:v>126.99166666666666</c:v>
                      </c:pt>
                      <c:pt idx="13">
                        <c:v>130.65</c:v>
                      </c:pt>
                      <c:pt idx="14">
                        <c:v>107.85833333333333</c:v>
                      </c:pt>
                      <c:pt idx="15">
                        <c:v>118.10833333333333</c:v>
                      </c:pt>
                      <c:pt idx="16">
                        <c:v>126.00833333333333</c:v>
                      </c:pt>
                      <c:pt idx="17">
                        <c:v>129.70000000000002</c:v>
                      </c:pt>
                      <c:pt idx="18">
                        <c:v>117.63333333333334</c:v>
                      </c:pt>
                      <c:pt idx="19">
                        <c:v>123.84166666666665</c:v>
                      </c:pt>
                      <c:pt idx="20">
                        <c:v>127.09166666666668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1C21-408B-8036-42927B42EF36}"/>
                  </c:ext>
                </c:extLst>
              </c15:ser>
            </c15:filteredBarSeries>
            <c15:filteredBar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Source!$CL$30</c15:sqref>
                        </c15:formulaRef>
                      </c:ext>
                    </c:extLst>
                    <c:strCache>
                      <c:ptCount val="1"/>
                      <c:pt idx="0">
                        <c:v> Maharashtra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Source!$CM$30:$DG$30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111.325</c:v>
                      </c:pt>
                      <c:pt idx="1">
                        <c:v>121.14999999999999</c:v>
                      </c:pt>
                      <c:pt idx="2">
                        <c:v>131.99166666666667</c:v>
                      </c:pt>
                      <c:pt idx="3">
                        <c:v>138.44999999999999</c:v>
                      </c:pt>
                      <c:pt idx="4">
                        <c:v>124.125</c:v>
                      </c:pt>
                      <c:pt idx="5">
                        <c:v>131.73333333333332</c:v>
                      </c:pt>
                      <c:pt idx="6">
                        <c:v>138.41666666666666</c:v>
                      </c:pt>
                      <c:pt idx="7">
                        <c:v>109.09083333333335</c:v>
                      </c:pt>
                      <c:pt idx="8">
                        <c:v>118.97500000000001</c:v>
                      </c:pt>
                      <c:pt idx="9">
                        <c:v>130.25</c:v>
                      </c:pt>
                      <c:pt idx="10">
                        <c:v>136.26666666666665</c:v>
                      </c:pt>
                      <c:pt idx="11">
                        <c:v>120.75</c:v>
                      </c:pt>
                      <c:pt idx="12">
                        <c:v>126.16666666666667</c:v>
                      </c:pt>
                      <c:pt idx="13">
                        <c:v>130.99166666666667</c:v>
                      </c:pt>
                      <c:pt idx="14">
                        <c:v>107.7833333333333</c:v>
                      </c:pt>
                      <c:pt idx="15">
                        <c:v>117.82499999999999</c:v>
                      </c:pt>
                      <c:pt idx="16">
                        <c:v>129.25000000000003</c:v>
                      </c:pt>
                      <c:pt idx="17">
                        <c:v>135.00000000000003</c:v>
                      </c:pt>
                      <c:pt idx="18">
                        <c:v>119.05833333333335</c:v>
                      </c:pt>
                      <c:pt idx="19">
                        <c:v>123.35833333333333</c:v>
                      </c:pt>
                      <c:pt idx="20">
                        <c:v>127.25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1C21-408B-8036-42927B42EF36}"/>
                  </c:ext>
                </c:extLst>
              </c15:ser>
            </c15:filteredBarSeries>
            <c15:filteredBar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Source!$CL$31</c15:sqref>
                        </c15:formulaRef>
                      </c:ext>
                    </c:extLst>
                    <c:strCache>
                      <c:ptCount val="1"/>
                      <c:pt idx="0">
                        <c:v> Andhra Pradesh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Source!$CM$31:$DG$31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110.125</c:v>
                      </c:pt>
                      <c:pt idx="1">
                        <c:v>119.63333333333333</c:v>
                      </c:pt>
                      <c:pt idx="2">
                        <c:v>132.60000000000002</c:v>
                      </c:pt>
                      <c:pt idx="3">
                        <c:v>138.48333333333335</c:v>
                      </c:pt>
                      <c:pt idx="4">
                        <c:v>126.16666666666669</c:v>
                      </c:pt>
                      <c:pt idx="5">
                        <c:v>135.5</c:v>
                      </c:pt>
                      <c:pt idx="6">
                        <c:v>140.08333333333331</c:v>
                      </c:pt>
                      <c:pt idx="7">
                        <c:v>109.00666666666667</c:v>
                      </c:pt>
                      <c:pt idx="8">
                        <c:v>119.22500000000001</c:v>
                      </c:pt>
                      <c:pt idx="9">
                        <c:v>132.66666666666666</c:v>
                      </c:pt>
                      <c:pt idx="10">
                        <c:v>138.65</c:v>
                      </c:pt>
                      <c:pt idx="11">
                        <c:v>125.29166666666667</c:v>
                      </c:pt>
                      <c:pt idx="12">
                        <c:v>133.63333333333335</c:v>
                      </c:pt>
                      <c:pt idx="13">
                        <c:v>137.625</c:v>
                      </c:pt>
                      <c:pt idx="14">
                        <c:v>107.075</c:v>
                      </c:pt>
                      <c:pt idx="15">
                        <c:v>118.91666666666664</c:v>
                      </c:pt>
                      <c:pt idx="16">
                        <c:v>132.79166666666669</c:v>
                      </c:pt>
                      <c:pt idx="17">
                        <c:v>138.88333333333333</c:v>
                      </c:pt>
                      <c:pt idx="18">
                        <c:v>123.78333333333336</c:v>
                      </c:pt>
                      <c:pt idx="19">
                        <c:v>130.45000000000002</c:v>
                      </c:pt>
                      <c:pt idx="20">
                        <c:v>133.41666666666666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1C21-408B-8036-42927B42EF36}"/>
                  </c:ext>
                </c:extLst>
              </c15:ser>
            </c15:filteredBarSeries>
            <c15:filteredBar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Source!$CL$32</c15:sqref>
                        </c15:formulaRef>
                      </c:ext>
                    </c:extLst>
                    <c:strCache>
                      <c:ptCount val="1"/>
                      <c:pt idx="0">
                        <c:v> Karnataka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Source!$CM$32:$DG$32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112.11666666666666</c:v>
                      </c:pt>
                      <c:pt idx="1">
                        <c:v>123.18333333333334</c:v>
                      </c:pt>
                      <c:pt idx="2">
                        <c:v>136.82500000000002</c:v>
                      </c:pt>
                      <c:pt idx="3">
                        <c:v>142.00000000000003</c:v>
                      </c:pt>
                      <c:pt idx="4">
                        <c:v>127.06666666666666</c:v>
                      </c:pt>
                      <c:pt idx="5">
                        <c:v>134.3666666666667</c:v>
                      </c:pt>
                      <c:pt idx="6">
                        <c:v>138.33333333333334</c:v>
                      </c:pt>
                      <c:pt idx="7">
                        <c:v>110.54333333333334</c:v>
                      </c:pt>
                      <c:pt idx="8">
                        <c:v>121.93333333333329</c:v>
                      </c:pt>
                      <c:pt idx="9">
                        <c:v>135.97499999999997</c:v>
                      </c:pt>
                      <c:pt idx="10">
                        <c:v>143.35000000000002</c:v>
                      </c:pt>
                      <c:pt idx="11">
                        <c:v>127.05833333333334</c:v>
                      </c:pt>
                      <c:pt idx="12">
                        <c:v>133.85833333333332</c:v>
                      </c:pt>
                      <c:pt idx="13">
                        <c:v>137.96666666666667</c:v>
                      </c:pt>
                      <c:pt idx="14">
                        <c:v>109.01666666666667</c:v>
                      </c:pt>
                      <c:pt idx="15">
                        <c:v>120.91666666666667</c:v>
                      </c:pt>
                      <c:pt idx="16">
                        <c:v>135.17499999999998</c:v>
                      </c:pt>
                      <c:pt idx="17">
                        <c:v>144.59166666666667</c:v>
                      </c:pt>
                      <c:pt idx="18">
                        <c:v>127.05000000000001</c:v>
                      </c:pt>
                      <c:pt idx="19">
                        <c:v>133.41666666666666</c:v>
                      </c:pt>
                      <c:pt idx="20">
                        <c:v>137.64166666666665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1C21-408B-8036-42927B42EF36}"/>
                  </c:ext>
                </c:extLst>
              </c15:ser>
            </c15:filteredBarSeries>
            <c15:filteredBar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Source!$CL$33</c15:sqref>
                        </c15:formulaRef>
                      </c:ext>
                    </c:extLst>
                    <c:strCache>
                      <c:ptCount val="1"/>
                      <c:pt idx="0">
                        <c:v> Goa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Source!$CM$33:$DG$33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109.59166666666665</c:v>
                      </c:pt>
                      <c:pt idx="1">
                        <c:v>116.40833333333335</c:v>
                      </c:pt>
                      <c:pt idx="2">
                        <c:v>130.78333333333333</c:v>
                      </c:pt>
                      <c:pt idx="3">
                        <c:v>143.5</c:v>
                      </c:pt>
                      <c:pt idx="4">
                        <c:v>129.7833333333333</c:v>
                      </c:pt>
                      <c:pt idx="5">
                        <c:v>139.6</c:v>
                      </c:pt>
                      <c:pt idx="6">
                        <c:v>145.64166666666668</c:v>
                      </c:pt>
                      <c:pt idx="7">
                        <c:v>108.2375</c:v>
                      </c:pt>
                      <c:pt idx="8">
                        <c:v>115.76666666666665</c:v>
                      </c:pt>
                      <c:pt idx="9">
                        <c:v>127.80000000000001</c:v>
                      </c:pt>
                      <c:pt idx="10">
                        <c:v>137.52500000000001</c:v>
                      </c:pt>
                      <c:pt idx="11">
                        <c:v>123.64166666666667</c:v>
                      </c:pt>
                      <c:pt idx="12">
                        <c:v>131.10833333333335</c:v>
                      </c:pt>
                      <c:pt idx="13">
                        <c:v>135.49166666666665</c:v>
                      </c:pt>
                      <c:pt idx="14">
                        <c:v>106.97500000000001</c:v>
                      </c:pt>
                      <c:pt idx="15">
                        <c:v>115.23333333333335</c:v>
                      </c:pt>
                      <c:pt idx="16">
                        <c:v>125.03333333333335</c:v>
                      </c:pt>
                      <c:pt idx="17">
                        <c:v>132.11666666666667</c:v>
                      </c:pt>
                      <c:pt idx="18">
                        <c:v>119.74166666666666</c:v>
                      </c:pt>
                      <c:pt idx="19">
                        <c:v>125.71666666666665</c:v>
                      </c:pt>
                      <c:pt idx="20">
                        <c:v>129.08333333333334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1C21-408B-8036-42927B42EF36}"/>
                  </c:ext>
                </c:extLst>
              </c15:ser>
            </c15:filteredBarSeries>
            <c15:filteredBar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Source!$CL$34</c15:sqref>
                        </c15:formulaRef>
                      </c:ext>
                    </c:extLst>
                    <c:strCache>
                      <c:ptCount val="1"/>
                      <c:pt idx="0">
                        <c:v> Lakshwadeep</c:v>
                      </c:pt>
                    </c:strCache>
                  </c:strRef>
                </c:tx>
                <c:spPr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Source!$CM$34:$DG$34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109.80833333333332</c:v>
                      </c:pt>
                      <c:pt idx="1">
                        <c:v>116.50833333333334</c:v>
                      </c:pt>
                      <c:pt idx="2">
                        <c:v>122.17500000000001</c:v>
                      </c:pt>
                      <c:pt idx="3">
                        <c:v>132.73333333333332</c:v>
                      </c:pt>
                      <c:pt idx="4">
                        <c:v>126.42500000000001</c:v>
                      </c:pt>
                      <c:pt idx="5">
                        <c:v>129.53333333333333</c:v>
                      </c:pt>
                      <c:pt idx="6">
                        <c:v>132.75833333333335</c:v>
                      </c:pt>
                      <c:pt idx="7">
                        <c:v>110.3725</c:v>
                      </c:pt>
                      <c:pt idx="8">
                        <c:v>118.25833333333333</c:v>
                      </c:pt>
                      <c:pt idx="9">
                        <c:v>123.96666666666668</c:v>
                      </c:pt>
                      <c:pt idx="10">
                        <c:v>131.75833333333335</c:v>
                      </c:pt>
                      <c:pt idx="11">
                        <c:v>120.375</c:v>
                      </c:pt>
                      <c:pt idx="12">
                        <c:v>123.06666666666666</c:v>
                      </c:pt>
                      <c:pt idx="13">
                        <c:v>126.65833333333332</c:v>
                      </c:pt>
                      <c:pt idx="14">
                        <c:v>110.99166666666666</c:v>
                      </c:pt>
                      <c:pt idx="15">
                        <c:v>119.67499999999997</c:v>
                      </c:pt>
                      <c:pt idx="16">
                        <c:v>125.47499999999998</c:v>
                      </c:pt>
                      <c:pt idx="17">
                        <c:v>130.89166666666665</c:v>
                      </c:pt>
                      <c:pt idx="18">
                        <c:v>114.55833333333334</c:v>
                      </c:pt>
                      <c:pt idx="19">
                        <c:v>116.88333333333334</c:v>
                      </c:pt>
                      <c:pt idx="20">
                        <c:v>120.82499999999999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1C21-408B-8036-42927B42EF36}"/>
                  </c:ext>
                </c:extLst>
              </c15:ser>
            </c15:filteredBarSeries>
            <c15:filteredBar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Source!$CL$35</c15:sqref>
                        </c15:formulaRef>
                      </c:ext>
                    </c:extLst>
                    <c:strCache>
                      <c:ptCount val="1"/>
                      <c:pt idx="0">
                        <c:v> Kerala</c:v>
                      </c:pt>
                    </c:strCache>
                  </c:strRef>
                </c:tx>
                <c:spPr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Source!$CM$35:$DG$35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112.65833333333335</c:v>
                      </c:pt>
                      <c:pt idx="1">
                        <c:v>120.18333333333335</c:v>
                      </c:pt>
                      <c:pt idx="2">
                        <c:v>132.71666666666667</c:v>
                      </c:pt>
                      <c:pt idx="3">
                        <c:v>141.89166666666665</c:v>
                      </c:pt>
                      <c:pt idx="4">
                        <c:v>124.36666666666667</c:v>
                      </c:pt>
                      <c:pt idx="5">
                        <c:v>129.33333333333334</c:v>
                      </c:pt>
                      <c:pt idx="6">
                        <c:v>137.60000000000002</c:v>
                      </c:pt>
                      <c:pt idx="7">
                        <c:v>112.04083333333331</c:v>
                      </c:pt>
                      <c:pt idx="8">
                        <c:v>120.38333333333333</c:v>
                      </c:pt>
                      <c:pt idx="9">
                        <c:v>133.38333333333333</c:v>
                      </c:pt>
                      <c:pt idx="10">
                        <c:v>142.84166666666667</c:v>
                      </c:pt>
                      <c:pt idx="11">
                        <c:v>124.54166666666667</c:v>
                      </c:pt>
                      <c:pt idx="12">
                        <c:v>129.67500000000001</c:v>
                      </c:pt>
                      <c:pt idx="13">
                        <c:v>137.07500000000002</c:v>
                      </c:pt>
                      <c:pt idx="14">
                        <c:v>111.00833333333333</c:v>
                      </c:pt>
                      <c:pt idx="15">
                        <c:v>121.01666666666665</c:v>
                      </c:pt>
                      <c:pt idx="16">
                        <c:v>134.83333333333331</c:v>
                      </c:pt>
                      <c:pt idx="17">
                        <c:v>144.79166666666669</c:v>
                      </c:pt>
                      <c:pt idx="18">
                        <c:v>124.85833333333335</c:v>
                      </c:pt>
                      <c:pt idx="19">
                        <c:v>130.29166666666666</c:v>
                      </c:pt>
                      <c:pt idx="20">
                        <c:v>136.13333333333335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1C21-408B-8036-42927B42EF36}"/>
                  </c:ext>
                </c:extLst>
              </c15:ser>
            </c15:filteredBarSeries>
            <c15:filteredBar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Source!$CL$36</c15:sqref>
                        </c15:formulaRef>
                      </c:ext>
                    </c:extLst>
                    <c:strCache>
                      <c:ptCount val="1"/>
                      <c:pt idx="0">
                        <c:v> Tamil Nadu</c:v>
                      </c:pt>
                    </c:strCache>
                  </c:strRef>
                </c:tx>
                <c:spPr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Source!$CM$36:$DG$36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111.20833333333333</c:v>
                      </c:pt>
                      <c:pt idx="1">
                        <c:v>122.96666666666665</c:v>
                      </c:pt>
                      <c:pt idx="2">
                        <c:v>136.10833333333332</c:v>
                      </c:pt>
                      <c:pt idx="3">
                        <c:v>141.70833333333334</c:v>
                      </c:pt>
                      <c:pt idx="4">
                        <c:v>123.94999999999999</c:v>
                      </c:pt>
                      <c:pt idx="5">
                        <c:v>130.12500000000003</c:v>
                      </c:pt>
                      <c:pt idx="6">
                        <c:v>136.26666666666665</c:v>
                      </c:pt>
                      <c:pt idx="7">
                        <c:v>109.30583333333333</c:v>
                      </c:pt>
                      <c:pt idx="8">
                        <c:v>121.94166666666668</c:v>
                      </c:pt>
                      <c:pt idx="9">
                        <c:v>135.39166666666668</c:v>
                      </c:pt>
                      <c:pt idx="10">
                        <c:v>141.40833333333333</c:v>
                      </c:pt>
                      <c:pt idx="11">
                        <c:v>124.28333333333332</c:v>
                      </c:pt>
                      <c:pt idx="12">
                        <c:v>129.85833333333335</c:v>
                      </c:pt>
                      <c:pt idx="13">
                        <c:v>135.75833333333333</c:v>
                      </c:pt>
                      <c:pt idx="14">
                        <c:v>107.85000000000001</c:v>
                      </c:pt>
                      <c:pt idx="15">
                        <c:v>121.30833333333335</c:v>
                      </c:pt>
                      <c:pt idx="16">
                        <c:v>134.85833333333332</c:v>
                      </c:pt>
                      <c:pt idx="17">
                        <c:v>141.16666666666666</c:v>
                      </c:pt>
                      <c:pt idx="18">
                        <c:v>124.50833333333334</c:v>
                      </c:pt>
                      <c:pt idx="19">
                        <c:v>129.68333333333334</c:v>
                      </c:pt>
                      <c:pt idx="20">
                        <c:v>135.35833333333335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1C21-408B-8036-42927B42EF36}"/>
                  </c:ext>
                </c:extLst>
              </c15:ser>
            </c15:filteredBarSeries>
            <c15:filteredBar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Source!$CL$37</c15:sqref>
                        </c15:formulaRef>
                      </c:ext>
                    </c:extLst>
                    <c:strCache>
                      <c:ptCount val="1"/>
                      <c:pt idx="0">
                        <c:v> Pondicherry</c:v>
                      </c:pt>
                    </c:strCache>
                  </c:strRef>
                </c:tx>
                <c:spPr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Source!$CM$37:$DG$37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110.27499999999999</c:v>
                      </c:pt>
                      <c:pt idx="1">
                        <c:v>120.5916666666667</c:v>
                      </c:pt>
                      <c:pt idx="2">
                        <c:v>134.96666666666667</c:v>
                      </c:pt>
                      <c:pt idx="3">
                        <c:v>143.80833333333331</c:v>
                      </c:pt>
                      <c:pt idx="4">
                        <c:v>136.20000000000002</c:v>
                      </c:pt>
                      <c:pt idx="5">
                        <c:v>137.73333333333335</c:v>
                      </c:pt>
                      <c:pt idx="6">
                        <c:v>138.875</c:v>
                      </c:pt>
                      <c:pt idx="7">
                        <c:v>108.82749999999999</c:v>
                      </c:pt>
                      <c:pt idx="8">
                        <c:v>119.35000000000001</c:v>
                      </c:pt>
                      <c:pt idx="9">
                        <c:v>132.625</c:v>
                      </c:pt>
                      <c:pt idx="10">
                        <c:v>140.24166666666665</c:v>
                      </c:pt>
                      <c:pt idx="11">
                        <c:v>128.96666666666667</c:v>
                      </c:pt>
                      <c:pt idx="12">
                        <c:v>131.10833333333335</c:v>
                      </c:pt>
                      <c:pt idx="13">
                        <c:v>133.64166666666665</c:v>
                      </c:pt>
                      <c:pt idx="14">
                        <c:v>108.29166666666669</c:v>
                      </c:pt>
                      <c:pt idx="15">
                        <c:v>119.00833333333331</c:v>
                      </c:pt>
                      <c:pt idx="16">
                        <c:v>131.80833333333334</c:v>
                      </c:pt>
                      <c:pt idx="17">
                        <c:v>139.00833333333335</c:v>
                      </c:pt>
                      <c:pt idx="18">
                        <c:v>126.46666666666665</c:v>
                      </c:pt>
                      <c:pt idx="19">
                        <c:v>128.85</c:v>
                      </c:pt>
                      <c:pt idx="20">
                        <c:v>131.84166666666667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1C21-408B-8036-42927B42EF36}"/>
                  </c:ext>
                </c:extLst>
              </c15:ser>
            </c15:filteredBarSeries>
            <c15:filteredBar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Source!$CL$38</c15:sqref>
                        </c15:formulaRef>
                      </c:ext>
                    </c:extLst>
                    <c:strCache>
                      <c:ptCount val="1"/>
                      <c:pt idx="0">
                        <c:v> Andaman and Nicobar</c:v>
                      </c:pt>
                    </c:strCache>
                  </c:strRef>
                </c:tx>
                <c:spPr>
                  <a:solidFill>
                    <a:schemeClr val="accent5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Source!$CM$38:$DG$38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106.56666666666665</c:v>
                      </c:pt>
                      <c:pt idx="1">
                        <c:v>114.30833333333332</c:v>
                      </c:pt>
                      <c:pt idx="2">
                        <c:v>121.85000000000001</c:v>
                      </c:pt>
                      <c:pt idx="3">
                        <c:v>130.11666666666667</c:v>
                      </c:pt>
                      <c:pt idx="4">
                        <c:v>124.26666666666669</c:v>
                      </c:pt>
                      <c:pt idx="5">
                        <c:v>134.61666666666667</c:v>
                      </c:pt>
                      <c:pt idx="6">
                        <c:v>139.95000000000002</c:v>
                      </c:pt>
                      <c:pt idx="7">
                        <c:v>108.45083333333336</c:v>
                      </c:pt>
                      <c:pt idx="8">
                        <c:v>117.39999999999999</c:v>
                      </c:pt>
                      <c:pt idx="9">
                        <c:v>126</c:v>
                      </c:pt>
                      <c:pt idx="10">
                        <c:v>132.35</c:v>
                      </c:pt>
                      <c:pt idx="11">
                        <c:v>120.84999999999998</c:v>
                      </c:pt>
                      <c:pt idx="12">
                        <c:v>128.9</c:v>
                      </c:pt>
                      <c:pt idx="13">
                        <c:v>133.93333333333331</c:v>
                      </c:pt>
                      <c:pt idx="14">
                        <c:v>110.58333333333336</c:v>
                      </c:pt>
                      <c:pt idx="15">
                        <c:v>120.80833333333334</c:v>
                      </c:pt>
                      <c:pt idx="16">
                        <c:v>130.375</c:v>
                      </c:pt>
                      <c:pt idx="17">
                        <c:v>134.70833333333334</c:v>
                      </c:pt>
                      <c:pt idx="18">
                        <c:v>117.52500000000002</c:v>
                      </c:pt>
                      <c:pt idx="19">
                        <c:v>123.35833333333333</c:v>
                      </c:pt>
                      <c:pt idx="20">
                        <c:v>128.13333333333335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1C21-408B-8036-42927B42EF36}"/>
                  </c:ext>
                </c:extLst>
              </c15:ser>
            </c15:filteredBarSeries>
            <c15:filteredBar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Source!$CL$39</c15:sqref>
                        </c15:formulaRef>
                      </c:ext>
                    </c:extLst>
                    <c:strCache>
                      <c:ptCount val="1"/>
                      <c:pt idx="0">
                        <c:v> Telangana</c:v>
                      </c:pt>
                    </c:strCache>
                  </c:strRef>
                </c:tx>
                <c:spPr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Source!$CM$39:$DG$39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9.7833333333333332</c:v>
                      </c:pt>
                      <c:pt idx="4">
                        <c:v>122.18333333333334</c:v>
                      </c:pt>
                      <c:pt idx="5">
                        <c:v>130.94999999999999</c:v>
                      </c:pt>
                      <c:pt idx="6">
                        <c:v>137.62500000000003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9.8666666666666671</c:v>
                      </c:pt>
                      <c:pt idx="11">
                        <c:v>121.94166666666668</c:v>
                      </c:pt>
                      <c:pt idx="12">
                        <c:v>129.75833333333335</c:v>
                      </c:pt>
                      <c:pt idx="13">
                        <c:v>135.18333333333331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9.9166666666666661</c:v>
                      </c:pt>
                      <c:pt idx="18">
                        <c:v>121.75</c:v>
                      </c:pt>
                      <c:pt idx="19">
                        <c:v>128.76666666666668</c:v>
                      </c:pt>
                      <c:pt idx="20">
                        <c:v>133.19166666666666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1C21-408B-8036-42927B42EF36}"/>
                  </c:ext>
                </c:extLst>
              </c15:ser>
            </c15:filteredBarSeries>
          </c:ext>
        </c:extLst>
      </c:barChart>
      <c:catAx>
        <c:axId val="58360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70C0"/>
            </a:solidFill>
            <a:round/>
          </a:ln>
          <a:effectLst/>
        </c:spPr>
        <c:txPr>
          <a:bodyPr rot="5400000" spcFirstLastPara="1" vertOverflow="ellipsis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613416"/>
        <c:crosses val="autoZero"/>
        <c:auto val="1"/>
        <c:lblAlgn val="ctr"/>
        <c:lblOffset val="100"/>
        <c:noMultiLvlLbl val="0"/>
      </c:catAx>
      <c:valAx>
        <c:axId val="58361341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606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9"/>
          <c:order val="19"/>
          <c:tx>
            <c:strRef>
              <c:f>Source!$CL$23</c:f>
              <c:strCache>
                <c:ptCount val="1"/>
                <c:pt idx="0">
                  <c:v> Jharkhand</c:v>
                </c:pt>
              </c:strCache>
              <c:extLst xmlns:c15="http://schemas.microsoft.com/office/drawing/2012/chart"/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Source!$CM$2:$DG$3</c:f>
              <c:multiLvlStrCache>
                <c:ptCount val="21"/>
                <c:lvl>
                  <c:pt idx="0">
                    <c:v>2011</c:v>
                  </c:pt>
                  <c:pt idx="1">
                    <c:v>2012</c:v>
                  </c:pt>
                  <c:pt idx="2">
                    <c:v>2013</c:v>
                  </c:pt>
                  <c:pt idx="3">
                    <c:v>2014</c:v>
                  </c:pt>
                  <c:pt idx="4">
                    <c:v>2015</c:v>
                  </c:pt>
                  <c:pt idx="5">
                    <c:v>2016</c:v>
                  </c:pt>
                  <c:pt idx="6">
                    <c:v>2017</c:v>
                  </c:pt>
                  <c:pt idx="7">
                    <c:v>2011</c:v>
                  </c:pt>
                  <c:pt idx="8">
                    <c:v>2012</c:v>
                  </c:pt>
                  <c:pt idx="9">
                    <c:v>2013</c:v>
                  </c:pt>
                  <c:pt idx="10">
                    <c:v>2014</c:v>
                  </c:pt>
                  <c:pt idx="11">
                    <c:v>2015</c:v>
                  </c:pt>
                  <c:pt idx="12">
                    <c:v>2016</c:v>
                  </c:pt>
                  <c:pt idx="13">
                    <c:v>2017</c:v>
                  </c:pt>
                  <c:pt idx="14">
                    <c:v>2011</c:v>
                  </c:pt>
                  <c:pt idx="15">
                    <c:v>2012</c:v>
                  </c:pt>
                  <c:pt idx="16">
                    <c:v>2013</c:v>
                  </c:pt>
                  <c:pt idx="17">
                    <c:v>2014</c:v>
                  </c:pt>
                  <c:pt idx="18">
                    <c:v>2015</c:v>
                  </c:pt>
                  <c:pt idx="19">
                    <c:v>2016</c:v>
                  </c:pt>
                  <c:pt idx="20">
                    <c:v>2017</c:v>
                  </c:pt>
                </c:lvl>
                <c:lvl>
                  <c:pt idx="0">
                    <c:v>Rural</c:v>
                  </c:pt>
                  <c:pt idx="7">
                    <c:v>Rural+Urban</c:v>
                  </c:pt>
                  <c:pt idx="14">
                    <c:v>Urban</c:v>
                  </c:pt>
                </c:lvl>
              </c:multiLvlStrCache>
              <c:extLst xmlns:c15="http://schemas.microsoft.com/office/drawing/2012/chart"/>
            </c:multiLvlStrRef>
          </c:cat>
          <c:val>
            <c:numRef>
              <c:f>Source!$CM$23:$DG$23</c:f>
              <c:numCache>
                <c:formatCode>0.00</c:formatCode>
                <c:ptCount val="21"/>
                <c:pt idx="0">
                  <c:v>110.84166666666668</c:v>
                </c:pt>
                <c:pt idx="1">
                  <c:v>122.46666666666668</c:v>
                </c:pt>
                <c:pt idx="2">
                  <c:v>136.80000000000001</c:v>
                </c:pt>
                <c:pt idx="3">
                  <c:v>142.43333333333334</c:v>
                </c:pt>
                <c:pt idx="4">
                  <c:v>124.88333333333333</c:v>
                </c:pt>
                <c:pt idx="5">
                  <c:v>133.97499999999999</c:v>
                </c:pt>
                <c:pt idx="6">
                  <c:v>139.00833333333333</c:v>
                </c:pt>
                <c:pt idx="7">
                  <c:v>110.02166666666666</c:v>
                </c:pt>
                <c:pt idx="8">
                  <c:v>121.03333333333335</c:v>
                </c:pt>
                <c:pt idx="9">
                  <c:v>134.47499999999999</c:v>
                </c:pt>
                <c:pt idx="10">
                  <c:v>140.76666666666668</c:v>
                </c:pt>
                <c:pt idx="11">
                  <c:v>123.13333333333333</c:v>
                </c:pt>
                <c:pt idx="12">
                  <c:v>130.58333333333334</c:v>
                </c:pt>
                <c:pt idx="13">
                  <c:v>135.03333333333333</c:v>
                </c:pt>
                <c:pt idx="14">
                  <c:v>108.64166666666667</c:v>
                </c:pt>
                <c:pt idx="15">
                  <c:v>118.55</c:v>
                </c:pt>
                <c:pt idx="16">
                  <c:v>129.88333333333335</c:v>
                </c:pt>
                <c:pt idx="17">
                  <c:v>137.47500000000002</c:v>
                </c:pt>
                <c:pt idx="18">
                  <c:v>120.29166666666669</c:v>
                </c:pt>
                <c:pt idx="19">
                  <c:v>125.08333333333331</c:v>
                </c:pt>
                <c:pt idx="20">
                  <c:v>128.62500000000003</c:v>
                </c:pt>
              </c:numCache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00-06F9-421D-8054-351D3F9E06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3606856"/>
        <c:axId val="58361341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Source!$CL$4</c15:sqref>
                        </c15:formulaRef>
                      </c:ext>
                    </c:extLst>
                    <c:strCache>
                      <c:ptCount val="1"/>
                      <c:pt idx="0">
                        <c:v> Jammu and Kashmir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Source!$CM$4:$DG$4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110.16666666666664</c:v>
                      </c:pt>
                      <c:pt idx="1">
                        <c:v>120.57499999999999</c:v>
                      </c:pt>
                      <c:pt idx="2">
                        <c:v>130.82500000000002</c:v>
                      </c:pt>
                      <c:pt idx="3">
                        <c:v>137.09166666666667</c:v>
                      </c:pt>
                      <c:pt idx="4">
                        <c:v>123.66666666666667</c:v>
                      </c:pt>
                      <c:pt idx="5">
                        <c:v>130.60000000000002</c:v>
                      </c:pt>
                      <c:pt idx="6">
                        <c:v>141.23333333333335</c:v>
                      </c:pt>
                      <c:pt idx="7">
                        <c:v>109.68</c:v>
                      </c:pt>
                      <c:pt idx="8">
                        <c:v>119.8</c:v>
                      </c:pt>
                      <c:pt idx="9">
                        <c:v>130.66666666666666</c:v>
                      </c:pt>
                      <c:pt idx="10">
                        <c:v>137.08333333333334</c:v>
                      </c:pt>
                      <c:pt idx="11">
                        <c:v>122.60000000000001</c:v>
                      </c:pt>
                      <c:pt idx="12">
                        <c:v>128.14166666666668</c:v>
                      </c:pt>
                      <c:pt idx="13">
                        <c:v>137.08333333333334</c:v>
                      </c:pt>
                      <c:pt idx="14">
                        <c:v>108.76666666666665</c:v>
                      </c:pt>
                      <c:pt idx="15">
                        <c:v>118.80833333333334</c:v>
                      </c:pt>
                      <c:pt idx="16">
                        <c:v>130.42499999999998</c:v>
                      </c:pt>
                      <c:pt idx="17">
                        <c:v>137.08333333333334</c:v>
                      </c:pt>
                      <c:pt idx="18">
                        <c:v>120.64166666666667</c:v>
                      </c:pt>
                      <c:pt idx="19">
                        <c:v>123.64999999999999</c:v>
                      </c:pt>
                      <c:pt idx="20">
                        <c:v>129.45000000000002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06F9-421D-8054-351D3F9E0641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Source!$CL$5</c15:sqref>
                        </c15:formulaRef>
                      </c:ext>
                    </c:extLst>
                    <c:strCache>
                      <c:ptCount val="1"/>
                      <c:pt idx="0">
                        <c:v> Himachal Pradesh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Source!$CM$5:$DG$5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107.89166666666667</c:v>
                      </c:pt>
                      <c:pt idx="1">
                        <c:v>116.78333333333335</c:v>
                      </c:pt>
                      <c:pt idx="2">
                        <c:v>128.57499999999999</c:v>
                      </c:pt>
                      <c:pt idx="3">
                        <c:v>136.75833333333335</c:v>
                      </c:pt>
                      <c:pt idx="4">
                        <c:v>125.17500000000001</c:v>
                      </c:pt>
                      <c:pt idx="5">
                        <c:v>130.30833333333334</c:v>
                      </c:pt>
                      <c:pt idx="6">
                        <c:v>136.65</c:v>
                      </c:pt>
                      <c:pt idx="7">
                        <c:v>107.63666666666667</c:v>
                      </c:pt>
                      <c:pt idx="8">
                        <c:v>116.99166666666669</c:v>
                      </c:pt>
                      <c:pt idx="9">
                        <c:v>128.38333333333333</c:v>
                      </c:pt>
                      <c:pt idx="10">
                        <c:v>136.30833333333334</c:v>
                      </c:pt>
                      <c:pt idx="11">
                        <c:v>123.83333333333333</c:v>
                      </c:pt>
                      <c:pt idx="12">
                        <c:v>128.72499999999999</c:v>
                      </c:pt>
                      <c:pt idx="13">
                        <c:v>135.1</c:v>
                      </c:pt>
                      <c:pt idx="14">
                        <c:v>107.38333333333333</c:v>
                      </c:pt>
                      <c:pt idx="15">
                        <c:v>118.325</c:v>
                      </c:pt>
                      <c:pt idx="16">
                        <c:v>127.44999999999999</c:v>
                      </c:pt>
                      <c:pt idx="17">
                        <c:v>134.32499999999999</c:v>
                      </c:pt>
                      <c:pt idx="18">
                        <c:v>117.80000000000003</c:v>
                      </c:pt>
                      <c:pt idx="19">
                        <c:v>121.575</c:v>
                      </c:pt>
                      <c:pt idx="20">
                        <c:v>128.06666666666666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06F9-421D-8054-351D3F9E0641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Source!$CL$6</c15:sqref>
                        </c15:formulaRef>
                      </c:ext>
                    </c:extLst>
                    <c:strCache>
                      <c:ptCount val="1"/>
                      <c:pt idx="0">
                        <c:v> Punjab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Source!$CM$6:$DG$6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107.85833333333331</c:v>
                      </c:pt>
                      <c:pt idx="1">
                        <c:v>116.96666666666668</c:v>
                      </c:pt>
                      <c:pt idx="2">
                        <c:v>126.88333333333333</c:v>
                      </c:pt>
                      <c:pt idx="3">
                        <c:v>134.05833333333331</c:v>
                      </c:pt>
                      <c:pt idx="4">
                        <c:v>120.95</c:v>
                      </c:pt>
                      <c:pt idx="5">
                        <c:v>126.375</c:v>
                      </c:pt>
                      <c:pt idx="6">
                        <c:v>132.09999999999997</c:v>
                      </c:pt>
                      <c:pt idx="7">
                        <c:v>107.76333333333334</c:v>
                      </c:pt>
                      <c:pt idx="8">
                        <c:v>117.24166666666663</c:v>
                      </c:pt>
                      <c:pt idx="9">
                        <c:v>127.56666666666666</c:v>
                      </c:pt>
                      <c:pt idx="10">
                        <c:v>134.25000000000003</c:v>
                      </c:pt>
                      <c:pt idx="11">
                        <c:v>120.81666666666666</c:v>
                      </c:pt>
                      <c:pt idx="12">
                        <c:v>125.55000000000003</c:v>
                      </c:pt>
                      <c:pt idx="13">
                        <c:v>130.30833333333331</c:v>
                      </c:pt>
                      <c:pt idx="14">
                        <c:v>107.67500000000001</c:v>
                      </c:pt>
                      <c:pt idx="15">
                        <c:v>117.69166666666665</c:v>
                      </c:pt>
                      <c:pt idx="16">
                        <c:v>128.27500000000001</c:v>
                      </c:pt>
                      <c:pt idx="17">
                        <c:v>134.44999999999999</c:v>
                      </c:pt>
                      <c:pt idx="18">
                        <c:v>120.61666666666667</c:v>
                      </c:pt>
                      <c:pt idx="19">
                        <c:v>124.52500000000002</c:v>
                      </c:pt>
                      <c:pt idx="20">
                        <c:v>128.10833333333332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06F9-421D-8054-351D3F9E0641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Source!$CL$7</c15:sqref>
                        </c15:formulaRef>
                      </c:ext>
                    </c:extLst>
                    <c:strCache>
                      <c:ptCount val="1"/>
                      <c:pt idx="0">
                        <c:v> Chandigarh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Source!$CM$7:$DG$7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106.66666666666667</c:v>
                      </c:pt>
                      <c:pt idx="1">
                        <c:v>115.18333333333332</c:v>
                      </c:pt>
                      <c:pt idx="2">
                        <c:v>124.66666666666667</c:v>
                      </c:pt>
                      <c:pt idx="3">
                        <c:v>132.26666666666665</c:v>
                      </c:pt>
                      <c:pt idx="4">
                        <c:v>125.52499999999999</c:v>
                      </c:pt>
                      <c:pt idx="5">
                        <c:v>137.15</c:v>
                      </c:pt>
                      <c:pt idx="6">
                        <c:v>139.45833333333334</c:v>
                      </c:pt>
                      <c:pt idx="7">
                        <c:v>108.02416666666666</c:v>
                      </c:pt>
                      <c:pt idx="8">
                        <c:v>120.16666666666663</c:v>
                      </c:pt>
                      <c:pt idx="9">
                        <c:v>131.26666666666665</c:v>
                      </c:pt>
                      <c:pt idx="10">
                        <c:v>138.99166666666665</c:v>
                      </c:pt>
                      <c:pt idx="11">
                        <c:v>119.32499999999999</c:v>
                      </c:pt>
                      <c:pt idx="12">
                        <c:v>124.26666666666667</c:v>
                      </c:pt>
                      <c:pt idx="13">
                        <c:v>128.5</c:v>
                      </c:pt>
                      <c:pt idx="14">
                        <c:v>108.10000000000001</c:v>
                      </c:pt>
                      <c:pt idx="15">
                        <c:v>120.425</c:v>
                      </c:pt>
                      <c:pt idx="16">
                        <c:v>131.58333333333334</c:v>
                      </c:pt>
                      <c:pt idx="17">
                        <c:v>139.30833333333331</c:v>
                      </c:pt>
                      <c:pt idx="18">
                        <c:v>118.94166666666671</c:v>
                      </c:pt>
                      <c:pt idx="19">
                        <c:v>123.49166666666666</c:v>
                      </c:pt>
                      <c:pt idx="20">
                        <c:v>127.84166666666665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06F9-421D-8054-351D3F9E0641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Source!$CL$8</c15:sqref>
                        </c15:formulaRef>
                      </c:ext>
                    </c:extLst>
                    <c:strCache>
                      <c:ptCount val="1"/>
                      <c:pt idx="0">
                        <c:v> Uttaranchal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Source!$CM$8:$DG$8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108.45833333333336</c:v>
                      </c:pt>
                      <c:pt idx="1">
                        <c:v>120.03333333333332</c:v>
                      </c:pt>
                      <c:pt idx="2">
                        <c:v>130.22500000000002</c:v>
                      </c:pt>
                      <c:pt idx="3">
                        <c:v>138.30833333333334</c:v>
                      </c:pt>
                      <c:pt idx="4">
                        <c:v>120.63333333333333</c:v>
                      </c:pt>
                      <c:pt idx="5">
                        <c:v>125.44999999999999</c:v>
                      </c:pt>
                      <c:pt idx="6">
                        <c:v>129.52500000000001</c:v>
                      </c:pt>
                      <c:pt idx="7">
                        <c:v>107.995</c:v>
                      </c:pt>
                      <c:pt idx="8">
                        <c:v>119</c:v>
                      </c:pt>
                      <c:pt idx="9">
                        <c:v>128.9</c:v>
                      </c:pt>
                      <c:pt idx="10">
                        <c:v>135.81666666666669</c:v>
                      </c:pt>
                      <c:pt idx="11">
                        <c:v>118.98333333333333</c:v>
                      </c:pt>
                      <c:pt idx="12">
                        <c:v>123.30000000000001</c:v>
                      </c:pt>
                      <c:pt idx="13">
                        <c:v>127.56666666666666</c:v>
                      </c:pt>
                      <c:pt idx="14">
                        <c:v>107.325</c:v>
                      </c:pt>
                      <c:pt idx="15">
                        <c:v>117.24999999999999</c:v>
                      </c:pt>
                      <c:pt idx="16">
                        <c:v>126.56666666666666</c:v>
                      </c:pt>
                      <c:pt idx="17">
                        <c:v>131.40833333333333</c:v>
                      </c:pt>
                      <c:pt idx="18">
                        <c:v>116.17500000000001</c:v>
                      </c:pt>
                      <c:pt idx="19">
                        <c:v>119.70833333333333</c:v>
                      </c:pt>
                      <c:pt idx="20">
                        <c:v>124.26666666666665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06F9-421D-8054-351D3F9E0641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Source!$CL$9</c15:sqref>
                        </c15:formulaRef>
                      </c:ext>
                    </c:extLst>
                    <c:strCache>
                      <c:ptCount val="1"/>
                      <c:pt idx="0">
                        <c:v> Haryana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Source!$CM$9:$DG$9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111.04166666666667</c:v>
                      </c:pt>
                      <c:pt idx="1">
                        <c:v>119.66666666666664</c:v>
                      </c:pt>
                      <c:pt idx="2">
                        <c:v>129.84166666666667</c:v>
                      </c:pt>
                      <c:pt idx="3">
                        <c:v>136.53333333333333</c:v>
                      </c:pt>
                      <c:pt idx="4">
                        <c:v>121.49166666666666</c:v>
                      </c:pt>
                      <c:pt idx="5">
                        <c:v>127.81666666666666</c:v>
                      </c:pt>
                      <c:pt idx="6">
                        <c:v>133.26666666666665</c:v>
                      </c:pt>
                      <c:pt idx="7">
                        <c:v>109.76083333333332</c:v>
                      </c:pt>
                      <c:pt idx="8">
                        <c:v>118.61666666666667</c:v>
                      </c:pt>
                      <c:pt idx="9">
                        <c:v>128.74166666666667</c:v>
                      </c:pt>
                      <c:pt idx="10">
                        <c:v>135.25833333333333</c:v>
                      </c:pt>
                      <c:pt idx="11">
                        <c:v>120.35833333333335</c:v>
                      </c:pt>
                      <c:pt idx="12">
                        <c:v>125.49166666666667</c:v>
                      </c:pt>
                      <c:pt idx="13">
                        <c:v>130.6166666666667</c:v>
                      </c:pt>
                      <c:pt idx="14">
                        <c:v>107.65833333333335</c:v>
                      </c:pt>
                      <c:pt idx="15">
                        <c:v>116.90833333333332</c:v>
                      </c:pt>
                      <c:pt idx="16">
                        <c:v>126.86666666666667</c:v>
                      </c:pt>
                      <c:pt idx="17">
                        <c:v>133.13333333333333</c:v>
                      </c:pt>
                      <c:pt idx="18">
                        <c:v>119.08333333333333</c:v>
                      </c:pt>
                      <c:pt idx="19">
                        <c:v>122.84999999999998</c:v>
                      </c:pt>
                      <c:pt idx="20">
                        <c:v>127.60833333333333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06F9-421D-8054-351D3F9E0641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Source!$CL$10</c15:sqref>
                        </c15:formulaRef>
                      </c:ext>
                    </c:extLst>
                    <c:strCache>
                      <c:ptCount val="1"/>
                      <c:pt idx="0">
                        <c:v> Delhi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Source!$CM$10:$DG$10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106.66666666666664</c:v>
                      </c:pt>
                      <c:pt idx="1">
                        <c:v>118.60833333333331</c:v>
                      </c:pt>
                      <c:pt idx="2">
                        <c:v>130.39166666666668</c:v>
                      </c:pt>
                      <c:pt idx="3">
                        <c:v>134.94166666666669</c:v>
                      </c:pt>
                      <c:pt idx="4">
                        <c:v>120.45833333333333</c:v>
                      </c:pt>
                      <c:pt idx="5">
                        <c:v>126.125</c:v>
                      </c:pt>
                      <c:pt idx="6">
                        <c:v>131.52499999999998</c:v>
                      </c:pt>
                      <c:pt idx="7">
                        <c:v>107.58083333333332</c:v>
                      </c:pt>
                      <c:pt idx="8">
                        <c:v>118.82499999999999</c:v>
                      </c:pt>
                      <c:pt idx="9">
                        <c:v>130.46666666666667</c:v>
                      </c:pt>
                      <c:pt idx="10">
                        <c:v>136.91666666666666</c:v>
                      </c:pt>
                      <c:pt idx="11">
                        <c:v>122.09999999999998</c:v>
                      </c:pt>
                      <c:pt idx="12">
                        <c:v>127.95</c:v>
                      </c:pt>
                      <c:pt idx="13">
                        <c:v>134.74166666666667</c:v>
                      </c:pt>
                      <c:pt idx="14">
                        <c:v>107.625</c:v>
                      </c:pt>
                      <c:pt idx="15">
                        <c:v>118.83333333333333</c:v>
                      </c:pt>
                      <c:pt idx="16">
                        <c:v>130.48333333333332</c:v>
                      </c:pt>
                      <c:pt idx="17">
                        <c:v>137</c:v>
                      </c:pt>
                      <c:pt idx="18">
                        <c:v>122.19166666666666</c:v>
                      </c:pt>
                      <c:pt idx="19">
                        <c:v>128.06666666666666</c:v>
                      </c:pt>
                      <c:pt idx="20">
                        <c:v>134.91666666666669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06F9-421D-8054-351D3F9E0641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Source!$CL$11</c15:sqref>
                        </c15:formulaRef>
                      </c:ext>
                    </c:extLst>
                    <c:strCache>
                      <c:ptCount val="1"/>
                      <c:pt idx="0">
                        <c:v> Rajasthan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Source!$CM$11:$DG$11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109.33333333333333</c:v>
                      </c:pt>
                      <c:pt idx="1">
                        <c:v>122.35833333333331</c:v>
                      </c:pt>
                      <c:pt idx="2">
                        <c:v>133.82500000000002</c:v>
                      </c:pt>
                      <c:pt idx="3">
                        <c:v>141.9</c:v>
                      </c:pt>
                      <c:pt idx="4">
                        <c:v>125.58333333333333</c:v>
                      </c:pt>
                      <c:pt idx="5">
                        <c:v>132.80833333333337</c:v>
                      </c:pt>
                      <c:pt idx="6">
                        <c:v>137.29166666666666</c:v>
                      </c:pt>
                      <c:pt idx="7">
                        <c:v>108.54666666666667</c:v>
                      </c:pt>
                      <c:pt idx="8">
                        <c:v>120.68333333333332</c:v>
                      </c:pt>
                      <c:pt idx="9">
                        <c:v>131.77500000000001</c:v>
                      </c:pt>
                      <c:pt idx="10">
                        <c:v>139.24166666666667</c:v>
                      </c:pt>
                      <c:pt idx="11">
                        <c:v>124.14166666666667</c:v>
                      </c:pt>
                      <c:pt idx="12">
                        <c:v>131.07499999999996</c:v>
                      </c:pt>
                      <c:pt idx="13">
                        <c:v>135.73333333333335</c:v>
                      </c:pt>
                      <c:pt idx="14">
                        <c:v>107.20833333333331</c:v>
                      </c:pt>
                      <c:pt idx="15">
                        <c:v>117.97500000000001</c:v>
                      </c:pt>
                      <c:pt idx="16">
                        <c:v>128.20833333333334</c:v>
                      </c:pt>
                      <c:pt idx="17">
                        <c:v>134.52500000000001</c:v>
                      </c:pt>
                      <c:pt idx="18">
                        <c:v>121.54999999999997</c:v>
                      </c:pt>
                      <c:pt idx="19">
                        <c:v>127.91666666666664</c:v>
                      </c:pt>
                      <c:pt idx="20">
                        <c:v>132.95833333333334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06F9-421D-8054-351D3F9E0641}"/>
                  </c:ext>
                </c:extLst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Source!$CL$12</c15:sqref>
                        </c15:formulaRef>
                      </c:ext>
                    </c:extLst>
                    <c:strCache>
                      <c:ptCount val="1"/>
                      <c:pt idx="0">
                        <c:v> Uttar Pradesh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Source!$CM$12:$DG$12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110.15000000000002</c:v>
                      </c:pt>
                      <c:pt idx="1">
                        <c:v>121.55</c:v>
                      </c:pt>
                      <c:pt idx="2">
                        <c:v>133.71666666666667</c:v>
                      </c:pt>
                      <c:pt idx="3">
                        <c:v>141.9</c:v>
                      </c:pt>
                      <c:pt idx="4">
                        <c:v>122.91666666666667</c:v>
                      </c:pt>
                      <c:pt idx="5">
                        <c:v>129.33333333333334</c:v>
                      </c:pt>
                      <c:pt idx="6">
                        <c:v>131.25833333333335</c:v>
                      </c:pt>
                      <c:pt idx="7">
                        <c:v>109.43833333333333</c:v>
                      </c:pt>
                      <c:pt idx="8">
                        <c:v>120.55833333333334</c:v>
                      </c:pt>
                      <c:pt idx="9">
                        <c:v>132.75833333333333</c:v>
                      </c:pt>
                      <c:pt idx="10">
                        <c:v>140.81666666666663</c:v>
                      </c:pt>
                      <c:pt idx="11">
                        <c:v>122.52499999999999</c:v>
                      </c:pt>
                      <c:pt idx="12">
                        <c:v>128.54166666666666</c:v>
                      </c:pt>
                      <c:pt idx="13">
                        <c:v>131.09166666666667</c:v>
                      </c:pt>
                      <c:pt idx="14">
                        <c:v>107.69166666666665</c:v>
                      </c:pt>
                      <c:pt idx="15">
                        <c:v>118.62499999999999</c:v>
                      </c:pt>
                      <c:pt idx="16">
                        <c:v>130.69999999999999</c:v>
                      </c:pt>
                      <c:pt idx="17">
                        <c:v>138.42500000000001</c:v>
                      </c:pt>
                      <c:pt idx="18">
                        <c:v>121.85000000000001</c:v>
                      </c:pt>
                      <c:pt idx="19">
                        <c:v>127.125</c:v>
                      </c:pt>
                      <c:pt idx="20">
                        <c:v>130.78333333333333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06F9-421D-8054-351D3F9E0641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Source!$CL$13</c15:sqref>
                        </c15:formulaRef>
                      </c:ext>
                    </c:extLst>
                    <c:strCache>
                      <c:ptCount val="1"/>
                      <c:pt idx="0">
                        <c:v> Bihar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Source!$CM$13:$DG$13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109.5</c:v>
                      </c:pt>
                      <c:pt idx="1">
                        <c:v>119.85833333333333</c:v>
                      </c:pt>
                      <c:pt idx="2">
                        <c:v>134.00833333333335</c:v>
                      </c:pt>
                      <c:pt idx="3">
                        <c:v>144.73333333333335</c:v>
                      </c:pt>
                      <c:pt idx="4">
                        <c:v>126.86666666666666</c:v>
                      </c:pt>
                      <c:pt idx="5">
                        <c:v>133.00000000000003</c:v>
                      </c:pt>
                      <c:pt idx="6">
                        <c:v>135.9</c:v>
                      </c:pt>
                      <c:pt idx="7">
                        <c:v>109.24833333333332</c:v>
                      </c:pt>
                      <c:pt idx="8">
                        <c:v>119.55833333333332</c:v>
                      </c:pt>
                      <c:pt idx="9">
                        <c:v>133.35</c:v>
                      </c:pt>
                      <c:pt idx="10">
                        <c:v>143.60833333333335</c:v>
                      </c:pt>
                      <c:pt idx="11">
                        <c:v>126.13333333333333</c:v>
                      </c:pt>
                      <c:pt idx="12">
                        <c:v>131.91666666666666</c:v>
                      </c:pt>
                      <c:pt idx="13">
                        <c:v>134.78333333333333</c:v>
                      </c:pt>
                      <c:pt idx="14">
                        <c:v>108.14166666666667</c:v>
                      </c:pt>
                      <c:pt idx="15">
                        <c:v>118.80833333333334</c:v>
                      </c:pt>
                      <c:pt idx="16">
                        <c:v>129.99166666666667</c:v>
                      </c:pt>
                      <c:pt idx="17">
                        <c:v>137.9</c:v>
                      </c:pt>
                      <c:pt idx="18">
                        <c:v>121.78333333333335</c:v>
                      </c:pt>
                      <c:pt idx="19">
                        <c:v>125.64166666666667</c:v>
                      </c:pt>
                      <c:pt idx="20">
                        <c:v>128.28333333333336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06F9-421D-8054-351D3F9E0641}"/>
                  </c:ext>
                </c:extLst>
              </c15:ser>
            </c15:filteredBarSeries>
            <c15:filteredBa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Source!$CL$14</c15:sqref>
                        </c15:formulaRef>
                      </c:ext>
                    </c:extLst>
                    <c:strCache>
                      <c:ptCount val="1"/>
                      <c:pt idx="0">
                        <c:v> Sikkim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Source!$CM$14:$DG$14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106.94999999999999</c:v>
                      </c:pt>
                      <c:pt idx="1">
                        <c:v>114.14166666666665</c:v>
                      </c:pt>
                      <c:pt idx="2">
                        <c:v>123.45</c:v>
                      </c:pt>
                      <c:pt idx="3">
                        <c:v>130</c:v>
                      </c:pt>
                      <c:pt idx="4">
                        <c:v>119.60000000000002</c:v>
                      </c:pt>
                      <c:pt idx="5">
                        <c:v>138.14166666666668</c:v>
                      </c:pt>
                      <c:pt idx="6">
                        <c:v>142.48333333333332</c:v>
                      </c:pt>
                      <c:pt idx="7">
                        <c:v>107.11916666666667</c:v>
                      </c:pt>
                      <c:pt idx="8">
                        <c:v>115.20833333333336</c:v>
                      </c:pt>
                      <c:pt idx="9">
                        <c:v>125.54999999999997</c:v>
                      </c:pt>
                      <c:pt idx="10">
                        <c:v>132.54999999999998</c:v>
                      </c:pt>
                      <c:pt idx="11">
                        <c:v>121.18333333333334</c:v>
                      </c:pt>
                      <c:pt idx="12">
                        <c:v>135.78333333333333</c:v>
                      </c:pt>
                      <c:pt idx="13">
                        <c:v>140.71666666666667</c:v>
                      </c:pt>
                      <c:pt idx="14">
                        <c:v>107.90833333333332</c:v>
                      </c:pt>
                      <c:pt idx="15">
                        <c:v>121.01666666666667</c:v>
                      </c:pt>
                      <c:pt idx="16">
                        <c:v>134.80833333333334</c:v>
                      </c:pt>
                      <c:pt idx="17">
                        <c:v>143.54166666666666</c:v>
                      </c:pt>
                      <c:pt idx="18">
                        <c:v>124.38333333333333</c:v>
                      </c:pt>
                      <c:pt idx="19">
                        <c:v>130.92500000000004</c:v>
                      </c:pt>
                      <c:pt idx="20">
                        <c:v>137.10833333333332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06F9-421D-8054-351D3F9E0641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Source!$CL$15</c15:sqref>
                        </c15:formulaRef>
                      </c:ext>
                    </c:extLst>
                    <c:strCache>
                      <c:ptCount val="1"/>
                      <c:pt idx="0">
                        <c:v> Arunachal Pradesh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Source!$CM$15:$DG$15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112.55</c:v>
                      </c:pt>
                      <c:pt idx="1">
                        <c:v>124.46666666666664</c:v>
                      </c:pt>
                      <c:pt idx="2">
                        <c:v>138.89166666666668</c:v>
                      </c:pt>
                      <c:pt idx="3">
                        <c:v>147.5</c:v>
                      </c:pt>
                      <c:pt idx="4">
                        <c:v>129.19166666666669</c:v>
                      </c:pt>
                      <c:pt idx="5">
                        <c:v>137.83333333333331</c:v>
                      </c:pt>
                      <c:pt idx="6">
                        <c:v>142.45833333333334</c:v>
                      </c:pt>
                      <c:pt idx="7">
                        <c:v>112.45833333333331</c:v>
                      </c:pt>
                      <c:pt idx="8">
                        <c:v>124.27499999999998</c:v>
                      </c:pt>
                      <c:pt idx="9">
                        <c:v>138.89166666666668</c:v>
                      </c:pt>
                      <c:pt idx="10">
                        <c:v>83.833333333333329</c:v>
                      </c:pt>
                      <c:pt idx="11">
                        <c:v>21.3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06F9-421D-8054-351D3F9E0641}"/>
                  </c:ext>
                </c:extLst>
              </c15:ser>
            </c15:filteredBarSeries>
            <c15:filteredBa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Source!$CL$16</c15:sqref>
                        </c15:formulaRef>
                      </c:ext>
                    </c:extLst>
                    <c:strCache>
                      <c:ptCount val="1"/>
                      <c:pt idx="0">
                        <c:v> Nagaland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Source!$CM$16:$DG$16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106.10000000000001</c:v>
                      </c:pt>
                      <c:pt idx="1">
                        <c:v>113.5</c:v>
                      </c:pt>
                      <c:pt idx="2">
                        <c:v>124.08333333333331</c:v>
                      </c:pt>
                      <c:pt idx="3">
                        <c:v>138.89166666666668</c:v>
                      </c:pt>
                      <c:pt idx="4">
                        <c:v>131.01666666666668</c:v>
                      </c:pt>
                      <c:pt idx="5">
                        <c:v>139.65</c:v>
                      </c:pt>
                      <c:pt idx="6">
                        <c:v>143.55833333333331</c:v>
                      </c:pt>
                      <c:pt idx="7">
                        <c:v>106.21666666666665</c:v>
                      </c:pt>
                      <c:pt idx="8">
                        <c:v>113.96666666666665</c:v>
                      </c:pt>
                      <c:pt idx="9">
                        <c:v>124.80000000000001</c:v>
                      </c:pt>
                      <c:pt idx="10">
                        <c:v>137.55833333333331</c:v>
                      </c:pt>
                      <c:pt idx="11">
                        <c:v>126.925</c:v>
                      </c:pt>
                      <c:pt idx="12">
                        <c:v>134.27500000000001</c:v>
                      </c:pt>
                      <c:pt idx="13">
                        <c:v>138.55833333333337</c:v>
                      </c:pt>
                      <c:pt idx="14">
                        <c:v>106.23333333333331</c:v>
                      </c:pt>
                      <c:pt idx="15">
                        <c:v>114.97500000000002</c:v>
                      </c:pt>
                      <c:pt idx="16">
                        <c:v>125.86666666666666</c:v>
                      </c:pt>
                      <c:pt idx="17">
                        <c:v>135.625</c:v>
                      </c:pt>
                      <c:pt idx="18">
                        <c:v>121.41666666666667</c:v>
                      </c:pt>
                      <c:pt idx="19">
                        <c:v>126.99999999999999</c:v>
                      </c:pt>
                      <c:pt idx="20">
                        <c:v>131.79166666666666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06F9-421D-8054-351D3F9E0641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Source!$CL$17</c15:sqref>
                        </c15:formulaRef>
                      </c:ext>
                    </c:extLst>
                    <c:strCache>
                      <c:ptCount val="1"/>
                      <c:pt idx="0">
                        <c:v> Manipur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Source!$CM$17:$DG$17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104.90833333333335</c:v>
                      </c:pt>
                      <c:pt idx="1">
                        <c:v>109.75833333333333</c:v>
                      </c:pt>
                      <c:pt idx="2">
                        <c:v>114.05</c:v>
                      </c:pt>
                      <c:pt idx="3">
                        <c:v>115.75833333333334</c:v>
                      </c:pt>
                      <c:pt idx="4">
                        <c:v>114.45833333333333</c:v>
                      </c:pt>
                      <c:pt idx="5">
                        <c:v>123.11666666666666</c:v>
                      </c:pt>
                      <c:pt idx="6">
                        <c:v>146.27499999999998</c:v>
                      </c:pt>
                      <c:pt idx="7">
                        <c:v>105.95666666666665</c:v>
                      </c:pt>
                      <c:pt idx="8">
                        <c:v>111.53333333333335</c:v>
                      </c:pt>
                      <c:pt idx="9">
                        <c:v>117.58333333333331</c:v>
                      </c:pt>
                      <c:pt idx="10">
                        <c:v>121.3</c:v>
                      </c:pt>
                      <c:pt idx="11">
                        <c:v>116</c:v>
                      </c:pt>
                      <c:pt idx="12">
                        <c:v>123.31666666666666</c:v>
                      </c:pt>
                      <c:pt idx="13">
                        <c:v>141.20000000000002</c:v>
                      </c:pt>
                      <c:pt idx="14">
                        <c:v>107.88333333333333</c:v>
                      </c:pt>
                      <c:pt idx="15">
                        <c:v>115.25833333333333</c:v>
                      </c:pt>
                      <c:pt idx="16">
                        <c:v>124.88333333333333</c:v>
                      </c:pt>
                      <c:pt idx="17">
                        <c:v>132.75</c:v>
                      </c:pt>
                      <c:pt idx="18">
                        <c:v>119.3</c:v>
                      </c:pt>
                      <c:pt idx="19">
                        <c:v>123.77499999999999</c:v>
                      </c:pt>
                      <c:pt idx="20">
                        <c:v>130.22499999999999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06F9-421D-8054-351D3F9E0641}"/>
                  </c:ext>
                </c:extLst>
              </c15:ser>
            </c15:filteredBarSeries>
            <c15:filteredBar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Source!$CL$18</c15:sqref>
                        </c15:formulaRef>
                      </c:ext>
                    </c:extLst>
                    <c:strCache>
                      <c:ptCount val="1"/>
                      <c:pt idx="0">
                        <c:v> Mizoram</c:v>
                      </c:pt>
                    </c:strCache>
                  </c:strRef>
                </c:tx>
                <c:spPr>
                  <a:solidFill>
                    <a:schemeClr val="accent3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Source!$CM$18:$DG$18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110.68333333333334</c:v>
                      </c:pt>
                      <c:pt idx="1">
                        <c:v>118.42500000000001</c:v>
                      </c:pt>
                      <c:pt idx="2">
                        <c:v>130.22499999999999</c:v>
                      </c:pt>
                      <c:pt idx="3">
                        <c:v>144.19999999999999</c:v>
                      </c:pt>
                      <c:pt idx="4">
                        <c:v>129.42499999999998</c:v>
                      </c:pt>
                      <c:pt idx="5">
                        <c:v>133.85</c:v>
                      </c:pt>
                      <c:pt idx="6">
                        <c:v>134.59166666666667</c:v>
                      </c:pt>
                      <c:pt idx="7">
                        <c:v>110.05750000000002</c:v>
                      </c:pt>
                      <c:pt idx="8">
                        <c:v>119.46666666666668</c:v>
                      </c:pt>
                      <c:pt idx="9">
                        <c:v>130.43333333333334</c:v>
                      </c:pt>
                      <c:pt idx="10">
                        <c:v>140.19166666666666</c:v>
                      </c:pt>
                      <c:pt idx="11">
                        <c:v>123.49999999999999</c:v>
                      </c:pt>
                      <c:pt idx="12">
                        <c:v>127.60000000000002</c:v>
                      </c:pt>
                      <c:pt idx="13">
                        <c:v>129.11666666666665</c:v>
                      </c:pt>
                      <c:pt idx="14">
                        <c:v>109.50833333333334</c:v>
                      </c:pt>
                      <c:pt idx="15">
                        <c:v>120.60833333333335</c:v>
                      </c:pt>
                      <c:pt idx="16">
                        <c:v>130.60833333333332</c:v>
                      </c:pt>
                      <c:pt idx="17">
                        <c:v>136.8666666666667</c:v>
                      </c:pt>
                      <c:pt idx="18">
                        <c:v>119.73333333333335</c:v>
                      </c:pt>
                      <c:pt idx="19">
                        <c:v>123.60000000000001</c:v>
                      </c:pt>
                      <c:pt idx="20">
                        <c:v>125.61666666666667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06F9-421D-8054-351D3F9E0641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Source!$CL$19</c15:sqref>
                        </c15:formulaRef>
                      </c:ext>
                    </c:extLst>
                    <c:strCache>
                      <c:ptCount val="1"/>
                      <c:pt idx="0">
                        <c:v> Tripura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Source!$CM$19:$DG$19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110.8</c:v>
                      </c:pt>
                      <c:pt idx="1">
                        <c:v>115.64166666666667</c:v>
                      </c:pt>
                      <c:pt idx="2">
                        <c:v>123.21666666666665</c:v>
                      </c:pt>
                      <c:pt idx="3">
                        <c:v>142.57499999999999</c:v>
                      </c:pt>
                      <c:pt idx="4">
                        <c:v>129.41666666666669</c:v>
                      </c:pt>
                      <c:pt idx="5">
                        <c:v>136.20000000000002</c:v>
                      </c:pt>
                      <c:pt idx="6">
                        <c:v>141.06666666666666</c:v>
                      </c:pt>
                      <c:pt idx="7">
                        <c:v>109.85083333333334</c:v>
                      </c:pt>
                      <c:pt idx="8">
                        <c:v>115.99166666666663</c:v>
                      </c:pt>
                      <c:pt idx="9">
                        <c:v>125.125</c:v>
                      </c:pt>
                      <c:pt idx="10">
                        <c:v>143.40833333333333</c:v>
                      </c:pt>
                      <c:pt idx="11">
                        <c:v>129.75833333333335</c:v>
                      </c:pt>
                      <c:pt idx="12">
                        <c:v>135.25833333333333</c:v>
                      </c:pt>
                      <c:pt idx="13">
                        <c:v>139.63333333333333</c:v>
                      </c:pt>
                      <c:pt idx="14">
                        <c:v>107.69166666666666</c:v>
                      </c:pt>
                      <c:pt idx="15">
                        <c:v>117.27499999999999</c:v>
                      </c:pt>
                      <c:pt idx="16">
                        <c:v>130.21666666666667</c:v>
                      </c:pt>
                      <c:pt idx="17">
                        <c:v>145.57499999999999</c:v>
                      </c:pt>
                      <c:pt idx="18">
                        <c:v>130.7416666666667</c:v>
                      </c:pt>
                      <c:pt idx="19">
                        <c:v>132.56666666666666</c:v>
                      </c:pt>
                      <c:pt idx="20">
                        <c:v>135.45833333333334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06F9-421D-8054-351D3F9E0641}"/>
                  </c:ext>
                </c:extLst>
              </c15:ser>
            </c15:filteredBarSeries>
            <c15:filteredBa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Source!$CL$20</c15:sqref>
                        </c15:formulaRef>
                      </c:ext>
                    </c:extLst>
                    <c:strCache>
                      <c:ptCount val="1"/>
                      <c:pt idx="0">
                        <c:v> Meghalaya</c:v>
                      </c:pt>
                    </c:strCache>
                  </c:strRef>
                </c:tx>
                <c:spPr>
                  <a:solidFill>
                    <a:schemeClr val="accent5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Source!$CM$20:$DG$20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118.375</c:v>
                      </c:pt>
                      <c:pt idx="1">
                        <c:v>135.27500000000001</c:v>
                      </c:pt>
                      <c:pt idx="2">
                        <c:v>146.02499999999998</c:v>
                      </c:pt>
                      <c:pt idx="3">
                        <c:v>161.66666666666669</c:v>
                      </c:pt>
                      <c:pt idx="4">
                        <c:v>133.46666666666667</c:v>
                      </c:pt>
                      <c:pt idx="5">
                        <c:v>137.03333333333333</c:v>
                      </c:pt>
                      <c:pt idx="6">
                        <c:v>135.85833333333332</c:v>
                      </c:pt>
                      <c:pt idx="7">
                        <c:v>115.58499999999999</c:v>
                      </c:pt>
                      <c:pt idx="8">
                        <c:v>130.1333333333333</c:v>
                      </c:pt>
                      <c:pt idx="9">
                        <c:v>140.36666666666667</c:v>
                      </c:pt>
                      <c:pt idx="10">
                        <c:v>154.19166666666666</c:v>
                      </c:pt>
                      <c:pt idx="11">
                        <c:v>129.22499999999999</c:v>
                      </c:pt>
                      <c:pt idx="12">
                        <c:v>132.83333333333334</c:v>
                      </c:pt>
                      <c:pt idx="13">
                        <c:v>133.09166666666667</c:v>
                      </c:pt>
                      <c:pt idx="14">
                        <c:v>107.52500000000002</c:v>
                      </c:pt>
                      <c:pt idx="15">
                        <c:v>115.43333333333334</c:v>
                      </c:pt>
                      <c:pt idx="16">
                        <c:v>123.75000000000001</c:v>
                      </c:pt>
                      <c:pt idx="17">
                        <c:v>132.36666666666665</c:v>
                      </c:pt>
                      <c:pt idx="18">
                        <c:v>119.79166666666667</c:v>
                      </c:pt>
                      <c:pt idx="19">
                        <c:v>123.46666666666665</c:v>
                      </c:pt>
                      <c:pt idx="20">
                        <c:v>126.925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06F9-421D-8054-351D3F9E0641}"/>
                  </c:ext>
                </c:extLst>
              </c15:ser>
            </c15:filteredBarSeries>
            <c15:filteredBa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Source!$CL$21</c15:sqref>
                        </c15:formulaRef>
                      </c:ext>
                    </c:extLst>
                    <c:strCache>
                      <c:ptCount val="1"/>
                      <c:pt idx="0">
                        <c:v> Assam</c:v>
                      </c:pt>
                    </c:strCache>
                  </c:strRef>
                </c:tx>
                <c:spPr>
                  <a:solidFill>
                    <a:schemeClr val="accent6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Source!$CM$21:$DG$21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111.25</c:v>
                      </c:pt>
                      <c:pt idx="1">
                        <c:v>121.3</c:v>
                      </c:pt>
                      <c:pt idx="2">
                        <c:v>132.56666666666669</c:v>
                      </c:pt>
                      <c:pt idx="3">
                        <c:v>141.36666666666665</c:v>
                      </c:pt>
                      <c:pt idx="4">
                        <c:v>122.78333333333332</c:v>
                      </c:pt>
                      <c:pt idx="5">
                        <c:v>127.21666666666665</c:v>
                      </c:pt>
                      <c:pt idx="6">
                        <c:v>130.95833333333334</c:v>
                      </c:pt>
                      <c:pt idx="7">
                        <c:v>110.60666666666668</c:v>
                      </c:pt>
                      <c:pt idx="8">
                        <c:v>120.45833333333331</c:v>
                      </c:pt>
                      <c:pt idx="9">
                        <c:v>131.88333333333333</c:v>
                      </c:pt>
                      <c:pt idx="10">
                        <c:v>140.81666666666669</c:v>
                      </c:pt>
                      <c:pt idx="11">
                        <c:v>122.43333333333334</c:v>
                      </c:pt>
                      <c:pt idx="12">
                        <c:v>126.85833333333335</c:v>
                      </c:pt>
                      <c:pt idx="13">
                        <c:v>130.6</c:v>
                      </c:pt>
                      <c:pt idx="14">
                        <c:v>107.76666666666667</c:v>
                      </c:pt>
                      <c:pt idx="15">
                        <c:v>117.87499999999999</c:v>
                      </c:pt>
                      <c:pt idx="16">
                        <c:v>128.98333333333338</c:v>
                      </c:pt>
                      <c:pt idx="17">
                        <c:v>138.47499999999999</c:v>
                      </c:pt>
                      <c:pt idx="18">
                        <c:v>121.075</c:v>
                      </c:pt>
                      <c:pt idx="19">
                        <c:v>125.43333333333334</c:v>
                      </c:pt>
                      <c:pt idx="20">
                        <c:v>129.17500000000001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06F9-421D-8054-351D3F9E0641}"/>
                  </c:ext>
                </c:extLst>
              </c15:ser>
            </c15:filteredBarSeries>
            <c15:filteredBa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Source!$CL$22</c15:sqref>
                        </c15:formulaRef>
                      </c:ext>
                    </c:extLst>
                    <c:strCache>
                      <c:ptCount val="1"/>
                      <c:pt idx="0">
                        <c:v> West Bengal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Source!$CM$22:$DG$22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113.89999999999998</c:v>
                      </c:pt>
                      <c:pt idx="1">
                        <c:v>125.09166666666665</c:v>
                      </c:pt>
                      <c:pt idx="2">
                        <c:v>137.4</c:v>
                      </c:pt>
                      <c:pt idx="3">
                        <c:v>146.09166666666667</c:v>
                      </c:pt>
                      <c:pt idx="4">
                        <c:v>122.62499999999999</c:v>
                      </c:pt>
                      <c:pt idx="5">
                        <c:v>130.32500000000002</c:v>
                      </c:pt>
                      <c:pt idx="6">
                        <c:v>133.76666666666668</c:v>
                      </c:pt>
                      <c:pt idx="7">
                        <c:v>111.16333333333336</c:v>
                      </c:pt>
                      <c:pt idx="8">
                        <c:v>121.85000000000001</c:v>
                      </c:pt>
                      <c:pt idx="9">
                        <c:v>134.46666666666667</c:v>
                      </c:pt>
                      <c:pt idx="10">
                        <c:v>142.76666666666668</c:v>
                      </c:pt>
                      <c:pt idx="11">
                        <c:v>122.13333333333334</c:v>
                      </c:pt>
                      <c:pt idx="12">
                        <c:v>128.76666666666668</c:v>
                      </c:pt>
                      <c:pt idx="13">
                        <c:v>132.33333333333334</c:v>
                      </c:pt>
                      <c:pt idx="14">
                        <c:v>107.27499999999999</c:v>
                      </c:pt>
                      <c:pt idx="15">
                        <c:v>117.825</c:v>
                      </c:pt>
                      <c:pt idx="16">
                        <c:v>130.67499999999998</c:v>
                      </c:pt>
                      <c:pt idx="17">
                        <c:v>138.48333333333335</c:v>
                      </c:pt>
                      <c:pt idx="18">
                        <c:v>121.56666666666668</c:v>
                      </c:pt>
                      <c:pt idx="19">
                        <c:v>127.01666666666669</c:v>
                      </c:pt>
                      <c:pt idx="20">
                        <c:v>130.71666666666667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06F9-421D-8054-351D3F9E0641}"/>
                  </c:ext>
                </c:extLst>
              </c15:ser>
            </c15:filteredBarSeries>
            <c15:filteredBa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Source!$CL$24</c15:sqref>
                        </c15:formulaRef>
                      </c:ext>
                    </c:extLst>
                    <c:strCache>
                      <c:ptCount val="1"/>
                      <c:pt idx="0">
                        <c:v> Orissa</c:v>
                      </c:pt>
                    </c:strCache>
                  </c:strRef>
                </c:tx>
                <c:spPr>
                  <a:solidFill>
                    <a:schemeClr val="accent3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Source!$CM$24:$DG$24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110.93333333333334</c:v>
                      </c:pt>
                      <c:pt idx="1">
                        <c:v>120.21666666666665</c:v>
                      </c:pt>
                      <c:pt idx="2">
                        <c:v>131.98333333333335</c:v>
                      </c:pt>
                      <c:pt idx="3">
                        <c:v>141.38333333333335</c:v>
                      </c:pt>
                      <c:pt idx="4">
                        <c:v>127.25000000000001</c:v>
                      </c:pt>
                      <c:pt idx="5">
                        <c:v>136.87500000000003</c:v>
                      </c:pt>
                      <c:pt idx="6">
                        <c:v>138.41666666666669</c:v>
                      </c:pt>
                      <c:pt idx="7">
                        <c:v>110.43083333333334</c:v>
                      </c:pt>
                      <c:pt idx="8">
                        <c:v>120.22500000000001</c:v>
                      </c:pt>
                      <c:pt idx="9">
                        <c:v>132.19166666666669</c:v>
                      </c:pt>
                      <c:pt idx="10">
                        <c:v>141.20833333333334</c:v>
                      </c:pt>
                      <c:pt idx="11">
                        <c:v>125.59166666666664</c:v>
                      </c:pt>
                      <c:pt idx="12">
                        <c:v>133.78333333333333</c:v>
                      </c:pt>
                      <c:pt idx="13">
                        <c:v>135.82500000000002</c:v>
                      </c:pt>
                      <c:pt idx="14">
                        <c:v>109.01666666666665</c:v>
                      </c:pt>
                      <c:pt idx="15">
                        <c:v>120.35833333333333</c:v>
                      </c:pt>
                      <c:pt idx="16">
                        <c:v>132.79999999999998</c:v>
                      </c:pt>
                      <c:pt idx="17">
                        <c:v>140.78333333333333</c:v>
                      </c:pt>
                      <c:pt idx="18">
                        <c:v>121.34166666666668</c:v>
                      </c:pt>
                      <c:pt idx="19">
                        <c:v>125.82500000000003</c:v>
                      </c:pt>
                      <c:pt idx="20">
                        <c:v>129.19999999999999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06F9-421D-8054-351D3F9E0641}"/>
                  </c:ext>
                </c:extLst>
              </c15:ser>
            </c15:filteredBarSeries>
            <c15:filteredBa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Source!$CL$25</c15:sqref>
                        </c15:formulaRef>
                      </c:ext>
                    </c:extLst>
                    <c:strCache>
                      <c:ptCount val="1"/>
                      <c:pt idx="0">
                        <c:v> Chattisgarh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Source!$CM$25:$DG$25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109.925</c:v>
                      </c:pt>
                      <c:pt idx="1">
                        <c:v>119.35833333333333</c:v>
                      </c:pt>
                      <c:pt idx="2">
                        <c:v>132.49166666666667</c:v>
                      </c:pt>
                      <c:pt idx="3">
                        <c:v>142.6583333333333</c:v>
                      </c:pt>
                      <c:pt idx="4">
                        <c:v>130.53333333333333</c:v>
                      </c:pt>
                      <c:pt idx="5">
                        <c:v>137.93333333333334</c:v>
                      </c:pt>
                      <c:pt idx="6">
                        <c:v>139.52500000000001</c:v>
                      </c:pt>
                      <c:pt idx="7">
                        <c:v>109.22833333333334</c:v>
                      </c:pt>
                      <c:pt idx="8">
                        <c:v>118.94166666666666</c:v>
                      </c:pt>
                      <c:pt idx="9">
                        <c:v>131.76666666666668</c:v>
                      </c:pt>
                      <c:pt idx="10">
                        <c:v>140.75833333333333</c:v>
                      </c:pt>
                      <c:pt idx="11">
                        <c:v>126.75</c:v>
                      </c:pt>
                      <c:pt idx="12">
                        <c:v>133.27500000000001</c:v>
                      </c:pt>
                      <c:pt idx="13">
                        <c:v>135.49166666666665</c:v>
                      </c:pt>
                      <c:pt idx="14">
                        <c:v>108.04166666666669</c:v>
                      </c:pt>
                      <c:pt idx="15">
                        <c:v>118.09166666666665</c:v>
                      </c:pt>
                      <c:pt idx="16">
                        <c:v>130.28333333333333</c:v>
                      </c:pt>
                      <c:pt idx="17">
                        <c:v>136.91666666666669</c:v>
                      </c:pt>
                      <c:pt idx="18">
                        <c:v>120.75</c:v>
                      </c:pt>
                      <c:pt idx="19">
                        <c:v>125.84999999999998</c:v>
                      </c:pt>
                      <c:pt idx="20">
                        <c:v>129.1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06F9-421D-8054-351D3F9E0641}"/>
                  </c:ext>
                </c:extLst>
              </c15:ser>
            </c15:filteredBarSeries>
            <c15:filteredBa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Source!$CL$26</c15:sqref>
                        </c15:formulaRef>
                      </c:ext>
                    </c:extLst>
                    <c:strCache>
                      <c:ptCount val="1"/>
                      <c:pt idx="0">
                        <c:v> Madhya Pradesh</c:v>
                      </c:pt>
                    </c:strCache>
                  </c:strRef>
                </c:tx>
                <c:spPr>
                  <a:solidFill>
                    <a:schemeClr val="accent5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Source!$CM$26:$DG$26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110.98333333333333</c:v>
                      </c:pt>
                      <c:pt idx="1">
                        <c:v>122.24166666666666</c:v>
                      </c:pt>
                      <c:pt idx="2">
                        <c:v>134.65</c:v>
                      </c:pt>
                      <c:pt idx="3">
                        <c:v>141.375</c:v>
                      </c:pt>
                      <c:pt idx="4">
                        <c:v>123.20833333333331</c:v>
                      </c:pt>
                      <c:pt idx="5">
                        <c:v>128.55833333333337</c:v>
                      </c:pt>
                      <c:pt idx="6">
                        <c:v>130.70833333333334</c:v>
                      </c:pt>
                      <c:pt idx="7">
                        <c:v>109.54166666666664</c:v>
                      </c:pt>
                      <c:pt idx="8">
                        <c:v>120.38333333333331</c:v>
                      </c:pt>
                      <c:pt idx="9">
                        <c:v>132.40833333333333</c:v>
                      </c:pt>
                      <c:pt idx="10">
                        <c:v>139.1</c:v>
                      </c:pt>
                      <c:pt idx="11">
                        <c:v>122.75</c:v>
                      </c:pt>
                      <c:pt idx="12">
                        <c:v>127.70833333333336</c:v>
                      </c:pt>
                      <c:pt idx="13">
                        <c:v>130.54999999999998</c:v>
                      </c:pt>
                      <c:pt idx="14">
                        <c:v>107.47500000000001</c:v>
                      </c:pt>
                      <c:pt idx="15">
                        <c:v>117.94166666666666</c:v>
                      </c:pt>
                      <c:pt idx="16">
                        <c:v>129.35833333333338</c:v>
                      </c:pt>
                      <c:pt idx="17">
                        <c:v>135.98333333333332</c:v>
                      </c:pt>
                      <c:pt idx="18">
                        <c:v>122.11666666666667</c:v>
                      </c:pt>
                      <c:pt idx="19">
                        <c:v>126.48333333333333</c:v>
                      </c:pt>
                      <c:pt idx="20">
                        <c:v>130.31666666666666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06F9-421D-8054-351D3F9E0641}"/>
                  </c:ext>
                </c:extLst>
              </c15:ser>
            </c15:filteredBarSeries>
            <c15:filteredBar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Source!$CL$27</c15:sqref>
                        </c15:formulaRef>
                      </c:ext>
                    </c:extLst>
                    <c:strCache>
                      <c:ptCount val="1"/>
                      <c:pt idx="0">
                        <c:v> Gujarat</c:v>
                      </c:pt>
                    </c:strCache>
                  </c:strRef>
                </c:tx>
                <c:spPr>
                  <a:solidFill>
                    <a:schemeClr val="accent6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Source!$CM$27:$DG$27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112.99166666666667</c:v>
                      </c:pt>
                      <c:pt idx="1">
                        <c:v>124.10833333333331</c:v>
                      </c:pt>
                      <c:pt idx="2">
                        <c:v>135.54999999999998</c:v>
                      </c:pt>
                      <c:pt idx="3">
                        <c:v>142.63333333333333</c:v>
                      </c:pt>
                      <c:pt idx="4">
                        <c:v>123.875</c:v>
                      </c:pt>
                      <c:pt idx="5">
                        <c:v>133.25833333333333</c:v>
                      </c:pt>
                      <c:pt idx="6">
                        <c:v>138.00833333333335</c:v>
                      </c:pt>
                      <c:pt idx="7">
                        <c:v>110.65166666666669</c:v>
                      </c:pt>
                      <c:pt idx="8">
                        <c:v>121.39166666666665</c:v>
                      </c:pt>
                      <c:pt idx="9">
                        <c:v>132.3833333333333</c:v>
                      </c:pt>
                      <c:pt idx="10">
                        <c:v>138.45000000000002</c:v>
                      </c:pt>
                      <c:pt idx="11">
                        <c:v>121.43333333333334</c:v>
                      </c:pt>
                      <c:pt idx="12">
                        <c:v>128.24166666666665</c:v>
                      </c:pt>
                      <c:pt idx="13">
                        <c:v>131.75000000000003</c:v>
                      </c:pt>
                      <c:pt idx="14">
                        <c:v>108.74166666666667</c:v>
                      </c:pt>
                      <c:pt idx="15">
                        <c:v>119.22500000000001</c:v>
                      </c:pt>
                      <c:pt idx="16">
                        <c:v>129.76666666666668</c:v>
                      </c:pt>
                      <c:pt idx="17">
                        <c:v>135</c:v>
                      </c:pt>
                      <c:pt idx="18">
                        <c:v>119.54166666666667</c:v>
                      </c:pt>
                      <c:pt idx="19">
                        <c:v>124.425</c:v>
                      </c:pt>
                      <c:pt idx="20">
                        <c:v>126.94166666666666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06F9-421D-8054-351D3F9E0641}"/>
                  </c:ext>
                </c:extLst>
              </c15:ser>
            </c15:filteredBarSeries>
            <c15:filteredBa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Source!$CL$28</c15:sqref>
                        </c15:formulaRef>
                      </c:ext>
                    </c:extLst>
                    <c:strCache>
                      <c:ptCount val="1"/>
                      <c:pt idx="0">
                        <c:v> Daman and Diu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Source!$CM$28:$DG$28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107.59166666666665</c:v>
                      </c:pt>
                      <c:pt idx="1">
                        <c:v>115</c:v>
                      </c:pt>
                      <c:pt idx="2">
                        <c:v>128.40833333333333</c:v>
                      </c:pt>
                      <c:pt idx="3">
                        <c:v>137.23333333333335</c:v>
                      </c:pt>
                      <c:pt idx="4">
                        <c:v>133.39166666666668</c:v>
                      </c:pt>
                      <c:pt idx="5">
                        <c:v>144.27500000000001</c:v>
                      </c:pt>
                      <c:pt idx="6">
                        <c:v>159.56666666666666</c:v>
                      </c:pt>
                      <c:pt idx="7">
                        <c:v>107.56833333333333</c:v>
                      </c:pt>
                      <c:pt idx="8">
                        <c:v>115.49999999999999</c:v>
                      </c:pt>
                      <c:pt idx="9">
                        <c:v>127.41666666666669</c:v>
                      </c:pt>
                      <c:pt idx="10">
                        <c:v>135.61666666666667</c:v>
                      </c:pt>
                      <c:pt idx="11">
                        <c:v>129.24999999999997</c:v>
                      </c:pt>
                      <c:pt idx="12">
                        <c:v>137.60833333333332</c:v>
                      </c:pt>
                      <c:pt idx="13">
                        <c:v>146.95000000000002</c:v>
                      </c:pt>
                      <c:pt idx="14">
                        <c:v>107.375</c:v>
                      </c:pt>
                      <c:pt idx="15">
                        <c:v>116.71666666666668</c:v>
                      </c:pt>
                      <c:pt idx="16">
                        <c:v>125.71666666666664</c:v>
                      </c:pt>
                      <c:pt idx="17">
                        <c:v>132.85833333333335</c:v>
                      </c:pt>
                      <c:pt idx="18">
                        <c:v>123.50833333333333</c:v>
                      </c:pt>
                      <c:pt idx="19">
                        <c:v>128.34166666666667</c:v>
                      </c:pt>
                      <c:pt idx="20">
                        <c:v>129.42499999999998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06F9-421D-8054-351D3F9E0641}"/>
                  </c:ext>
                </c:extLst>
              </c15:ser>
            </c15:filteredBarSeries>
            <c15:filteredBa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Source!$CL$29</c15:sqref>
                        </c15:formulaRef>
                      </c:ext>
                    </c:extLst>
                    <c:strCache>
                      <c:ptCount val="1"/>
                      <c:pt idx="0">
                        <c:v> Dadra and Nagar Haveli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Source!$CM$29:$DG$29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108.07499999999999</c:v>
                      </c:pt>
                      <c:pt idx="1">
                        <c:v>108.86666666666667</c:v>
                      </c:pt>
                      <c:pt idx="2">
                        <c:v>117.97500000000001</c:v>
                      </c:pt>
                      <c:pt idx="3">
                        <c:v>124.03333333333332</c:v>
                      </c:pt>
                      <c:pt idx="4">
                        <c:v>122.55</c:v>
                      </c:pt>
                      <c:pt idx="5">
                        <c:v>133.26666666666665</c:v>
                      </c:pt>
                      <c:pt idx="6">
                        <c:v>137.76666666666665</c:v>
                      </c:pt>
                      <c:pt idx="7">
                        <c:v>108.09416666666668</c:v>
                      </c:pt>
                      <c:pt idx="8">
                        <c:v>111.35000000000001</c:v>
                      </c:pt>
                      <c:pt idx="9">
                        <c:v>120.18333333333332</c:v>
                      </c:pt>
                      <c:pt idx="10">
                        <c:v>125.53333333333332</c:v>
                      </c:pt>
                      <c:pt idx="11">
                        <c:v>119.27499999999999</c:v>
                      </c:pt>
                      <c:pt idx="12">
                        <c:v>126.99166666666666</c:v>
                      </c:pt>
                      <c:pt idx="13">
                        <c:v>130.65</c:v>
                      </c:pt>
                      <c:pt idx="14">
                        <c:v>107.85833333333333</c:v>
                      </c:pt>
                      <c:pt idx="15">
                        <c:v>118.10833333333333</c:v>
                      </c:pt>
                      <c:pt idx="16">
                        <c:v>126.00833333333333</c:v>
                      </c:pt>
                      <c:pt idx="17">
                        <c:v>129.70000000000002</c:v>
                      </c:pt>
                      <c:pt idx="18">
                        <c:v>117.63333333333334</c:v>
                      </c:pt>
                      <c:pt idx="19">
                        <c:v>123.84166666666665</c:v>
                      </c:pt>
                      <c:pt idx="20">
                        <c:v>127.09166666666668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06F9-421D-8054-351D3F9E0641}"/>
                  </c:ext>
                </c:extLst>
              </c15:ser>
            </c15:filteredBarSeries>
            <c15:filteredBar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Source!$CL$30</c15:sqref>
                        </c15:formulaRef>
                      </c:ext>
                    </c:extLst>
                    <c:strCache>
                      <c:ptCount val="1"/>
                      <c:pt idx="0">
                        <c:v> Maharashtra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Source!$CM$30:$DG$30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111.325</c:v>
                      </c:pt>
                      <c:pt idx="1">
                        <c:v>121.14999999999999</c:v>
                      </c:pt>
                      <c:pt idx="2">
                        <c:v>131.99166666666667</c:v>
                      </c:pt>
                      <c:pt idx="3">
                        <c:v>138.44999999999999</c:v>
                      </c:pt>
                      <c:pt idx="4">
                        <c:v>124.125</c:v>
                      </c:pt>
                      <c:pt idx="5">
                        <c:v>131.73333333333332</c:v>
                      </c:pt>
                      <c:pt idx="6">
                        <c:v>138.41666666666666</c:v>
                      </c:pt>
                      <c:pt idx="7">
                        <c:v>109.09083333333335</c:v>
                      </c:pt>
                      <c:pt idx="8">
                        <c:v>118.97500000000001</c:v>
                      </c:pt>
                      <c:pt idx="9">
                        <c:v>130.25</c:v>
                      </c:pt>
                      <c:pt idx="10">
                        <c:v>136.26666666666665</c:v>
                      </c:pt>
                      <c:pt idx="11">
                        <c:v>120.75</c:v>
                      </c:pt>
                      <c:pt idx="12">
                        <c:v>126.16666666666667</c:v>
                      </c:pt>
                      <c:pt idx="13">
                        <c:v>130.99166666666667</c:v>
                      </c:pt>
                      <c:pt idx="14">
                        <c:v>107.7833333333333</c:v>
                      </c:pt>
                      <c:pt idx="15">
                        <c:v>117.82499999999999</c:v>
                      </c:pt>
                      <c:pt idx="16">
                        <c:v>129.25000000000003</c:v>
                      </c:pt>
                      <c:pt idx="17">
                        <c:v>135.00000000000003</c:v>
                      </c:pt>
                      <c:pt idx="18">
                        <c:v>119.05833333333335</c:v>
                      </c:pt>
                      <c:pt idx="19">
                        <c:v>123.35833333333333</c:v>
                      </c:pt>
                      <c:pt idx="20">
                        <c:v>127.25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06F9-421D-8054-351D3F9E0641}"/>
                  </c:ext>
                </c:extLst>
              </c15:ser>
            </c15:filteredBarSeries>
            <c15:filteredBar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Source!$CL$31</c15:sqref>
                        </c15:formulaRef>
                      </c:ext>
                    </c:extLst>
                    <c:strCache>
                      <c:ptCount val="1"/>
                      <c:pt idx="0">
                        <c:v> Andhra Pradesh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Source!$CM$31:$DG$31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110.125</c:v>
                      </c:pt>
                      <c:pt idx="1">
                        <c:v>119.63333333333333</c:v>
                      </c:pt>
                      <c:pt idx="2">
                        <c:v>132.60000000000002</c:v>
                      </c:pt>
                      <c:pt idx="3">
                        <c:v>138.48333333333335</c:v>
                      </c:pt>
                      <c:pt idx="4">
                        <c:v>126.16666666666669</c:v>
                      </c:pt>
                      <c:pt idx="5">
                        <c:v>135.5</c:v>
                      </c:pt>
                      <c:pt idx="6">
                        <c:v>140.08333333333331</c:v>
                      </c:pt>
                      <c:pt idx="7">
                        <c:v>109.00666666666667</c:v>
                      </c:pt>
                      <c:pt idx="8">
                        <c:v>119.22500000000001</c:v>
                      </c:pt>
                      <c:pt idx="9">
                        <c:v>132.66666666666666</c:v>
                      </c:pt>
                      <c:pt idx="10">
                        <c:v>138.65</c:v>
                      </c:pt>
                      <c:pt idx="11">
                        <c:v>125.29166666666667</c:v>
                      </c:pt>
                      <c:pt idx="12">
                        <c:v>133.63333333333335</c:v>
                      </c:pt>
                      <c:pt idx="13">
                        <c:v>137.625</c:v>
                      </c:pt>
                      <c:pt idx="14">
                        <c:v>107.075</c:v>
                      </c:pt>
                      <c:pt idx="15">
                        <c:v>118.91666666666664</c:v>
                      </c:pt>
                      <c:pt idx="16">
                        <c:v>132.79166666666669</c:v>
                      </c:pt>
                      <c:pt idx="17">
                        <c:v>138.88333333333333</c:v>
                      </c:pt>
                      <c:pt idx="18">
                        <c:v>123.78333333333336</c:v>
                      </c:pt>
                      <c:pt idx="19">
                        <c:v>130.45000000000002</c:v>
                      </c:pt>
                      <c:pt idx="20">
                        <c:v>133.41666666666666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06F9-421D-8054-351D3F9E0641}"/>
                  </c:ext>
                </c:extLst>
              </c15:ser>
            </c15:filteredBarSeries>
            <c15:filteredBar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Source!$CL$32</c15:sqref>
                        </c15:formulaRef>
                      </c:ext>
                    </c:extLst>
                    <c:strCache>
                      <c:ptCount val="1"/>
                      <c:pt idx="0">
                        <c:v> Karnataka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Source!$CM$32:$DG$32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112.11666666666666</c:v>
                      </c:pt>
                      <c:pt idx="1">
                        <c:v>123.18333333333334</c:v>
                      </c:pt>
                      <c:pt idx="2">
                        <c:v>136.82500000000002</c:v>
                      </c:pt>
                      <c:pt idx="3">
                        <c:v>142.00000000000003</c:v>
                      </c:pt>
                      <c:pt idx="4">
                        <c:v>127.06666666666666</c:v>
                      </c:pt>
                      <c:pt idx="5">
                        <c:v>134.3666666666667</c:v>
                      </c:pt>
                      <c:pt idx="6">
                        <c:v>138.33333333333334</c:v>
                      </c:pt>
                      <c:pt idx="7">
                        <c:v>110.54333333333334</c:v>
                      </c:pt>
                      <c:pt idx="8">
                        <c:v>121.93333333333329</c:v>
                      </c:pt>
                      <c:pt idx="9">
                        <c:v>135.97499999999997</c:v>
                      </c:pt>
                      <c:pt idx="10">
                        <c:v>143.35000000000002</c:v>
                      </c:pt>
                      <c:pt idx="11">
                        <c:v>127.05833333333334</c:v>
                      </c:pt>
                      <c:pt idx="12">
                        <c:v>133.85833333333332</c:v>
                      </c:pt>
                      <c:pt idx="13">
                        <c:v>137.96666666666667</c:v>
                      </c:pt>
                      <c:pt idx="14">
                        <c:v>109.01666666666667</c:v>
                      </c:pt>
                      <c:pt idx="15">
                        <c:v>120.91666666666667</c:v>
                      </c:pt>
                      <c:pt idx="16">
                        <c:v>135.17499999999998</c:v>
                      </c:pt>
                      <c:pt idx="17">
                        <c:v>144.59166666666667</c:v>
                      </c:pt>
                      <c:pt idx="18">
                        <c:v>127.05000000000001</c:v>
                      </c:pt>
                      <c:pt idx="19">
                        <c:v>133.41666666666666</c:v>
                      </c:pt>
                      <c:pt idx="20">
                        <c:v>137.64166666666665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06F9-421D-8054-351D3F9E0641}"/>
                  </c:ext>
                </c:extLst>
              </c15:ser>
            </c15:filteredBarSeries>
            <c15:filteredBar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Source!$CL$33</c15:sqref>
                        </c15:formulaRef>
                      </c:ext>
                    </c:extLst>
                    <c:strCache>
                      <c:ptCount val="1"/>
                      <c:pt idx="0">
                        <c:v> Goa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Source!$CM$33:$DG$33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109.59166666666665</c:v>
                      </c:pt>
                      <c:pt idx="1">
                        <c:v>116.40833333333335</c:v>
                      </c:pt>
                      <c:pt idx="2">
                        <c:v>130.78333333333333</c:v>
                      </c:pt>
                      <c:pt idx="3">
                        <c:v>143.5</c:v>
                      </c:pt>
                      <c:pt idx="4">
                        <c:v>129.7833333333333</c:v>
                      </c:pt>
                      <c:pt idx="5">
                        <c:v>139.6</c:v>
                      </c:pt>
                      <c:pt idx="6">
                        <c:v>145.64166666666668</c:v>
                      </c:pt>
                      <c:pt idx="7">
                        <c:v>108.2375</c:v>
                      </c:pt>
                      <c:pt idx="8">
                        <c:v>115.76666666666665</c:v>
                      </c:pt>
                      <c:pt idx="9">
                        <c:v>127.80000000000001</c:v>
                      </c:pt>
                      <c:pt idx="10">
                        <c:v>137.52500000000001</c:v>
                      </c:pt>
                      <c:pt idx="11">
                        <c:v>123.64166666666667</c:v>
                      </c:pt>
                      <c:pt idx="12">
                        <c:v>131.10833333333335</c:v>
                      </c:pt>
                      <c:pt idx="13">
                        <c:v>135.49166666666665</c:v>
                      </c:pt>
                      <c:pt idx="14">
                        <c:v>106.97500000000001</c:v>
                      </c:pt>
                      <c:pt idx="15">
                        <c:v>115.23333333333335</c:v>
                      </c:pt>
                      <c:pt idx="16">
                        <c:v>125.03333333333335</c:v>
                      </c:pt>
                      <c:pt idx="17">
                        <c:v>132.11666666666667</c:v>
                      </c:pt>
                      <c:pt idx="18">
                        <c:v>119.74166666666666</c:v>
                      </c:pt>
                      <c:pt idx="19">
                        <c:v>125.71666666666665</c:v>
                      </c:pt>
                      <c:pt idx="20">
                        <c:v>129.08333333333334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06F9-421D-8054-351D3F9E0641}"/>
                  </c:ext>
                </c:extLst>
              </c15:ser>
            </c15:filteredBarSeries>
            <c15:filteredBar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Source!$CL$34</c15:sqref>
                        </c15:formulaRef>
                      </c:ext>
                    </c:extLst>
                    <c:strCache>
                      <c:ptCount val="1"/>
                      <c:pt idx="0">
                        <c:v> Lakshwadeep</c:v>
                      </c:pt>
                    </c:strCache>
                  </c:strRef>
                </c:tx>
                <c:spPr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Source!$CM$34:$DG$34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109.80833333333332</c:v>
                      </c:pt>
                      <c:pt idx="1">
                        <c:v>116.50833333333334</c:v>
                      </c:pt>
                      <c:pt idx="2">
                        <c:v>122.17500000000001</c:v>
                      </c:pt>
                      <c:pt idx="3">
                        <c:v>132.73333333333332</c:v>
                      </c:pt>
                      <c:pt idx="4">
                        <c:v>126.42500000000001</c:v>
                      </c:pt>
                      <c:pt idx="5">
                        <c:v>129.53333333333333</c:v>
                      </c:pt>
                      <c:pt idx="6">
                        <c:v>132.75833333333335</c:v>
                      </c:pt>
                      <c:pt idx="7">
                        <c:v>110.3725</c:v>
                      </c:pt>
                      <c:pt idx="8">
                        <c:v>118.25833333333333</c:v>
                      </c:pt>
                      <c:pt idx="9">
                        <c:v>123.96666666666668</c:v>
                      </c:pt>
                      <c:pt idx="10">
                        <c:v>131.75833333333335</c:v>
                      </c:pt>
                      <c:pt idx="11">
                        <c:v>120.375</c:v>
                      </c:pt>
                      <c:pt idx="12">
                        <c:v>123.06666666666666</c:v>
                      </c:pt>
                      <c:pt idx="13">
                        <c:v>126.65833333333332</c:v>
                      </c:pt>
                      <c:pt idx="14">
                        <c:v>110.99166666666666</c:v>
                      </c:pt>
                      <c:pt idx="15">
                        <c:v>119.67499999999997</c:v>
                      </c:pt>
                      <c:pt idx="16">
                        <c:v>125.47499999999998</c:v>
                      </c:pt>
                      <c:pt idx="17">
                        <c:v>130.89166666666665</c:v>
                      </c:pt>
                      <c:pt idx="18">
                        <c:v>114.55833333333334</c:v>
                      </c:pt>
                      <c:pt idx="19">
                        <c:v>116.88333333333334</c:v>
                      </c:pt>
                      <c:pt idx="20">
                        <c:v>120.82499999999999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06F9-421D-8054-351D3F9E0641}"/>
                  </c:ext>
                </c:extLst>
              </c15:ser>
            </c15:filteredBarSeries>
            <c15:filteredBar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Source!$CL$35</c15:sqref>
                        </c15:formulaRef>
                      </c:ext>
                    </c:extLst>
                    <c:strCache>
                      <c:ptCount val="1"/>
                      <c:pt idx="0">
                        <c:v> Kerala</c:v>
                      </c:pt>
                    </c:strCache>
                  </c:strRef>
                </c:tx>
                <c:spPr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Source!$CM$35:$DG$35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112.65833333333335</c:v>
                      </c:pt>
                      <c:pt idx="1">
                        <c:v>120.18333333333335</c:v>
                      </c:pt>
                      <c:pt idx="2">
                        <c:v>132.71666666666667</c:v>
                      </c:pt>
                      <c:pt idx="3">
                        <c:v>141.89166666666665</c:v>
                      </c:pt>
                      <c:pt idx="4">
                        <c:v>124.36666666666667</c:v>
                      </c:pt>
                      <c:pt idx="5">
                        <c:v>129.33333333333334</c:v>
                      </c:pt>
                      <c:pt idx="6">
                        <c:v>137.60000000000002</c:v>
                      </c:pt>
                      <c:pt idx="7">
                        <c:v>112.04083333333331</c:v>
                      </c:pt>
                      <c:pt idx="8">
                        <c:v>120.38333333333333</c:v>
                      </c:pt>
                      <c:pt idx="9">
                        <c:v>133.38333333333333</c:v>
                      </c:pt>
                      <c:pt idx="10">
                        <c:v>142.84166666666667</c:v>
                      </c:pt>
                      <c:pt idx="11">
                        <c:v>124.54166666666667</c:v>
                      </c:pt>
                      <c:pt idx="12">
                        <c:v>129.67500000000001</c:v>
                      </c:pt>
                      <c:pt idx="13">
                        <c:v>137.07500000000002</c:v>
                      </c:pt>
                      <c:pt idx="14">
                        <c:v>111.00833333333333</c:v>
                      </c:pt>
                      <c:pt idx="15">
                        <c:v>121.01666666666665</c:v>
                      </c:pt>
                      <c:pt idx="16">
                        <c:v>134.83333333333331</c:v>
                      </c:pt>
                      <c:pt idx="17">
                        <c:v>144.79166666666669</c:v>
                      </c:pt>
                      <c:pt idx="18">
                        <c:v>124.85833333333335</c:v>
                      </c:pt>
                      <c:pt idx="19">
                        <c:v>130.29166666666666</c:v>
                      </c:pt>
                      <c:pt idx="20">
                        <c:v>136.13333333333335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06F9-421D-8054-351D3F9E0641}"/>
                  </c:ext>
                </c:extLst>
              </c15:ser>
            </c15:filteredBarSeries>
            <c15:filteredBar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Source!$CL$36</c15:sqref>
                        </c15:formulaRef>
                      </c:ext>
                    </c:extLst>
                    <c:strCache>
                      <c:ptCount val="1"/>
                      <c:pt idx="0">
                        <c:v> Tamil Nadu</c:v>
                      </c:pt>
                    </c:strCache>
                  </c:strRef>
                </c:tx>
                <c:spPr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Source!$CM$36:$DG$36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111.20833333333333</c:v>
                      </c:pt>
                      <c:pt idx="1">
                        <c:v>122.96666666666665</c:v>
                      </c:pt>
                      <c:pt idx="2">
                        <c:v>136.10833333333332</c:v>
                      </c:pt>
                      <c:pt idx="3">
                        <c:v>141.70833333333334</c:v>
                      </c:pt>
                      <c:pt idx="4">
                        <c:v>123.94999999999999</c:v>
                      </c:pt>
                      <c:pt idx="5">
                        <c:v>130.12500000000003</c:v>
                      </c:pt>
                      <c:pt idx="6">
                        <c:v>136.26666666666665</c:v>
                      </c:pt>
                      <c:pt idx="7">
                        <c:v>109.30583333333333</c:v>
                      </c:pt>
                      <c:pt idx="8">
                        <c:v>121.94166666666668</c:v>
                      </c:pt>
                      <c:pt idx="9">
                        <c:v>135.39166666666668</c:v>
                      </c:pt>
                      <c:pt idx="10">
                        <c:v>141.40833333333333</c:v>
                      </c:pt>
                      <c:pt idx="11">
                        <c:v>124.28333333333332</c:v>
                      </c:pt>
                      <c:pt idx="12">
                        <c:v>129.85833333333335</c:v>
                      </c:pt>
                      <c:pt idx="13">
                        <c:v>135.75833333333333</c:v>
                      </c:pt>
                      <c:pt idx="14">
                        <c:v>107.85000000000001</c:v>
                      </c:pt>
                      <c:pt idx="15">
                        <c:v>121.30833333333335</c:v>
                      </c:pt>
                      <c:pt idx="16">
                        <c:v>134.85833333333332</c:v>
                      </c:pt>
                      <c:pt idx="17">
                        <c:v>141.16666666666666</c:v>
                      </c:pt>
                      <c:pt idx="18">
                        <c:v>124.50833333333334</c:v>
                      </c:pt>
                      <c:pt idx="19">
                        <c:v>129.68333333333334</c:v>
                      </c:pt>
                      <c:pt idx="20">
                        <c:v>135.35833333333335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06F9-421D-8054-351D3F9E0641}"/>
                  </c:ext>
                </c:extLst>
              </c15:ser>
            </c15:filteredBarSeries>
            <c15:filteredBar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Source!$CL$37</c15:sqref>
                        </c15:formulaRef>
                      </c:ext>
                    </c:extLst>
                    <c:strCache>
                      <c:ptCount val="1"/>
                      <c:pt idx="0">
                        <c:v> Pondicherry</c:v>
                      </c:pt>
                    </c:strCache>
                  </c:strRef>
                </c:tx>
                <c:spPr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Source!$CM$37:$DG$37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110.27499999999999</c:v>
                      </c:pt>
                      <c:pt idx="1">
                        <c:v>120.5916666666667</c:v>
                      </c:pt>
                      <c:pt idx="2">
                        <c:v>134.96666666666667</c:v>
                      </c:pt>
                      <c:pt idx="3">
                        <c:v>143.80833333333331</c:v>
                      </c:pt>
                      <c:pt idx="4">
                        <c:v>136.20000000000002</c:v>
                      </c:pt>
                      <c:pt idx="5">
                        <c:v>137.73333333333335</c:v>
                      </c:pt>
                      <c:pt idx="6">
                        <c:v>138.875</c:v>
                      </c:pt>
                      <c:pt idx="7">
                        <c:v>108.82749999999999</c:v>
                      </c:pt>
                      <c:pt idx="8">
                        <c:v>119.35000000000001</c:v>
                      </c:pt>
                      <c:pt idx="9">
                        <c:v>132.625</c:v>
                      </c:pt>
                      <c:pt idx="10">
                        <c:v>140.24166666666665</c:v>
                      </c:pt>
                      <c:pt idx="11">
                        <c:v>128.96666666666667</c:v>
                      </c:pt>
                      <c:pt idx="12">
                        <c:v>131.10833333333335</c:v>
                      </c:pt>
                      <c:pt idx="13">
                        <c:v>133.64166666666665</c:v>
                      </c:pt>
                      <c:pt idx="14">
                        <c:v>108.29166666666669</c:v>
                      </c:pt>
                      <c:pt idx="15">
                        <c:v>119.00833333333331</c:v>
                      </c:pt>
                      <c:pt idx="16">
                        <c:v>131.80833333333334</c:v>
                      </c:pt>
                      <c:pt idx="17">
                        <c:v>139.00833333333335</c:v>
                      </c:pt>
                      <c:pt idx="18">
                        <c:v>126.46666666666665</c:v>
                      </c:pt>
                      <c:pt idx="19">
                        <c:v>128.85</c:v>
                      </c:pt>
                      <c:pt idx="20">
                        <c:v>131.84166666666667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06F9-421D-8054-351D3F9E0641}"/>
                  </c:ext>
                </c:extLst>
              </c15:ser>
            </c15:filteredBarSeries>
            <c15:filteredBar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Source!$CL$38</c15:sqref>
                        </c15:formulaRef>
                      </c:ext>
                    </c:extLst>
                    <c:strCache>
                      <c:ptCount val="1"/>
                      <c:pt idx="0">
                        <c:v> Andaman and Nicobar</c:v>
                      </c:pt>
                    </c:strCache>
                  </c:strRef>
                </c:tx>
                <c:spPr>
                  <a:solidFill>
                    <a:schemeClr val="accent5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Source!$CM$38:$DG$38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106.56666666666665</c:v>
                      </c:pt>
                      <c:pt idx="1">
                        <c:v>114.30833333333332</c:v>
                      </c:pt>
                      <c:pt idx="2">
                        <c:v>121.85000000000001</c:v>
                      </c:pt>
                      <c:pt idx="3">
                        <c:v>130.11666666666667</c:v>
                      </c:pt>
                      <c:pt idx="4">
                        <c:v>124.26666666666669</c:v>
                      </c:pt>
                      <c:pt idx="5">
                        <c:v>134.61666666666667</c:v>
                      </c:pt>
                      <c:pt idx="6">
                        <c:v>139.95000000000002</c:v>
                      </c:pt>
                      <c:pt idx="7">
                        <c:v>108.45083333333336</c:v>
                      </c:pt>
                      <c:pt idx="8">
                        <c:v>117.39999999999999</c:v>
                      </c:pt>
                      <c:pt idx="9">
                        <c:v>126</c:v>
                      </c:pt>
                      <c:pt idx="10">
                        <c:v>132.35</c:v>
                      </c:pt>
                      <c:pt idx="11">
                        <c:v>120.84999999999998</c:v>
                      </c:pt>
                      <c:pt idx="12">
                        <c:v>128.9</c:v>
                      </c:pt>
                      <c:pt idx="13">
                        <c:v>133.93333333333331</c:v>
                      </c:pt>
                      <c:pt idx="14">
                        <c:v>110.58333333333336</c:v>
                      </c:pt>
                      <c:pt idx="15">
                        <c:v>120.80833333333334</c:v>
                      </c:pt>
                      <c:pt idx="16">
                        <c:v>130.375</c:v>
                      </c:pt>
                      <c:pt idx="17">
                        <c:v>134.70833333333334</c:v>
                      </c:pt>
                      <c:pt idx="18">
                        <c:v>117.52500000000002</c:v>
                      </c:pt>
                      <c:pt idx="19">
                        <c:v>123.35833333333333</c:v>
                      </c:pt>
                      <c:pt idx="20">
                        <c:v>128.13333333333335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06F9-421D-8054-351D3F9E0641}"/>
                  </c:ext>
                </c:extLst>
              </c15:ser>
            </c15:filteredBarSeries>
            <c15:filteredBar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Source!$CL$39</c15:sqref>
                        </c15:formulaRef>
                      </c:ext>
                    </c:extLst>
                    <c:strCache>
                      <c:ptCount val="1"/>
                      <c:pt idx="0">
                        <c:v> Telangana</c:v>
                      </c:pt>
                    </c:strCache>
                  </c:strRef>
                </c:tx>
                <c:spPr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Source!$CM$39:$DG$39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9.7833333333333332</c:v>
                      </c:pt>
                      <c:pt idx="4">
                        <c:v>122.18333333333334</c:v>
                      </c:pt>
                      <c:pt idx="5">
                        <c:v>130.94999999999999</c:v>
                      </c:pt>
                      <c:pt idx="6">
                        <c:v>137.62500000000003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9.8666666666666671</c:v>
                      </c:pt>
                      <c:pt idx="11">
                        <c:v>121.94166666666668</c:v>
                      </c:pt>
                      <c:pt idx="12">
                        <c:v>129.75833333333335</c:v>
                      </c:pt>
                      <c:pt idx="13">
                        <c:v>135.18333333333331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9.9166666666666661</c:v>
                      </c:pt>
                      <c:pt idx="18">
                        <c:v>121.75</c:v>
                      </c:pt>
                      <c:pt idx="19">
                        <c:v>128.76666666666668</c:v>
                      </c:pt>
                      <c:pt idx="20">
                        <c:v>133.19166666666666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06F9-421D-8054-351D3F9E0641}"/>
                  </c:ext>
                </c:extLst>
              </c15:ser>
            </c15:filteredBarSeries>
          </c:ext>
        </c:extLst>
      </c:barChart>
      <c:catAx>
        <c:axId val="58360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70C0"/>
            </a:solidFill>
            <a:round/>
          </a:ln>
          <a:effectLst/>
        </c:spPr>
        <c:txPr>
          <a:bodyPr rot="5400000" spcFirstLastPara="1" vertOverflow="ellipsis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613416"/>
        <c:crosses val="autoZero"/>
        <c:auto val="1"/>
        <c:lblAlgn val="ctr"/>
        <c:lblOffset val="100"/>
        <c:noMultiLvlLbl val="0"/>
      </c:catAx>
      <c:valAx>
        <c:axId val="58361341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606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35"/>
          <c:order val="35"/>
          <c:tx>
            <c:strRef>
              <c:f>Source!$CL$39</c:f>
              <c:strCache>
                <c:ptCount val="1"/>
                <c:pt idx="0">
                  <c:v> Telangana</c:v>
                </c:pt>
              </c:strCache>
              <c:extLst xmlns:c15="http://schemas.microsoft.com/office/drawing/2012/chart"/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Source!$CM$2:$DG$3</c:f>
              <c:multiLvlStrCache>
                <c:ptCount val="21"/>
                <c:lvl>
                  <c:pt idx="0">
                    <c:v>2011</c:v>
                  </c:pt>
                  <c:pt idx="1">
                    <c:v>2012</c:v>
                  </c:pt>
                  <c:pt idx="2">
                    <c:v>2013</c:v>
                  </c:pt>
                  <c:pt idx="3">
                    <c:v>2014</c:v>
                  </c:pt>
                  <c:pt idx="4">
                    <c:v>2015</c:v>
                  </c:pt>
                  <c:pt idx="5">
                    <c:v>2016</c:v>
                  </c:pt>
                  <c:pt idx="6">
                    <c:v>2017</c:v>
                  </c:pt>
                  <c:pt idx="7">
                    <c:v>2011</c:v>
                  </c:pt>
                  <c:pt idx="8">
                    <c:v>2012</c:v>
                  </c:pt>
                  <c:pt idx="9">
                    <c:v>2013</c:v>
                  </c:pt>
                  <c:pt idx="10">
                    <c:v>2014</c:v>
                  </c:pt>
                  <c:pt idx="11">
                    <c:v>2015</c:v>
                  </c:pt>
                  <c:pt idx="12">
                    <c:v>2016</c:v>
                  </c:pt>
                  <c:pt idx="13">
                    <c:v>2017</c:v>
                  </c:pt>
                  <c:pt idx="14">
                    <c:v>2011</c:v>
                  </c:pt>
                  <c:pt idx="15">
                    <c:v>2012</c:v>
                  </c:pt>
                  <c:pt idx="16">
                    <c:v>2013</c:v>
                  </c:pt>
                  <c:pt idx="17">
                    <c:v>2014</c:v>
                  </c:pt>
                  <c:pt idx="18">
                    <c:v>2015</c:v>
                  </c:pt>
                  <c:pt idx="19">
                    <c:v>2016</c:v>
                  </c:pt>
                  <c:pt idx="20">
                    <c:v>2017</c:v>
                  </c:pt>
                </c:lvl>
                <c:lvl>
                  <c:pt idx="0">
                    <c:v>Rural</c:v>
                  </c:pt>
                  <c:pt idx="7">
                    <c:v>Rural+Urban</c:v>
                  </c:pt>
                  <c:pt idx="14">
                    <c:v>Urban</c:v>
                  </c:pt>
                </c:lvl>
              </c:multiLvlStrCache>
              <c:extLst xmlns:c15="http://schemas.microsoft.com/office/drawing/2012/chart"/>
            </c:multiLvlStrRef>
          </c:cat>
          <c:val>
            <c:numRef>
              <c:f>Source!$CM$39:$DG$39</c:f>
              <c:numCache>
                <c:formatCode>0.00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9.7833333333333332</c:v>
                </c:pt>
                <c:pt idx="4">
                  <c:v>122.18333333333334</c:v>
                </c:pt>
                <c:pt idx="5">
                  <c:v>130.94999999999999</c:v>
                </c:pt>
                <c:pt idx="6">
                  <c:v>137.62500000000003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9.8666666666666671</c:v>
                </c:pt>
                <c:pt idx="11">
                  <c:v>121.94166666666668</c:v>
                </c:pt>
                <c:pt idx="12">
                  <c:v>129.75833333333335</c:v>
                </c:pt>
                <c:pt idx="13">
                  <c:v>135.18333333333331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9.9166666666666661</c:v>
                </c:pt>
                <c:pt idx="18">
                  <c:v>121.75</c:v>
                </c:pt>
                <c:pt idx="19">
                  <c:v>128.76666666666668</c:v>
                </c:pt>
                <c:pt idx="20">
                  <c:v>133.19166666666666</c:v>
                </c:pt>
              </c:numCache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00-FEA4-42BC-ACF7-391432E75E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3606856"/>
        <c:axId val="58361341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Source!$CL$4</c15:sqref>
                        </c15:formulaRef>
                      </c:ext>
                    </c:extLst>
                    <c:strCache>
                      <c:ptCount val="1"/>
                      <c:pt idx="0">
                        <c:v> Jammu and Kashmir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Source!$CM$4:$DG$4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110.16666666666664</c:v>
                      </c:pt>
                      <c:pt idx="1">
                        <c:v>120.57499999999999</c:v>
                      </c:pt>
                      <c:pt idx="2">
                        <c:v>130.82500000000002</c:v>
                      </c:pt>
                      <c:pt idx="3">
                        <c:v>137.09166666666667</c:v>
                      </c:pt>
                      <c:pt idx="4">
                        <c:v>123.66666666666667</c:v>
                      </c:pt>
                      <c:pt idx="5">
                        <c:v>130.60000000000002</c:v>
                      </c:pt>
                      <c:pt idx="6">
                        <c:v>141.23333333333335</c:v>
                      </c:pt>
                      <c:pt idx="7">
                        <c:v>109.68</c:v>
                      </c:pt>
                      <c:pt idx="8">
                        <c:v>119.8</c:v>
                      </c:pt>
                      <c:pt idx="9">
                        <c:v>130.66666666666666</c:v>
                      </c:pt>
                      <c:pt idx="10">
                        <c:v>137.08333333333334</c:v>
                      </c:pt>
                      <c:pt idx="11">
                        <c:v>122.60000000000001</c:v>
                      </c:pt>
                      <c:pt idx="12">
                        <c:v>128.14166666666668</c:v>
                      </c:pt>
                      <c:pt idx="13">
                        <c:v>137.08333333333334</c:v>
                      </c:pt>
                      <c:pt idx="14">
                        <c:v>108.76666666666665</c:v>
                      </c:pt>
                      <c:pt idx="15">
                        <c:v>118.80833333333334</c:v>
                      </c:pt>
                      <c:pt idx="16">
                        <c:v>130.42499999999998</c:v>
                      </c:pt>
                      <c:pt idx="17">
                        <c:v>137.08333333333334</c:v>
                      </c:pt>
                      <c:pt idx="18">
                        <c:v>120.64166666666667</c:v>
                      </c:pt>
                      <c:pt idx="19">
                        <c:v>123.64999999999999</c:v>
                      </c:pt>
                      <c:pt idx="20">
                        <c:v>129.45000000000002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FEA4-42BC-ACF7-391432E75EA0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Source!$CL$5</c15:sqref>
                        </c15:formulaRef>
                      </c:ext>
                    </c:extLst>
                    <c:strCache>
                      <c:ptCount val="1"/>
                      <c:pt idx="0">
                        <c:v> Himachal Pradesh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Source!$CM$5:$DG$5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107.89166666666667</c:v>
                      </c:pt>
                      <c:pt idx="1">
                        <c:v>116.78333333333335</c:v>
                      </c:pt>
                      <c:pt idx="2">
                        <c:v>128.57499999999999</c:v>
                      </c:pt>
                      <c:pt idx="3">
                        <c:v>136.75833333333335</c:v>
                      </c:pt>
                      <c:pt idx="4">
                        <c:v>125.17500000000001</c:v>
                      </c:pt>
                      <c:pt idx="5">
                        <c:v>130.30833333333334</c:v>
                      </c:pt>
                      <c:pt idx="6">
                        <c:v>136.65</c:v>
                      </c:pt>
                      <c:pt idx="7">
                        <c:v>107.63666666666667</c:v>
                      </c:pt>
                      <c:pt idx="8">
                        <c:v>116.99166666666669</c:v>
                      </c:pt>
                      <c:pt idx="9">
                        <c:v>128.38333333333333</c:v>
                      </c:pt>
                      <c:pt idx="10">
                        <c:v>136.30833333333334</c:v>
                      </c:pt>
                      <c:pt idx="11">
                        <c:v>123.83333333333333</c:v>
                      </c:pt>
                      <c:pt idx="12">
                        <c:v>128.72499999999999</c:v>
                      </c:pt>
                      <c:pt idx="13">
                        <c:v>135.1</c:v>
                      </c:pt>
                      <c:pt idx="14">
                        <c:v>107.38333333333333</c:v>
                      </c:pt>
                      <c:pt idx="15">
                        <c:v>118.325</c:v>
                      </c:pt>
                      <c:pt idx="16">
                        <c:v>127.44999999999999</c:v>
                      </c:pt>
                      <c:pt idx="17">
                        <c:v>134.32499999999999</c:v>
                      </c:pt>
                      <c:pt idx="18">
                        <c:v>117.80000000000003</c:v>
                      </c:pt>
                      <c:pt idx="19">
                        <c:v>121.575</c:v>
                      </c:pt>
                      <c:pt idx="20">
                        <c:v>128.06666666666666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FEA4-42BC-ACF7-391432E75EA0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Source!$CL$6</c15:sqref>
                        </c15:formulaRef>
                      </c:ext>
                    </c:extLst>
                    <c:strCache>
                      <c:ptCount val="1"/>
                      <c:pt idx="0">
                        <c:v> Punjab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Source!$CM$6:$DG$6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107.85833333333331</c:v>
                      </c:pt>
                      <c:pt idx="1">
                        <c:v>116.96666666666668</c:v>
                      </c:pt>
                      <c:pt idx="2">
                        <c:v>126.88333333333333</c:v>
                      </c:pt>
                      <c:pt idx="3">
                        <c:v>134.05833333333331</c:v>
                      </c:pt>
                      <c:pt idx="4">
                        <c:v>120.95</c:v>
                      </c:pt>
                      <c:pt idx="5">
                        <c:v>126.375</c:v>
                      </c:pt>
                      <c:pt idx="6">
                        <c:v>132.09999999999997</c:v>
                      </c:pt>
                      <c:pt idx="7">
                        <c:v>107.76333333333334</c:v>
                      </c:pt>
                      <c:pt idx="8">
                        <c:v>117.24166666666663</c:v>
                      </c:pt>
                      <c:pt idx="9">
                        <c:v>127.56666666666666</c:v>
                      </c:pt>
                      <c:pt idx="10">
                        <c:v>134.25000000000003</c:v>
                      </c:pt>
                      <c:pt idx="11">
                        <c:v>120.81666666666666</c:v>
                      </c:pt>
                      <c:pt idx="12">
                        <c:v>125.55000000000003</c:v>
                      </c:pt>
                      <c:pt idx="13">
                        <c:v>130.30833333333331</c:v>
                      </c:pt>
                      <c:pt idx="14">
                        <c:v>107.67500000000001</c:v>
                      </c:pt>
                      <c:pt idx="15">
                        <c:v>117.69166666666665</c:v>
                      </c:pt>
                      <c:pt idx="16">
                        <c:v>128.27500000000001</c:v>
                      </c:pt>
                      <c:pt idx="17">
                        <c:v>134.44999999999999</c:v>
                      </c:pt>
                      <c:pt idx="18">
                        <c:v>120.61666666666667</c:v>
                      </c:pt>
                      <c:pt idx="19">
                        <c:v>124.52500000000002</c:v>
                      </c:pt>
                      <c:pt idx="20">
                        <c:v>128.10833333333332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FEA4-42BC-ACF7-391432E75EA0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Source!$CL$7</c15:sqref>
                        </c15:formulaRef>
                      </c:ext>
                    </c:extLst>
                    <c:strCache>
                      <c:ptCount val="1"/>
                      <c:pt idx="0">
                        <c:v> Chandigarh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Source!$CM$7:$DG$7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106.66666666666667</c:v>
                      </c:pt>
                      <c:pt idx="1">
                        <c:v>115.18333333333332</c:v>
                      </c:pt>
                      <c:pt idx="2">
                        <c:v>124.66666666666667</c:v>
                      </c:pt>
                      <c:pt idx="3">
                        <c:v>132.26666666666665</c:v>
                      </c:pt>
                      <c:pt idx="4">
                        <c:v>125.52499999999999</c:v>
                      </c:pt>
                      <c:pt idx="5">
                        <c:v>137.15</c:v>
                      </c:pt>
                      <c:pt idx="6">
                        <c:v>139.45833333333334</c:v>
                      </c:pt>
                      <c:pt idx="7">
                        <c:v>108.02416666666666</c:v>
                      </c:pt>
                      <c:pt idx="8">
                        <c:v>120.16666666666663</c:v>
                      </c:pt>
                      <c:pt idx="9">
                        <c:v>131.26666666666665</c:v>
                      </c:pt>
                      <c:pt idx="10">
                        <c:v>138.99166666666665</c:v>
                      </c:pt>
                      <c:pt idx="11">
                        <c:v>119.32499999999999</c:v>
                      </c:pt>
                      <c:pt idx="12">
                        <c:v>124.26666666666667</c:v>
                      </c:pt>
                      <c:pt idx="13">
                        <c:v>128.5</c:v>
                      </c:pt>
                      <c:pt idx="14">
                        <c:v>108.10000000000001</c:v>
                      </c:pt>
                      <c:pt idx="15">
                        <c:v>120.425</c:v>
                      </c:pt>
                      <c:pt idx="16">
                        <c:v>131.58333333333334</c:v>
                      </c:pt>
                      <c:pt idx="17">
                        <c:v>139.30833333333331</c:v>
                      </c:pt>
                      <c:pt idx="18">
                        <c:v>118.94166666666671</c:v>
                      </c:pt>
                      <c:pt idx="19">
                        <c:v>123.49166666666666</c:v>
                      </c:pt>
                      <c:pt idx="20">
                        <c:v>127.84166666666665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EA4-42BC-ACF7-391432E75EA0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Source!$CL$8</c15:sqref>
                        </c15:formulaRef>
                      </c:ext>
                    </c:extLst>
                    <c:strCache>
                      <c:ptCount val="1"/>
                      <c:pt idx="0">
                        <c:v> Uttaranchal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Source!$CM$8:$DG$8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108.45833333333336</c:v>
                      </c:pt>
                      <c:pt idx="1">
                        <c:v>120.03333333333332</c:v>
                      </c:pt>
                      <c:pt idx="2">
                        <c:v>130.22500000000002</c:v>
                      </c:pt>
                      <c:pt idx="3">
                        <c:v>138.30833333333334</c:v>
                      </c:pt>
                      <c:pt idx="4">
                        <c:v>120.63333333333333</c:v>
                      </c:pt>
                      <c:pt idx="5">
                        <c:v>125.44999999999999</c:v>
                      </c:pt>
                      <c:pt idx="6">
                        <c:v>129.52500000000001</c:v>
                      </c:pt>
                      <c:pt idx="7">
                        <c:v>107.995</c:v>
                      </c:pt>
                      <c:pt idx="8">
                        <c:v>119</c:v>
                      </c:pt>
                      <c:pt idx="9">
                        <c:v>128.9</c:v>
                      </c:pt>
                      <c:pt idx="10">
                        <c:v>135.81666666666669</c:v>
                      </c:pt>
                      <c:pt idx="11">
                        <c:v>118.98333333333333</c:v>
                      </c:pt>
                      <c:pt idx="12">
                        <c:v>123.30000000000001</c:v>
                      </c:pt>
                      <c:pt idx="13">
                        <c:v>127.56666666666666</c:v>
                      </c:pt>
                      <c:pt idx="14">
                        <c:v>107.325</c:v>
                      </c:pt>
                      <c:pt idx="15">
                        <c:v>117.24999999999999</c:v>
                      </c:pt>
                      <c:pt idx="16">
                        <c:v>126.56666666666666</c:v>
                      </c:pt>
                      <c:pt idx="17">
                        <c:v>131.40833333333333</c:v>
                      </c:pt>
                      <c:pt idx="18">
                        <c:v>116.17500000000001</c:v>
                      </c:pt>
                      <c:pt idx="19">
                        <c:v>119.70833333333333</c:v>
                      </c:pt>
                      <c:pt idx="20">
                        <c:v>124.26666666666665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FEA4-42BC-ACF7-391432E75EA0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Source!$CL$9</c15:sqref>
                        </c15:formulaRef>
                      </c:ext>
                    </c:extLst>
                    <c:strCache>
                      <c:ptCount val="1"/>
                      <c:pt idx="0">
                        <c:v> Haryana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Source!$CM$9:$DG$9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111.04166666666667</c:v>
                      </c:pt>
                      <c:pt idx="1">
                        <c:v>119.66666666666664</c:v>
                      </c:pt>
                      <c:pt idx="2">
                        <c:v>129.84166666666667</c:v>
                      </c:pt>
                      <c:pt idx="3">
                        <c:v>136.53333333333333</c:v>
                      </c:pt>
                      <c:pt idx="4">
                        <c:v>121.49166666666666</c:v>
                      </c:pt>
                      <c:pt idx="5">
                        <c:v>127.81666666666666</c:v>
                      </c:pt>
                      <c:pt idx="6">
                        <c:v>133.26666666666665</c:v>
                      </c:pt>
                      <c:pt idx="7">
                        <c:v>109.76083333333332</c:v>
                      </c:pt>
                      <c:pt idx="8">
                        <c:v>118.61666666666667</c:v>
                      </c:pt>
                      <c:pt idx="9">
                        <c:v>128.74166666666667</c:v>
                      </c:pt>
                      <c:pt idx="10">
                        <c:v>135.25833333333333</c:v>
                      </c:pt>
                      <c:pt idx="11">
                        <c:v>120.35833333333335</c:v>
                      </c:pt>
                      <c:pt idx="12">
                        <c:v>125.49166666666667</c:v>
                      </c:pt>
                      <c:pt idx="13">
                        <c:v>130.6166666666667</c:v>
                      </c:pt>
                      <c:pt idx="14">
                        <c:v>107.65833333333335</c:v>
                      </c:pt>
                      <c:pt idx="15">
                        <c:v>116.90833333333332</c:v>
                      </c:pt>
                      <c:pt idx="16">
                        <c:v>126.86666666666667</c:v>
                      </c:pt>
                      <c:pt idx="17">
                        <c:v>133.13333333333333</c:v>
                      </c:pt>
                      <c:pt idx="18">
                        <c:v>119.08333333333333</c:v>
                      </c:pt>
                      <c:pt idx="19">
                        <c:v>122.84999999999998</c:v>
                      </c:pt>
                      <c:pt idx="20">
                        <c:v>127.60833333333333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FEA4-42BC-ACF7-391432E75EA0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Source!$CL$10</c15:sqref>
                        </c15:formulaRef>
                      </c:ext>
                    </c:extLst>
                    <c:strCache>
                      <c:ptCount val="1"/>
                      <c:pt idx="0">
                        <c:v> Delhi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Source!$CM$10:$DG$10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106.66666666666664</c:v>
                      </c:pt>
                      <c:pt idx="1">
                        <c:v>118.60833333333331</c:v>
                      </c:pt>
                      <c:pt idx="2">
                        <c:v>130.39166666666668</c:v>
                      </c:pt>
                      <c:pt idx="3">
                        <c:v>134.94166666666669</c:v>
                      </c:pt>
                      <c:pt idx="4">
                        <c:v>120.45833333333333</c:v>
                      </c:pt>
                      <c:pt idx="5">
                        <c:v>126.125</c:v>
                      </c:pt>
                      <c:pt idx="6">
                        <c:v>131.52499999999998</c:v>
                      </c:pt>
                      <c:pt idx="7">
                        <c:v>107.58083333333332</c:v>
                      </c:pt>
                      <c:pt idx="8">
                        <c:v>118.82499999999999</c:v>
                      </c:pt>
                      <c:pt idx="9">
                        <c:v>130.46666666666667</c:v>
                      </c:pt>
                      <c:pt idx="10">
                        <c:v>136.91666666666666</c:v>
                      </c:pt>
                      <c:pt idx="11">
                        <c:v>122.09999999999998</c:v>
                      </c:pt>
                      <c:pt idx="12">
                        <c:v>127.95</c:v>
                      </c:pt>
                      <c:pt idx="13">
                        <c:v>134.74166666666667</c:v>
                      </c:pt>
                      <c:pt idx="14">
                        <c:v>107.625</c:v>
                      </c:pt>
                      <c:pt idx="15">
                        <c:v>118.83333333333333</c:v>
                      </c:pt>
                      <c:pt idx="16">
                        <c:v>130.48333333333332</c:v>
                      </c:pt>
                      <c:pt idx="17">
                        <c:v>137</c:v>
                      </c:pt>
                      <c:pt idx="18">
                        <c:v>122.19166666666666</c:v>
                      </c:pt>
                      <c:pt idx="19">
                        <c:v>128.06666666666666</c:v>
                      </c:pt>
                      <c:pt idx="20">
                        <c:v>134.91666666666669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FEA4-42BC-ACF7-391432E75EA0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Source!$CL$11</c15:sqref>
                        </c15:formulaRef>
                      </c:ext>
                    </c:extLst>
                    <c:strCache>
                      <c:ptCount val="1"/>
                      <c:pt idx="0">
                        <c:v> Rajasthan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Source!$CM$11:$DG$11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109.33333333333333</c:v>
                      </c:pt>
                      <c:pt idx="1">
                        <c:v>122.35833333333331</c:v>
                      </c:pt>
                      <c:pt idx="2">
                        <c:v>133.82500000000002</c:v>
                      </c:pt>
                      <c:pt idx="3">
                        <c:v>141.9</c:v>
                      </c:pt>
                      <c:pt idx="4">
                        <c:v>125.58333333333333</c:v>
                      </c:pt>
                      <c:pt idx="5">
                        <c:v>132.80833333333337</c:v>
                      </c:pt>
                      <c:pt idx="6">
                        <c:v>137.29166666666666</c:v>
                      </c:pt>
                      <c:pt idx="7">
                        <c:v>108.54666666666667</c:v>
                      </c:pt>
                      <c:pt idx="8">
                        <c:v>120.68333333333332</c:v>
                      </c:pt>
                      <c:pt idx="9">
                        <c:v>131.77500000000001</c:v>
                      </c:pt>
                      <c:pt idx="10">
                        <c:v>139.24166666666667</c:v>
                      </c:pt>
                      <c:pt idx="11">
                        <c:v>124.14166666666667</c:v>
                      </c:pt>
                      <c:pt idx="12">
                        <c:v>131.07499999999996</c:v>
                      </c:pt>
                      <c:pt idx="13">
                        <c:v>135.73333333333335</c:v>
                      </c:pt>
                      <c:pt idx="14">
                        <c:v>107.20833333333331</c:v>
                      </c:pt>
                      <c:pt idx="15">
                        <c:v>117.97500000000001</c:v>
                      </c:pt>
                      <c:pt idx="16">
                        <c:v>128.20833333333334</c:v>
                      </c:pt>
                      <c:pt idx="17">
                        <c:v>134.52500000000001</c:v>
                      </c:pt>
                      <c:pt idx="18">
                        <c:v>121.54999999999997</c:v>
                      </c:pt>
                      <c:pt idx="19">
                        <c:v>127.91666666666664</c:v>
                      </c:pt>
                      <c:pt idx="20">
                        <c:v>132.95833333333334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FEA4-42BC-ACF7-391432E75EA0}"/>
                  </c:ext>
                </c:extLst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Source!$CL$12</c15:sqref>
                        </c15:formulaRef>
                      </c:ext>
                    </c:extLst>
                    <c:strCache>
                      <c:ptCount val="1"/>
                      <c:pt idx="0">
                        <c:v> Uttar Pradesh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Source!$CM$12:$DG$12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110.15000000000002</c:v>
                      </c:pt>
                      <c:pt idx="1">
                        <c:v>121.55</c:v>
                      </c:pt>
                      <c:pt idx="2">
                        <c:v>133.71666666666667</c:v>
                      </c:pt>
                      <c:pt idx="3">
                        <c:v>141.9</c:v>
                      </c:pt>
                      <c:pt idx="4">
                        <c:v>122.91666666666667</c:v>
                      </c:pt>
                      <c:pt idx="5">
                        <c:v>129.33333333333334</c:v>
                      </c:pt>
                      <c:pt idx="6">
                        <c:v>131.25833333333335</c:v>
                      </c:pt>
                      <c:pt idx="7">
                        <c:v>109.43833333333333</c:v>
                      </c:pt>
                      <c:pt idx="8">
                        <c:v>120.55833333333334</c:v>
                      </c:pt>
                      <c:pt idx="9">
                        <c:v>132.75833333333333</c:v>
                      </c:pt>
                      <c:pt idx="10">
                        <c:v>140.81666666666663</c:v>
                      </c:pt>
                      <c:pt idx="11">
                        <c:v>122.52499999999999</c:v>
                      </c:pt>
                      <c:pt idx="12">
                        <c:v>128.54166666666666</c:v>
                      </c:pt>
                      <c:pt idx="13">
                        <c:v>131.09166666666667</c:v>
                      </c:pt>
                      <c:pt idx="14">
                        <c:v>107.69166666666665</c:v>
                      </c:pt>
                      <c:pt idx="15">
                        <c:v>118.62499999999999</c:v>
                      </c:pt>
                      <c:pt idx="16">
                        <c:v>130.69999999999999</c:v>
                      </c:pt>
                      <c:pt idx="17">
                        <c:v>138.42500000000001</c:v>
                      </c:pt>
                      <c:pt idx="18">
                        <c:v>121.85000000000001</c:v>
                      </c:pt>
                      <c:pt idx="19">
                        <c:v>127.125</c:v>
                      </c:pt>
                      <c:pt idx="20">
                        <c:v>130.78333333333333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FEA4-42BC-ACF7-391432E75EA0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Source!$CL$13</c15:sqref>
                        </c15:formulaRef>
                      </c:ext>
                    </c:extLst>
                    <c:strCache>
                      <c:ptCount val="1"/>
                      <c:pt idx="0">
                        <c:v> Bihar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Source!$CM$13:$DG$13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109.5</c:v>
                      </c:pt>
                      <c:pt idx="1">
                        <c:v>119.85833333333333</c:v>
                      </c:pt>
                      <c:pt idx="2">
                        <c:v>134.00833333333335</c:v>
                      </c:pt>
                      <c:pt idx="3">
                        <c:v>144.73333333333335</c:v>
                      </c:pt>
                      <c:pt idx="4">
                        <c:v>126.86666666666666</c:v>
                      </c:pt>
                      <c:pt idx="5">
                        <c:v>133.00000000000003</c:v>
                      </c:pt>
                      <c:pt idx="6">
                        <c:v>135.9</c:v>
                      </c:pt>
                      <c:pt idx="7">
                        <c:v>109.24833333333332</c:v>
                      </c:pt>
                      <c:pt idx="8">
                        <c:v>119.55833333333332</c:v>
                      </c:pt>
                      <c:pt idx="9">
                        <c:v>133.35</c:v>
                      </c:pt>
                      <c:pt idx="10">
                        <c:v>143.60833333333335</c:v>
                      </c:pt>
                      <c:pt idx="11">
                        <c:v>126.13333333333333</c:v>
                      </c:pt>
                      <c:pt idx="12">
                        <c:v>131.91666666666666</c:v>
                      </c:pt>
                      <c:pt idx="13">
                        <c:v>134.78333333333333</c:v>
                      </c:pt>
                      <c:pt idx="14">
                        <c:v>108.14166666666667</c:v>
                      </c:pt>
                      <c:pt idx="15">
                        <c:v>118.80833333333334</c:v>
                      </c:pt>
                      <c:pt idx="16">
                        <c:v>129.99166666666667</c:v>
                      </c:pt>
                      <c:pt idx="17">
                        <c:v>137.9</c:v>
                      </c:pt>
                      <c:pt idx="18">
                        <c:v>121.78333333333335</c:v>
                      </c:pt>
                      <c:pt idx="19">
                        <c:v>125.64166666666667</c:v>
                      </c:pt>
                      <c:pt idx="20">
                        <c:v>128.28333333333336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FEA4-42BC-ACF7-391432E75EA0}"/>
                  </c:ext>
                </c:extLst>
              </c15:ser>
            </c15:filteredBarSeries>
            <c15:filteredBa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Source!$CL$14</c15:sqref>
                        </c15:formulaRef>
                      </c:ext>
                    </c:extLst>
                    <c:strCache>
                      <c:ptCount val="1"/>
                      <c:pt idx="0">
                        <c:v> Sikkim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Source!$CM$14:$DG$14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106.94999999999999</c:v>
                      </c:pt>
                      <c:pt idx="1">
                        <c:v>114.14166666666665</c:v>
                      </c:pt>
                      <c:pt idx="2">
                        <c:v>123.45</c:v>
                      </c:pt>
                      <c:pt idx="3">
                        <c:v>130</c:v>
                      </c:pt>
                      <c:pt idx="4">
                        <c:v>119.60000000000002</c:v>
                      </c:pt>
                      <c:pt idx="5">
                        <c:v>138.14166666666668</c:v>
                      </c:pt>
                      <c:pt idx="6">
                        <c:v>142.48333333333332</c:v>
                      </c:pt>
                      <c:pt idx="7">
                        <c:v>107.11916666666667</c:v>
                      </c:pt>
                      <c:pt idx="8">
                        <c:v>115.20833333333336</c:v>
                      </c:pt>
                      <c:pt idx="9">
                        <c:v>125.54999999999997</c:v>
                      </c:pt>
                      <c:pt idx="10">
                        <c:v>132.54999999999998</c:v>
                      </c:pt>
                      <c:pt idx="11">
                        <c:v>121.18333333333334</c:v>
                      </c:pt>
                      <c:pt idx="12">
                        <c:v>135.78333333333333</c:v>
                      </c:pt>
                      <c:pt idx="13">
                        <c:v>140.71666666666667</c:v>
                      </c:pt>
                      <c:pt idx="14">
                        <c:v>107.90833333333332</c:v>
                      </c:pt>
                      <c:pt idx="15">
                        <c:v>121.01666666666667</c:v>
                      </c:pt>
                      <c:pt idx="16">
                        <c:v>134.80833333333334</c:v>
                      </c:pt>
                      <c:pt idx="17">
                        <c:v>143.54166666666666</c:v>
                      </c:pt>
                      <c:pt idx="18">
                        <c:v>124.38333333333333</c:v>
                      </c:pt>
                      <c:pt idx="19">
                        <c:v>130.92500000000004</c:v>
                      </c:pt>
                      <c:pt idx="20">
                        <c:v>137.10833333333332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FEA4-42BC-ACF7-391432E75EA0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Source!$CL$15</c15:sqref>
                        </c15:formulaRef>
                      </c:ext>
                    </c:extLst>
                    <c:strCache>
                      <c:ptCount val="1"/>
                      <c:pt idx="0">
                        <c:v> Arunachal Pradesh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Source!$CM$15:$DG$15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112.55</c:v>
                      </c:pt>
                      <c:pt idx="1">
                        <c:v>124.46666666666664</c:v>
                      </c:pt>
                      <c:pt idx="2">
                        <c:v>138.89166666666668</c:v>
                      </c:pt>
                      <c:pt idx="3">
                        <c:v>147.5</c:v>
                      </c:pt>
                      <c:pt idx="4">
                        <c:v>129.19166666666669</c:v>
                      </c:pt>
                      <c:pt idx="5">
                        <c:v>137.83333333333331</c:v>
                      </c:pt>
                      <c:pt idx="6">
                        <c:v>142.45833333333334</c:v>
                      </c:pt>
                      <c:pt idx="7">
                        <c:v>112.45833333333331</c:v>
                      </c:pt>
                      <c:pt idx="8">
                        <c:v>124.27499999999998</c:v>
                      </c:pt>
                      <c:pt idx="9">
                        <c:v>138.89166666666668</c:v>
                      </c:pt>
                      <c:pt idx="10">
                        <c:v>83.833333333333329</c:v>
                      </c:pt>
                      <c:pt idx="11">
                        <c:v>21.3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FEA4-42BC-ACF7-391432E75EA0}"/>
                  </c:ext>
                </c:extLst>
              </c15:ser>
            </c15:filteredBarSeries>
            <c15:filteredBa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Source!$CL$16</c15:sqref>
                        </c15:formulaRef>
                      </c:ext>
                    </c:extLst>
                    <c:strCache>
                      <c:ptCount val="1"/>
                      <c:pt idx="0">
                        <c:v> Nagaland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Source!$CM$16:$DG$16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106.10000000000001</c:v>
                      </c:pt>
                      <c:pt idx="1">
                        <c:v>113.5</c:v>
                      </c:pt>
                      <c:pt idx="2">
                        <c:v>124.08333333333331</c:v>
                      </c:pt>
                      <c:pt idx="3">
                        <c:v>138.89166666666668</c:v>
                      </c:pt>
                      <c:pt idx="4">
                        <c:v>131.01666666666668</c:v>
                      </c:pt>
                      <c:pt idx="5">
                        <c:v>139.65</c:v>
                      </c:pt>
                      <c:pt idx="6">
                        <c:v>143.55833333333331</c:v>
                      </c:pt>
                      <c:pt idx="7">
                        <c:v>106.21666666666665</c:v>
                      </c:pt>
                      <c:pt idx="8">
                        <c:v>113.96666666666665</c:v>
                      </c:pt>
                      <c:pt idx="9">
                        <c:v>124.80000000000001</c:v>
                      </c:pt>
                      <c:pt idx="10">
                        <c:v>137.55833333333331</c:v>
                      </c:pt>
                      <c:pt idx="11">
                        <c:v>126.925</c:v>
                      </c:pt>
                      <c:pt idx="12">
                        <c:v>134.27500000000001</c:v>
                      </c:pt>
                      <c:pt idx="13">
                        <c:v>138.55833333333337</c:v>
                      </c:pt>
                      <c:pt idx="14">
                        <c:v>106.23333333333331</c:v>
                      </c:pt>
                      <c:pt idx="15">
                        <c:v>114.97500000000002</c:v>
                      </c:pt>
                      <c:pt idx="16">
                        <c:v>125.86666666666666</c:v>
                      </c:pt>
                      <c:pt idx="17">
                        <c:v>135.625</c:v>
                      </c:pt>
                      <c:pt idx="18">
                        <c:v>121.41666666666667</c:v>
                      </c:pt>
                      <c:pt idx="19">
                        <c:v>126.99999999999999</c:v>
                      </c:pt>
                      <c:pt idx="20">
                        <c:v>131.79166666666666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FEA4-42BC-ACF7-391432E75EA0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Source!$CL$17</c15:sqref>
                        </c15:formulaRef>
                      </c:ext>
                    </c:extLst>
                    <c:strCache>
                      <c:ptCount val="1"/>
                      <c:pt idx="0">
                        <c:v> Manipur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Source!$CM$17:$DG$17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104.90833333333335</c:v>
                      </c:pt>
                      <c:pt idx="1">
                        <c:v>109.75833333333333</c:v>
                      </c:pt>
                      <c:pt idx="2">
                        <c:v>114.05</c:v>
                      </c:pt>
                      <c:pt idx="3">
                        <c:v>115.75833333333334</c:v>
                      </c:pt>
                      <c:pt idx="4">
                        <c:v>114.45833333333333</c:v>
                      </c:pt>
                      <c:pt idx="5">
                        <c:v>123.11666666666666</c:v>
                      </c:pt>
                      <c:pt idx="6">
                        <c:v>146.27499999999998</c:v>
                      </c:pt>
                      <c:pt idx="7">
                        <c:v>105.95666666666665</c:v>
                      </c:pt>
                      <c:pt idx="8">
                        <c:v>111.53333333333335</c:v>
                      </c:pt>
                      <c:pt idx="9">
                        <c:v>117.58333333333331</c:v>
                      </c:pt>
                      <c:pt idx="10">
                        <c:v>121.3</c:v>
                      </c:pt>
                      <c:pt idx="11">
                        <c:v>116</c:v>
                      </c:pt>
                      <c:pt idx="12">
                        <c:v>123.31666666666666</c:v>
                      </c:pt>
                      <c:pt idx="13">
                        <c:v>141.20000000000002</c:v>
                      </c:pt>
                      <c:pt idx="14">
                        <c:v>107.88333333333333</c:v>
                      </c:pt>
                      <c:pt idx="15">
                        <c:v>115.25833333333333</c:v>
                      </c:pt>
                      <c:pt idx="16">
                        <c:v>124.88333333333333</c:v>
                      </c:pt>
                      <c:pt idx="17">
                        <c:v>132.75</c:v>
                      </c:pt>
                      <c:pt idx="18">
                        <c:v>119.3</c:v>
                      </c:pt>
                      <c:pt idx="19">
                        <c:v>123.77499999999999</c:v>
                      </c:pt>
                      <c:pt idx="20">
                        <c:v>130.22499999999999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FEA4-42BC-ACF7-391432E75EA0}"/>
                  </c:ext>
                </c:extLst>
              </c15:ser>
            </c15:filteredBarSeries>
            <c15:filteredBar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Source!$CL$18</c15:sqref>
                        </c15:formulaRef>
                      </c:ext>
                    </c:extLst>
                    <c:strCache>
                      <c:ptCount val="1"/>
                      <c:pt idx="0">
                        <c:v> Mizoram</c:v>
                      </c:pt>
                    </c:strCache>
                  </c:strRef>
                </c:tx>
                <c:spPr>
                  <a:solidFill>
                    <a:schemeClr val="accent3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Source!$CM$18:$DG$18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110.68333333333334</c:v>
                      </c:pt>
                      <c:pt idx="1">
                        <c:v>118.42500000000001</c:v>
                      </c:pt>
                      <c:pt idx="2">
                        <c:v>130.22499999999999</c:v>
                      </c:pt>
                      <c:pt idx="3">
                        <c:v>144.19999999999999</c:v>
                      </c:pt>
                      <c:pt idx="4">
                        <c:v>129.42499999999998</c:v>
                      </c:pt>
                      <c:pt idx="5">
                        <c:v>133.85</c:v>
                      </c:pt>
                      <c:pt idx="6">
                        <c:v>134.59166666666667</c:v>
                      </c:pt>
                      <c:pt idx="7">
                        <c:v>110.05750000000002</c:v>
                      </c:pt>
                      <c:pt idx="8">
                        <c:v>119.46666666666668</c:v>
                      </c:pt>
                      <c:pt idx="9">
                        <c:v>130.43333333333334</c:v>
                      </c:pt>
                      <c:pt idx="10">
                        <c:v>140.19166666666666</c:v>
                      </c:pt>
                      <c:pt idx="11">
                        <c:v>123.49999999999999</c:v>
                      </c:pt>
                      <c:pt idx="12">
                        <c:v>127.60000000000002</c:v>
                      </c:pt>
                      <c:pt idx="13">
                        <c:v>129.11666666666665</c:v>
                      </c:pt>
                      <c:pt idx="14">
                        <c:v>109.50833333333334</c:v>
                      </c:pt>
                      <c:pt idx="15">
                        <c:v>120.60833333333335</c:v>
                      </c:pt>
                      <c:pt idx="16">
                        <c:v>130.60833333333332</c:v>
                      </c:pt>
                      <c:pt idx="17">
                        <c:v>136.8666666666667</c:v>
                      </c:pt>
                      <c:pt idx="18">
                        <c:v>119.73333333333335</c:v>
                      </c:pt>
                      <c:pt idx="19">
                        <c:v>123.60000000000001</c:v>
                      </c:pt>
                      <c:pt idx="20">
                        <c:v>125.61666666666667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FEA4-42BC-ACF7-391432E75EA0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Source!$CL$19</c15:sqref>
                        </c15:formulaRef>
                      </c:ext>
                    </c:extLst>
                    <c:strCache>
                      <c:ptCount val="1"/>
                      <c:pt idx="0">
                        <c:v> Tripura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Source!$CM$19:$DG$19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110.8</c:v>
                      </c:pt>
                      <c:pt idx="1">
                        <c:v>115.64166666666667</c:v>
                      </c:pt>
                      <c:pt idx="2">
                        <c:v>123.21666666666665</c:v>
                      </c:pt>
                      <c:pt idx="3">
                        <c:v>142.57499999999999</c:v>
                      </c:pt>
                      <c:pt idx="4">
                        <c:v>129.41666666666669</c:v>
                      </c:pt>
                      <c:pt idx="5">
                        <c:v>136.20000000000002</c:v>
                      </c:pt>
                      <c:pt idx="6">
                        <c:v>141.06666666666666</c:v>
                      </c:pt>
                      <c:pt idx="7">
                        <c:v>109.85083333333334</c:v>
                      </c:pt>
                      <c:pt idx="8">
                        <c:v>115.99166666666663</c:v>
                      </c:pt>
                      <c:pt idx="9">
                        <c:v>125.125</c:v>
                      </c:pt>
                      <c:pt idx="10">
                        <c:v>143.40833333333333</c:v>
                      </c:pt>
                      <c:pt idx="11">
                        <c:v>129.75833333333335</c:v>
                      </c:pt>
                      <c:pt idx="12">
                        <c:v>135.25833333333333</c:v>
                      </c:pt>
                      <c:pt idx="13">
                        <c:v>139.63333333333333</c:v>
                      </c:pt>
                      <c:pt idx="14">
                        <c:v>107.69166666666666</c:v>
                      </c:pt>
                      <c:pt idx="15">
                        <c:v>117.27499999999999</c:v>
                      </c:pt>
                      <c:pt idx="16">
                        <c:v>130.21666666666667</c:v>
                      </c:pt>
                      <c:pt idx="17">
                        <c:v>145.57499999999999</c:v>
                      </c:pt>
                      <c:pt idx="18">
                        <c:v>130.7416666666667</c:v>
                      </c:pt>
                      <c:pt idx="19">
                        <c:v>132.56666666666666</c:v>
                      </c:pt>
                      <c:pt idx="20">
                        <c:v>135.45833333333334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FEA4-42BC-ACF7-391432E75EA0}"/>
                  </c:ext>
                </c:extLst>
              </c15:ser>
            </c15:filteredBarSeries>
            <c15:filteredBa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Source!$CL$20</c15:sqref>
                        </c15:formulaRef>
                      </c:ext>
                    </c:extLst>
                    <c:strCache>
                      <c:ptCount val="1"/>
                      <c:pt idx="0">
                        <c:v> Meghalaya</c:v>
                      </c:pt>
                    </c:strCache>
                  </c:strRef>
                </c:tx>
                <c:spPr>
                  <a:solidFill>
                    <a:schemeClr val="accent5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Source!$CM$20:$DG$20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118.375</c:v>
                      </c:pt>
                      <c:pt idx="1">
                        <c:v>135.27500000000001</c:v>
                      </c:pt>
                      <c:pt idx="2">
                        <c:v>146.02499999999998</c:v>
                      </c:pt>
                      <c:pt idx="3">
                        <c:v>161.66666666666669</c:v>
                      </c:pt>
                      <c:pt idx="4">
                        <c:v>133.46666666666667</c:v>
                      </c:pt>
                      <c:pt idx="5">
                        <c:v>137.03333333333333</c:v>
                      </c:pt>
                      <c:pt idx="6">
                        <c:v>135.85833333333332</c:v>
                      </c:pt>
                      <c:pt idx="7">
                        <c:v>115.58499999999999</c:v>
                      </c:pt>
                      <c:pt idx="8">
                        <c:v>130.1333333333333</c:v>
                      </c:pt>
                      <c:pt idx="9">
                        <c:v>140.36666666666667</c:v>
                      </c:pt>
                      <c:pt idx="10">
                        <c:v>154.19166666666666</c:v>
                      </c:pt>
                      <c:pt idx="11">
                        <c:v>129.22499999999999</c:v>
                      </c:pt>
                      <c:pt idx="12">
                        <c:v>132.83333333333334</c:v>
                      </c:pt>
                      <c:pt idx="13">
                        <c:v>133.09166666666667</c:v>
                      </c:pt>
                      <c:pt idx="14">
                        <c:v>107.52500000000002</c:v>
                      </c:pt>
                      <c:pt idx="15">
                        <c:v>115.43333333333334</c:v>
                      </c:pt>
                      <c:pt idx="16">
                        <c:v>123.75000000000001</c:v>
                      </c:pt>
                      <c:pt idx="17">
                        <c:v>132.36666666666665</c:v>
                      </c:pt>
                      <c:pt idx="18">
                        <c:v>119.79166666666667</c:v>
                      </c:pt>
                      <c:pt idx="19">
                        <c:v>123.46666666666665</c:v>
                      </c:pt>
                      <c:pt idx="20">
                        <c:v>126.925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FEA4-42BC-ACF7-391432E75EA0}"/>
                  </c:ext>
                </c:extLst>
              </c15:ser>
            </c15:filteredBarSeries>
            <c15:filteredBa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Source!$CL$21</c15:sqref>
                        </c15:formulaRef>
                      </c:ext>
                    </c:extLst>
                    <c:strCache>
                      <c:ptCount val="1"/>
                      <c:pt idx="0">
                        <c:v> Assam</c:v>
                      </c:pt>
                    </c:strCache>
                  </c:strRef>
                </c:tx>
                <c:spPr>
                  <a:solidFill>
                    <a:schemeClr val="accent6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Source!$CM$21:$DG$21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111.25</c:v>
                      </c:pt>
                      <c:pt idx="1">
                        <c:v>121.3</c:v>
                      </c:pt>
                      <c:pt idx="2">
                        <c:v>132.56666666666669</c:v>
                      </c:pt>
                      <c:pt idx="3">
                        <c:v>141.36666666666665</c:v>
                      </c:pt>
                      <c:pt idx="4">
                        <c:v>122.78333333333332</c:v>
                      </c:pt>
                      <c:pt idx="5">
                        <c:v>127.21666666666665</c:v>
                      </c:pt>
                      <c:pt idx="6">
                        <c:v>130.95833333333334</c:v>
                      </c:pt>
                      <c:pt idx="7">
                        <c:v>110.60666666666668</c:v>
                      </c:pt>
                      <c:pt idx="8">
                        <c:v>120.45833333333331</c:v>
                      </c:pt>
                      <c:pt idx="9">
                        <c:v>131.88333333333333</c:v>
                      </c:pt>
                      <c:pt idx="10">
                        <c:v>140.81666666666669</c:v>
                      </c:pt>
                      <c:pt idx="11">
                        <c:v>122.43333333333334</c:v>
                      </c:pt>
                      <c:pt idx="12">
                        <c:v>126.85833333333335</c:v>
                      </c:pt>
                      <c:pt idx="13">
                        <c:v>130.6</c:v>
                      </c:pt>
                      <c:pt idx="14">
                        <c:v>107.76666666666667</c:v>
                      </c:pt>
                      <c:pt idx="15">
                        <c:v>117.87499999999999</c:v>
                      </c:pt>
                      <c:pt idx="16">
                        <c:v>128.98333333333338</c:v>
                      </c:pt>
                      <c:pt idx="17">
                        <c:v>138.47499999999999</c:v>
                      </c:pt>
                      <c:pt idx="18">
                        <c:v>121.075</c:v>
                      </c:pt>
                      <c:pt idx="19">
                        <c:v>125.43333333333334</c:v>
                      </c:pt>
                      <c:pt idx="20">
                        <c:v>129.17500000000001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FEA4-42BC-ACF7-391432E75EA0}"/>
                  </c:ext>
                </c:extLst>
              </c15:ser>
            </c15:filteredBarSeries>
            <c15:filteredBa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Source!$CL$22</c15:sqref>
                        </c15:formulaRef>
                      </c:ext>
                    </c:extLst>
                    <c:strCache>
                      <c:ptCount val="1"/>
                      <c:pt idx="0">
                        <c:v> West Bengal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Source!$CM$22:$DG$22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113.89999999999998</c:v>
                      </c:pt>
                      <c:pt idx="1">
                        <c:v>125.09166666666665</c:v>
                      </c:pt>
                      <c:pt idx="2">
                        <c:v>137.4</c:v>
                      </c:pt>
                      <c:pt idx="3">
                        <c:v>146.09166666666667</c:v>
                      </c:pt>
                      <c:pt idx="4">
                        <c:v>122.62499999999999</c:v>
                      </c:pt>
                      <c:pt idx="5">
                        <c:v>130.32500000000002</c:v>
                      </c:pt>
                      <c:pt idx="6">
                        <c:v>133.76666666666668</c:v>
                      </c:pt>
                      <c:pt idx="7">
                        <c:v>111.16333333333336</c:v>
                      </c:pt>
                      <c:pt idx="8">
                        <c:v>121.85000000000001</c:v>
                      </c:pt>
                      <c:pt idx="9">
                        <c:v>134.46666666666667</c:v>
                      </c:pt>
                      <c:pt idx="10">
                        <c:v>142.76666666666668</c:v>
                      </c:pt>
                      <c:pt idx="11">
                        <c:v>122.13333333333334</c:v>
                      </c:pt>
                      <c:pt idx="12">
                        <c:v>128.76666666666668</c:v>
                      </c:pt>
                      <c:pt idx="13">
                        <c:v>132.33333333333334</c:v>
                      </c:pt>
                      <c:pt idx="14">
                        <c:v>107.27499999999999</c:v>
                      </c:pt>
                      <c:pt idx="15">
                        <c:v>117.825</c:v>
                      </c:pt>
                      <c:pt idx="16">
                        <c:v>130.67499999999998</c:v>
                      </c:pt>
                      <c:pt idx="17">
                        <c:v>138.48333333333335</c:v>
                      </c:pt>
                      <c:pt idx="18">
                        <c:v>121.56666666666668</c:v>
                      </c:pt>
                      <c:pt idx="19">
                        <c:v>127.01666666666669</c:v>
                      </c:pt>
                      <c:pt idx="20">
                        <c:v>130.71666666666667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FEA4-42BC-ACF7-391432E75EA0}"/>
                  </c:ext>
                </c:extLst>
              </c15:ser>
            </c15:filteredBarSeries>
            <c15:filteredBa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Source!$CL$23</c15:sqref>
                        </c15:formulaRef>
                      </c:ext>
                    </c:extLst>
                    <c:strCache>
                      <c:ptCount val="1"/>
                      <c:pt idx="0">
                        <c:v> Jharkhand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Source!$CM$23:$DG$23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110.84166666666668</c:v>
                      </c:pt>
                      <c:pt idx="1">
                        <c:v>122.46666666666668</c:v>
                      </c:pt>
                      <c:pt idx="2">
                        <c:v>136.80000000000001</c:v>
                      </c:pt>
                      <c:pt idx="3">
                        <c:v>142.43333333333334</c:v>
                      </c:pt>
                      <c:pt idx="4">
                        <c:v>124.88333333333333</c:v>
                      </c:pt>
                      <c:pt idx="5">
                        <c:v>133.97499999999999</c:v>
                      </c:pt>
                      <c:pt idx="6">
                        <c:v>139.00833333333333</c:v>
                      </c:pt>
                      <c:pt idx="7">
                        <c:v>110.02166666666666</c:v>
                      </c:pt>
                      <c:pt idx="8">
                        <c:v>121.03333333333335</c:v>
                      </c:pt>
                      <c:pt idx="9">
                        <c:v>134.47499999999999</c:v>
                      </c:pt>
                      <c:pt idx="10">
                        <c:v>140.76666666666668</c:v>
                      </c:pt>
                      <c:pt idx="11">
                        <c:v>123.13333333333333</c:v>
                      </c:pt>
                      <c:pt idx="12">
                        <c:v>130.58333333333334</c:v>
                      </c:pt>
                      <c:pt idx="13">
                        <c:v>135.03333333333333</c:v>
                      </c:pt>
                      <c:pt idx="14">
                        <c:v>108.64166666666667</c:v>
                      </c:pt>
                      <c:pt idx="15">
                        <c:v>118.55</c:v>
                      </c:pt>
                      <c:pt idx="16">
                        <c:v>129.88333333333335</c:v>
                      </c:pt>
                      <c:pt idx="17">
                        <c:v>137.47500000000002</c:v>
                      </c:pt>
                      <c:pt idx="18">
                        <c:v>120.29166666666669</c:v>
                      </c:pt>
                      <c:pt idx="19">
                        <c:v>125.08333333333331</c:v>
                      </c:pt>
                      <c:pt idx="20">
                        <c:v>128.62500000000003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FEA4-42BC-ACF7-391432E75EA0}"/>
                  </c:ext>
                </c:extLst>
              </c15:ser>
            </c15:filteredBarSeries>
            <c15:filteredBa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Source!$CL$24</c15:sqref>
                        </c15:formulaRef>
                      </c:ext>
                    </c:extLst>
                    <c:strCache>
                      <c:ptCount val="1"/>
                      <c:pt idx="0">
                        <c:v> Orissa</c:v>
                      </c:pt>
                    </c:strCache>
                  </c:strRef>
                </c:tx>
                <c:spPr>
                  <a:solidFill>
                    <a:schemeClr val="accent3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Source!$CM$24:$DG$24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110.93333333333334</c:v>
                      </c:pt>
                      <c:pt idx="1">
                        <c:v>120.21666666666665</c:v>
                      </c:pt>
                      <c:pt idx="2">
                        <c:v>131.98333333333335</c:v>
                      </c:pt>
                      <c:pt idx="3">
                        <c:v>141.38333333333335</c:v>
                      </c:pt>
                      <c:pt idx="4">
                        <c:v>127.25000000000001</c:v>
                      </c:pt>
                      <c:pt idx="5">
                        <c:v>136.87500000000003</c:v>
                      </c:pt>
                      <c:pt idx="6">
                        <c:v>138.41666666666669</c:v>
                      </c:pt>
                      <c:pt idx="7">
                        <c:v>110.43083333333334</c:v>
                      </c:pt>
                      <c:pt idx="8">
                        <c:v>120.22500000000001</c:v>
                      </c:pt>
                      <c:pt idx="9">
                        <c:v>132.19166666666669</c:v>
                      </c:pt>
                      <c:pt idx="10">
                        <c:v>141.20833333333334</c:v>
                      </c:pt>
                      <c:pt idx="11">
                        <c:v>125.59166666666664</c:v>
                      </c:pt>
                      <c:pt idx="12">
                        <c:v>133.78333333333333</c:v>
                      </c:pt>
                      <c:pt idx="13">
                        <c:v>135.82500000000002</c:v>
                      </c:pt>
                      <c:pt idx="14">
                        <c:v>109.01666666666665</c:v>
                      </c:pt>
                      <c:pt idx="15">
                        <c:v>120.35833333333333</c:v>
                      </c:pt>
                      <c:pt idx="16">
                        <c:v>132.79999999999998</c:v>
                      </c:pt>
                      <c:pt idx="17">
                        <c:v>140.78333333333333</c:v>
                      </c:pt>
                      <c:pt idx="18">
                        <c:v>121.34166666666668</c:v>
                      </c:pt>
                      <c:pt idx="19">
                        <c:v>125.82500000000003</c:v>
                      </c:pt>
                      <c:pt idx="20">
                        <c:v>129.19999999999999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FEA4-42BC-ACF7-391432E75EA0}"/>
                  </c:ext>
                </c:extLst>
              </c15:ser>
            </c15:filteredBarSeries>
            <c15:filteredBa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Source!$CL$25</c15:sqref>
                        </c15:formulaRef>
                      </c:ext>
                    </c:extLst>
                    <c:strCache>
                      <c:ptCount val="1"/>
                      <c:pt idx="0">
                        <c:v> Chattisgarh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Source!$CM$25:$DG$25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109.925</c:v>
                      </c:pt>
                      <c:pt idx="1">
                        <c:v>119.35833333333333</c:v>
                      </c:pt>
                      <c:pt idx="2">
                        <c:v>132.49166666666667</c:v>
                      </c:pt>
                      <c:pt idx="3">
                        <c:v>142.6583333333333</c:v>
                      </c:pt>
                      <c:pt idx="4">
                        <c:v>130.53333333333333</c:v>
                      </c:pt>
                      <c:pt idx="5">
                        <c:v>137.93333333333334</c:v>
                      </c:pt>
                      <c:pt idx="6">
                        <c:v>139.52500000000001</c:v>
                      </c:pt>
                      <c:pt idx="7">
                        <c:v>109.22833333333334</c:v>
                      </c:pt>
                      <c:pt idx="8">
                        <c:v>118.94166666666666</c:v>
                      </c:pt>
                      <c:pt idx="9">
                        <c:v>131.76666666666668</c:v>
                      </c:pt>
                      <c:pt idx="10">
                        <c:v>140.75833333333333</c:v>
                      </c:pt>
                      <c:pt idx="11">
                        <c:v>126.75</c:v>
                      </c:pt>
                      <c:pt idx="12">
                        <c:v>133.27500000000001</c:v>
                      </c:pt>
                      <c:pt idx="13">
                        <c:v>135.49166666666665</c:v>
                      </c:pt>
                      <c:pt idx="14">
                        <c:v>108.04166666666669</c:v>
                      </c:pt>
                      <c:pt idx="15">
                        <c:v>118.09166666666665</c:v>
                      </c:pt>
                      <c:pt idx="16">
                        <c:v>130.28333333333333</c:v>
                      </c:pt>
                      <c:pt idx="17">
                        <c:v>136.91666666666669</c:v>
                      </c:pt>
                      <c:pt idx="18">
                        <c:v>120.75</c:v>
                      </c:pt>
                      <c:pt idx="19">
                        <c:v>125.84999999999998</c:v>
                      </c:pt>
                      <c:pt idx="20">
                        <c:v>129.1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FEA4-42BC-ACF7-391432E75EA0}"/>
                  </c:ext>
                </c:extLst>
              </c15:ser>
            </c15:filteredBarSeries>
            <c15:filteredBa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Source!$CL$26</c15:sqref>
                        </c15:formulaRef>
                      </c:ext>
                    </c:extLst>
                    <c:strCache>
                      <c:ptCount val="1"/>
                      <c:pt idx="0">
                        <c:v> Madhya Pradesh</c:v>
                      </c:pt>
                    </c:strCache>
                  </c:strRef>
                </c:tx>
                <c:spPr>
                  <a:solidFill>
                    <a:schemeClr val="accent5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Source!$CM$26:$DG$26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110.98333333333333</c:v>
                      </c:pt>
                      <c:pt idx="1">
                        <c:v>122.24166666666666</c:v>
                      </c:pt>
                      <c:pt idx="2">
                        <c:v>134.65</c:v>
                      </c:pt>
                      <c:pt idx="3">
                        <c:v>141.375</c:v>
                      </c:pt>
                      <c:pt idx="4">
                        <c:v>123.20833333333331</c:v>
                      </c:pt>
                      <c:pt idx="5">
                        <c:v>128.55833333333337</c:v>
                      </c:pt>
                      <c:pt idx="6">
                        <c:v>130.70833333333334</c:v>
                      </c:pt>
                      <c:pt idx="7">
                        <c:v>109.54166666666664</c:v>
                      </c:pt>
                      <c:pt idx="8">
                        <c:v>120.38333333333331</c:v>
                      </c:pt>
                      <c:pt idx="9">
                        <c:v>132.40833333333333</c:v>
                      </c:pt>
                      <c:pt idx="10">
                        <c:v>139.1</c:v>
                      </c:pt>
                      <c:pt idx="11">
                        <c:v>122.75</c:v>
                      </c:pt>
                      <c:pt idx="12">
                        <c:v>127.70833333333336</c:v>
                      </c:pt>
                      <c:pt idx="13">
                        <c:v>130.54999999999998</c:v>
                      </c:pt>
                      <c:pt idx="14">
                        <c:v>107.47500000000001</c:v>
                      </c:pt>
                      <c:pt idx="15">
                        <c:v>117.94166666666666</c:v>
                      </c:pt>
                      <c:pt idx="16">
                        <c:v>129.35833333333338</c:v>
                      </c:pt>
                      <c:pt idx="17">
                        <c:v>135.98333333333332</c:v>
                      </c:pt>
                      <c:pt idx="18">
                        <c:v>122.11666666666667</c:v>
                      </c:pt>
                      <c:pt idx="19">
                        <c:v>126.48333333333333</c:v>
                      </c:pt>
                      <c:pt idx="20">
                        <c:v>130.31666666666666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FEA4-42BC-ACF7-391432E75EA0}"/>
                  </c:ext>
                </c:extLst>
              </c15:ser>
            </c15:filteredBarSeries>
            <c15:filteredBar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Source!$CL$27</c15:sqref>
                        </c15:formulaRef>
                      </c:ext>
                    </c:extLst>
                    <c:strCache>
                      <c:ptCount val="1"/>
                      <c:pt idx="0">
                        <c:v> Gujarat</c:v>
                      </c:pt>
                    </c:strCache>
                  </c:strRef>
                </c:tx>
                <c:spPr>
                  <a:solidFill>
                    <a:schemeClr val="accent6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Source!$CM$27:$DG$27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112.99166666666667</c:v>
                      </c:pt>
                      <c:pt idx="1">
                        <c:v>124.10833333333331</c:v>
                      </c:pt>
                      <c:pt idx="2">
                        <c:v>135.54999999999998</c:v>
                      </c:pt>
                      <c:pt idx="3">
                        <c:v>142.63333333333333</c:v>
                      </c:pt>
                      <c:pt idx="4">
                        <c:v>123.875</c:v>
                      </c:pt>
                      <c:pt idx="5">
                        <c:v>133.25833333333333</c:v>
                      </c:pt>
                      <c:pt idx="6">
                        <c:v>138.00833333333335</c:v>
                      </c:pt>
                      <c:pt idx="7">
                        <c:v>110.65166666666669</c:v>
                      </c:pt>
                      <c:pt idx="8">
                        <c:v>121.39166666666665</c:v>
                      </c:pt>
                      <c:pt idx="9">
                        <c:v>132.3833333333333</c:v>
                      </c:pt>
                      <c:pt idx="10">
                        <c:v>138.45000000000002</c:v>
                      </c:pt>
                      <c:pt idx="11">
                        <c:v>121.43333333333334</c:v>
                      </c:pt>
                      <c:pt idx="12">
                        <c:v>128.24166666666665</c:v>
                      </c:pt>
                      <c:pt idx="13">
                        <c:v>131.75000000000003</c:v>
                      </c:pt>
                      <c:pt idx="14">
                        <c:v>108.74166666666667</c:v>
                      </c:pt>
                      <c:pt idx="15">
                        <c:v>119.22500000000001</c:v>
                      </c:pt>
                      <c:pt idx="16">
                        <c:v>129.76666666666668</c:v>
                      </c:pt>
                      <c:pt idx="17">
                        <c:v>135</c:v>
                      </c:pt>
                      <c:pt idx="18">
                        <c:v>119.54166666666667</c:v>
                      </c:pt>
                      <c:pt idx="19">
                        <c:v>124.425</c:v>
                      </c:pt>
                      <c:pt idx="20">
                        <c:v>126.94166666666666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FEA4-42BC-ACF7-391432E75EA0}"/>
                  </c:ext>
                </c:extLst>
              </c15:ser>
            </c15:filteredBarSeries>
            <c15:filteredBa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Source!$CL$28</c15:sqref>
                        </c15:formulaRef>
                      </c:ext>
                    </c:extLst>
                    <c:strCache>
                      <c:ptCount val="1"/>
                      <c:pt idx="0">
                        <c:v> Daman and Diu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Source!$CM$28:$DG$28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107.59166666666665</c:v>
                      </c:pt>
                      <c:pt idx="1">
                        <c:v>115</c:v>
                      </c:pt>
                      <c:pt idx="2">
                        <c:v>128.40833333333333</c:v>
                      </c:pt>
                      <c:pt idx="3">
                        <c:v>137.23333333333335</c:v>
                      </c:pt>
                      <c:pt idx="4">
                        <c:v>133.39166666666668</c:v>
                      </c:pt>
                      <c:pt idx="5">
                        <c:v>144.27500000000001</c:v>
                      </c:pt>
                      <c:pt idx="6">
                        <c:v>159.56666666666666</c:v>
                      </c:pt>
                      <c:pt idx="7">
                        <c:v>107.56833333333333</c:v>
                      </c:pt>
                      <c:pt idx="8">
                        <c:v>115.49999999999999</c:v>
                      </c:pt>
                      <c:pt idx="9">
                        <c:v>127.41666666666669</c:v>
                      </c:pt>
                      <c:pt idx="10">
                        <c:v>135.61666666666667</c:v>
                      </c:pt>
                      <c:pt idx="11">
                        <c:v>129.24999999999997</c:v>
                      </c:pt>
                      <c:pt idx="12">
                        <c:v>137.60833333333332</c:v>
                      </c:pt>
                      <c:pt idx="13">
                        <c:v>146.95000000000002</c:v>
                      </c:pt>
                      <c:pt idx="14">
                        <c:v>107.375</c:v>
                      </c:pt>
                      <c:pt idx="15">
                        <c:v>116.71666666666668</c:v>
                      </c:pt>
                      <c:pt idx="16">
                        <c:v>125.71666666666664</c:v>
                      </c:pt>
                      <c:pt idx="17">
                        <c:v>132.85833333333335</c:v>
                      </c:pt>
                      <c:pt idx="18">
                        <c:v>123.50833333333333</c:v>
                      </c:pt>
                      <c:pt idx="19">
                        <c:v>128.34166666666667</c:v>
                      </c:pt>
                      <c:pt idx="20">
                        <c:v>129.42499999999998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FEA4-42BC-ACF7-391432E75EA0}"/>
                  </c:ext>
                </c:extLst>
              </c15:ser>
            </c15:filteredBarSeries>
            <c15:filteredBa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Source!$CL$29</c15:sqref>
                        </c15:formulaRef>
                      </c:ext>
                    </c:extLst>
                    <c:strCache>
                      <c:ptCount val="1"/>
                      <c:pt idx="0">
                        <c:v> Dadra and Nagar Haveli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Source!$CM$29:$DG$29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108.07499999999999</c:v>
                      </c:pt>
                      <c:pt idx="1">
                        <c:v>108.86666666666667</c:v>
                      </c:pt>
                      <c:pt idx="2">
                        <c:v>117.97500000000001</c:v>
                      </c:pt>
                      <c:pt idx="3">
                        <c:v>124.03333333333332</c:v>
                      </c:pt>
                      <c:pt idx="4">
                        <c:v>122.55</c:v>
                      </c:pt>
                      <c:pt idx="5">
                        <c:v>133.26666666666665</c:v>
                      </c:pt>
                      <c:pt idx="6">
                        <c:v>137.76666666666665</c:v>
                      </c:pt>
                      <c:pt idx="7">
                        <c:v>108.09416666666668</c:v>
                      </c:pt>
                      <c:pt idx="8">
                        <c:v>111.35000000000001</c:v>
                      </c:pt>
                      <c:pt idx="9">
                        <c:v>120.18333333333332</c:v>
                      </c:pt>
                      <c:pt idx="10">
                        <c:v>125.53333333333332</c:v>
                      </c:pt>
                      <c:pt idx="11">
                        <c:v>119.27499999999999</c:v>
                      </c:pt>
                      <c:pt idx="12">
                        <c:v>126.99166666666666</c:v>
                      </c:pt>
                      <c:pt idx="13">
                        <c:v>130.65</c:v>
                      </c:pt>
                      <c:pt idx="14">
                        <c:v>107.85833333333333</c:v>
                      </c:pt>
                      <c:pt idx="15">
                        <c:v>118.10833333333333</c:v>
                      </c:pt>
                      <c:pt idx="16">
                        <c:v>126.00833333333333</c:v>
                      </c:pt>
                      <c:pt idx="17">
                        <c:v>129.70000000000002</c:v>
                      </c:pt>
                      <c:pt idx="18">
                        <c:v>117.63333333333334</c:v>
                      </c:pt>
                      <c:pt idx="19">
                        <c:v>123.84166666666665</c:v>
                      </c:pt>
                      <c:pt idx="20">
                        <c:v>127.09166666666668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FEA4-42BC-ACF7-391432E75EA0}"/>
                  </c:ext>
                </c:extLst>
              </c15:ser>
            </c15:filteredBarSeries>
            <c15:filteredBar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Source!$CL$30</c15:sqref>
                        </c15:formulaRef>
                      </c:ext>
                    </c:extLst>
                    <c:strCache>
                      <c:ptCount val="1"/>
                      <c:pt idx="0">
                        <c:v> Maharashtra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Source!$CM$30:$DG$30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111.325</c:v>
                      </c:pt>
                      <c:pt idx="1">
                        <c:v>121.14999999999999</c:v>
                      </c:pt>
                      <c:pt idx="2">
                        <c:v>131.99166666666667</c:v>
                      </c:pt>
                      <c:pt idx="3">
                        <c:v>138.44999999999999</c:v>
                      </c:pt>
                      <c:pt idx="4">
                        <c:v>124.125</c:v>
                      </c:pt>
                      <c:pt idx="5">
                        <c:v>131.73333333333332</c:v>
                      </c:pt>
                      <c:pt idx="6">
                        <c:v>138.41666666666666</c:v>
                      </c:pt>
                      <c:pt idx="7">
                        <c:v>109.09083333333335</c:v>
                      </c:pt>
                      <c:pt idx="8">
                        <c:v>118.97500000000001</c:v>
                      </c:pt>
                      <c:pt idx="9">
                        <c:v>130.25</c:v>
                      </c:pt>
                      <c:pt idx="10">
                        <c:v>136.26666666666665</c:v>
                      </c:pt>
                      <c:pt idx="11">
                        <c:v>120.75</c:v>
                      </c:pt>
                      <c:pt idx="12">
                        <c:v>126.16666666666667</c:v>
                      </c:pt>
                      <c:pt idx="13">
                        <c:v>130.99166666666667</c:v>
                      </c:pt>
                      <c:pt idx="14">
                        <c:v>107.7833333333333</c:v>
                      </c:pt>
                      <c:pt idx="15">
                        <c:v>117.82499999999999</c:v>
                      </c:pt>
                      <c:pt idx="16">
                        <c:v>129.25000000000003</c:v>
                      </c:pt>
                      <c:pt idx="17">
                        <c:v>135.00000000000003</c:v>
                      </c:pt>
                      <c:pt idx="18">
                        <c:v>119.05833333333335</c:v>
                      </c:pt>
                      <c:pt idx="19">
                        <c:v>123.35833333333333</c:v>
                      </c:pt>
                      <c:pt idx="20">
                        <c:v>127.25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FEA4-42BC-ACF7-391432E75EA0}"/>
                  </c:ext>
                </c:extLst>
              </c15:ser>
            </c15:filteredBarSeries>
            <c15:filteredBar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Source!$CL$31</c15:sqref>
                        </c15:formulaRef>
                      </c:ext>
                    </c:extLst>
                    <c:strCache>
                      <c:ptCount val="1"/>
                      <c:pt idx="0">
                        <c:v> Andhra Pradesh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Source!$CM$31:$DG$31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110.125</c:v>
                      </c:pt>
                      <c:pt idx="1">
                        <c:v>119.63333333333333</c:v>
                      </c:pt>
                      <c:pt idx="2">
                        <c:v>132.60000000000002</c:v>
                      </c:pt>
                      <c:pt idx="3">
                        <c:v>138.48333333333335</c:v>
                      </c:pt>
                      <c:pt idx="4">
                        <c:v>126.16666666666669</c:v>
                      </c:pt>
                      <c:pt idx="5">
                        <c:v>135.5</c:v>
                      </c:pt>
                      <c:pt idx="6">
                        <c:v>140.08333333333331</c:v>
                      </c:pt>
                      <c:pt idx="7">
                        <c:v>109.00666666666667</c:v>
                      </c:pt>
                      <c:pt idx="8">
                        <c:v>119.22500000000001</c:v>
                      </c:pt>
                      <c:pt idx="9">
                        <c:v>132.66666666666666</c:v>
                      </c:pt>
                      <c:pt idx="10">
                        <c:v>138.65</c:v>
                      </c:pt>
                      <c:pt idx="11">
                        <c:v>125.29166666666667</c:v>
                      </c:pt>
                      <c:pt idx="12">
                        <c:v>133.63333333333335</c:v>
                      </c:pt>
                      <c:pt idx="13">
                        <c:v>137.625</c:v>
                      </c:pt>
                      <c:pt idx="14">
                        <c:v>107.075</c:v>
                      </c:pt>
                      <c:pt idx="15">
                        <c:v>118.91666666666664</c:v>
                      </c:pt>
                      <c:pt idx="16">
                        <c:v>132.79166666666669</c:v>
                      </c:pt>
                      <c:pt idx="17">
                        <c:v>138.88333333333333</c:v>
                      </c:pt>
                      <c:pt idx="18">
                        <c:v>123.78333333333336</c:v>
                      </c:pt>
                      <c:pt idx="19">
                        <c:v>130.45000000000002</c:v>
                      </c:pt>
                      <c:pt idx="20">
                        <c:v>133.41666666666666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FEA4-42BC-ACF7-391432E75EA0}"/>
                  </c:ext>
                </c:extLst>
              </c15:ser>
            </c15:filteredBarSeries>
            <c15:filteredBar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Source!$CL$32</c15:sqref>
                        </c15:formulaRef>
                      </c:ext>
                    </c:extLst>
                    <c:strCache>
                      <c:ptCount val="1"/>
                      <c:pt idx="0">
                        <c:v> Karnataka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Source!$CM$32:$DG$32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112.11666666666666</c:v>
                      </c:pt>
                      <c:pt idx="1">
                        <c:v>123.18333333333334</c:v>
                      </c:pt>
                      <c:pt idx="2">
                        <c:v>136.82500000000002</c:v>
                      </c:pt>
                      <c:pt idx="3">
                        <c:v>142.00000000000003</c:v>
                      </c:pt>
                      <c:pt idx="4">
                        <c:v>127.06666666666666</c:v>
                      </c:pt>
                      <c:pt idx="5">
                        <c:v>134.3666666666667</c:v>
                      </c:pt>
                      <c:pt idx="6">
                        <c:v>138.33333333333334</c:v>
                      </c:pt>
                      <c:pt idx="7">
                        <c:v>110.54333333333334</c:v>
                      </c:pt>
                      <c:pt idx="8">
                        <c:v>121.93333333333329</c:v>
                      </c:pt>
                      <c:pt idx="9">
                        <c:v>135.97499999999997</c:v>
                      </c:pt>
                      <c:pt idx="10">
                        <c:v>143.35000000000002</c:v>
                      </c:pt>
                      <c:pt idx="11">
                        <c:v>127.05833333333334</c:v>
                      </c:pt>
                      <c:pt idx="12">
                        <c:v>133.85833333333332</c:v>
                      </c:pt>
                      <c:pt idx="13">
                        <c:v>137.96666666666667</c:v>
                      </c:pt>
                      <c:pt idx="14">
                        <c:v>109.01666666666667</c:v>
                      </c:pt>
                      <c:pt idx="15">
                        <c:v>120.91666666666667</c:v>
                      </c:pt>
                      <c:pt idx="16">
                        <c:v>135.17499999999998</c:v>
                      </c:pt>
                      <c:pt idx="17">
                        <c:v>144.59166666666667</c:v>
                      </c:pt>
                      <c:pt idx="18">
                        <c:v>127.05000000000001</c:v>
                      </c:pt>
                      <c:pt idx="19">
                        <c:v>133.41666666666666</c:v>
                      </c:pt>
                      <c:pt idx="20">
                        <c:v>137.64166666666665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FEA4-42BC-ACF7-391432E75EA0}"/>
                  </c:ext>
                </c:extLst>
              </c15:ser>
            </c15:filteredBarSeries>
            <c15:filteredBar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Source!$CL$33</c15:sqref>
                        </c15:formulaRef>
                      </c:ext>
                    </c:extLst>
                    <c:strCache>
                      <c:ptCount val="1"/>
                      <c:pt idx="0">
                        <c:v> Goa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Source!$CM$33:$DG$33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109.59166666666665</c:v>
                      </c:pt>
                      <c:pt idx="1">
                        <c:v>116.40833333333335</c:v>
                      </c:pt>
                      <c:pt idx="2">
                        <c:v>130.78333333333333</c:v>
                      </c:pt>
                      <c:pt idx="3">
                        <c:v>143.5</c:v>
                      </c:pt>
                      <c:pt idx="4">
                        <c:v>129.7833333333333</c:v>
                      </c:pt>
                      <c:pt idx="5">
                        <c:v>139.6</c:v>
                      </c:pt>
                      <c:pt idx="6">
                        <c:v>145.64166666666668</c:v>
                      </c:pt>
                      <c:pt idx="7">
                        <c:v>108.2375</c:v>
                      </c:pt>
                      <c:pt idx="8">
                        <c:v>115.76666666666665</c:v>
                      </c:pt>
                      <c:pt idx="9">
                        <c:v>127.80000000000001</c:v>
                      </c:pt>
                      <c:pt idx="10">
                        <c:v>137.52500000000001</c:v>
                      </c:pt>
                      <c:pt idx="11">
                        <c:v>123.64166666666667</c:v>
                      </c:pt>
                      <c:pt idx="12">
                        <c:v>131.10833333333335</c:v>
                      </c:pt>
                      <c:pt idx="13">
                        <c:v>135.49166666666665</c:v>
                      </c:pt>
                      <c:pt idx="14">
                        <c:v>106.97500000000001</c:v>
                      </c:pt>
                      <c:pt idx="15">
                        <c:v>115.23333333333335</c:v>
                      </c:pt>
                      <c:pt idx="16">
                        <c:v>125.03333333333335</c:v>
                      </c:pt>
                      <c:pt idx="17">
                        <c:v>132.11666666666667</c:v>
                      </c:pt>
                      <c:pt idx="18">
                        <c:v>119.74166666666666</c:v>
                      </c:pt>
                      <c:pt idx="19">
                        <c:v>125.71666666666665</c:v>
                      </c:pt>
                      <c:pt idx="20">
                        <c:v>129.08333333333334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FEA4-42BC-ACF7-391432E75EA0}"/>
                  </c:ext>
                </c:extLst>
              </c15:ser>
            </c15:filteredBarSeries>
            <c15:filteredBar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Source!$CL$34</c15:sqref>
                        </c15:formulaRef>
                      </c:ext>
                    </c:extLst>
                    <c:strCache>
                      <c:ptCount val="1"/>
                      <c:pt idx="0">
                        <c:v> Lakshwadeep</c:v>
                      </c:pt>
                    </c:strCache>
                  </c:strRef>
                </c:tx>
                <c:spPr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Source!$CM$34:$DG$34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109.80833333333332</c:v>
                      </c:pt>
                      <c:pt idx="1">
                        <c:v>116.50833333333334</c:v>
                      </c:pt>
                      <c:pt idx="2">
                        <c:v>122.17500000000001</c:v>
                      </c:pt>
                      <c:pt idx="3">
                        <c:v>132.73333333333332</c:v>
                      </c:pt>
                      <c:pt idx="4">
                        <c:v>126.42500000000001</c:v>
                      </c:pt>
                      <c:pt idx="5">
                        <c:v>129.53333333333333</c:v>
                      </c:pt>
                      <c:pt idx="6">
                        <c:v>132.75833333333335</c:v>
                      </c:pt>
                      <c:pt idx="7">
                        <c:v>110.3725</c:v>
                      </c:pt>
                      <c:pt idx="8">
                        <c:v>118.25833333333333</c:v>
                      </c:pt>
                      <c:pt idx="9">
                        <c:v>123.96666666666668</c:v>
                      </c:pt>
                      <c:pt idx="10">
                        <c:v>131.75833333333335</c:v>
                      </c:pt>
                      <c:pt idx="11">
                        <c:v>120.375</c:v>
                      </c:pt>
                      <c:pt idx="12">
                        <c:v>123.06666666666666</c:v>
                      </c:pt>
                      <c:pt idx="13">
                        <c:v>126.65833333333332</c:v>
                      </c:pt>
                      <c:pt idx="14">
                        <c:v>110.99166666666666</c:v>
                      </c:pt>
                      <c:pt idx="15">
                        <c:v>119.67499999999997</c:v>
                      </c:pt>
                      <c:pt idx="16">
                        <c:v>125.47499999999998</c:v>
                      </c:pt>
                      <c:pt idx="17">
                        <c:v>130.89166666666665</c:v>
                      </c:pt>
                      <c:pt idx="18">
                        <c:v>114.55833333333334</c:v>
                      </c:pt>
                      <c:pt idx="19">
                        <c:v>116.88333333333334</c:v>
                      </c:pt>
                      <c:pt idx="20">
                        <c:v>120.82499999999999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FEA4-42BC-ACF7-391432E75EA0}"/>
                  </c:ext>
                </c:extLst>
              </c15:ser>
            </c15:filteredBarSeries>
            <c15:filteredBar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Source!$CL$35</c15:sqref>
                        </c15:formulaRef>
                      </c:ext>
                    </c:extLst>
                    <c:strCache>
                      <c:ptCount val="1"/>
                      <c:pt idx="0">
                        <c:v> Kerala</c:v>
                      </c:pt>
                    </c:strCache>
                  </c:strRef>
                </c:tx>
                <c:spPr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Source!$CM$35:$DG$35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112.65833333333335</c:v>
                      </c:pt>
                      <c:pt idx="1">
                        <c:v>120.18333333333335</c:v>
                      </c:pt>
                      <c:pt idx="2">
                        <c:v>132.71666666666667</c:v>
                      </c:pt>
                      <c:pt idx="3">
                        <c:v>141.89166666666665</c:v>
                      </c:pt>
                      <c:pt idx="4">
                        <c:v>124.36666666666667</c:v>
                      </c:pt>
                      <c:pt idx="5">
                        <c:v>129.33333333333334</c:v>
                      </c:pt>
                      <c:pt idx="6">
                        <c:v>137.60000000000002</c:v>
                      </c:pt>
                      <c:pt idx="7">
                        <c:v>112.04083333333331</c:v>
                      </c:pt>
                      <c:pt idx="8">
                        <c:v>120.38333333333333</c:v>
                      </c:pt>
                      <c:pt idx="9">
                        <c:v>133.38333333333333</c:v>
                      </c:pt>
                      <c:pt idx="10">
                        <c:v>142.84166666666667</c:v>
                      </c:pt>
                      <c:pt idx="11">
                        <c:v>124.54166666666667</c:v>
                      </c:pt>
                      <c:pt idx="12">
                        <c:v>129.67500000000001</c:v>
                      </c:pt>
                      <c:pt idx="13">
                        <c:v>137.07500000000002</c:v>
                      </c:pt>
                      <c:pt idx="14">
                        <c:v>111.00833333333333</c:v>
                      </c:pt>
                      <c:pt idx="15">
                        <c:v>121.01666666666665</c:v>
                      </c:pt>
                      <c:pt idx="16">
                        <c:v>134.83333333333331</c:v>
                      </c:pt>
                      <c:pt idx="17">
                        <c:v>144.79166666666669</c:v>
                      </c:pt>
                      <c:pt idx="18">
                        <c:v>124.85833333333335</c:v>
                      </c:pt>
                      <c:pt idx="19">
                        <c:v>130.29166666666666</c:v>
                      </c:pt>
                      <c:pt idx="20">
                        <c:v>136.13333333333335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FEA4-42BC-ACF7-391432E75EA0}"/>
                  </c:ext>
                </c:extLst>
              </c15:ser>
            </c15:filteredBarSeries>
            <c15:filteredBar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Source!$CL$36</c15:sqref>
                        </c15:formulaRef>
                      </c:ext>
                    </c:extLst>
                    <c:strCache>
                      <c:ptCount val="1"/>
                      <c:pt idx="0">
                        <c:v> Tamil Nadu</c:v>
                      </c:pt>
                    </c:strCache>
                  </c:strRef>
                </c:tx>
                <c:spPr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Source!$CM$36:$DG$36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111.20833333333333</c:v>
                      </c:pt>
                      <c:pt idx="1">
                        <c:v>122.96666666666665</c:v>
                      </c:pt>
                      <c:pt idx="2">
                        <c:v>136.10833333333332</c:v>
                      </c:pt>
                      <c:pt idx="3">
                        <c:v>141.70833333333334</c:v>
                      </c:pt>
                      <c:pt idx="4">
                        <c:v>123.94999999999999</c:v>
                      </c:pt>
                      <c:pt idx="5">
                        <c:v>130.12500000000003</c:v>
                      </c:pt>
                      <c:pt idx="6">
                        <c:v>136.26666666666665</c:v>
                      </c:pt>
                      <c:pt idx="7">
                        <c:v>109.30583333333333</c:v>
                      </c:pt>
                      <c:pt idx="8">
                        <c:v>121.94166666666668</c:v>
                      </c:pt>
                      <c:pt idx="9">
                        <c:v>135.39166666666668</c:v>
                      </c:pt>
                      <c:pt idx="10">
                        <c:v>141.40833333333333</c:v>
                      </c:pt>
                      <c:pt idx="11">
                        <c:v>124.28333333333332</c:v>
                      </c:pt>
                      <c:pt idx="12">
                        <c:v>129.85833333333335</c:v>
                      </c:pt>
                      <c:pt idx="13">
                        <c:v>135.75833333333333</c:v>
                      </c:pt>
                      <c:pt idx="14">
                        <c:v>107.85000000000001</c:v>
                      </c:pt>
                      <c:pt idx="15">
                        <c:v>121.30833333333335</c:v>
                      </c:pt>
                      <c:pt idx="16">
                        <c:v>134.85833333333332</c:v>
                      </c:pt>
                      <c:pt idx="17">
                        <c:v>141.16666666666666</c:v>
                      </c:pt>
                      <c:pt idx="18">
                        <c:v>124.50833333333334</c:v>
                      </c:pt>
                      <c:pt idx="19">
                        <c:v>129.68333333333334</c:v>
                      </c:pt>
                      <c:pt idx="20">
                        <c:v>135.35833333333335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FEA4-42BC-ACF7-391432E75EA0}"/>
                  </c:ext>
                </c:extLst>
              </c15:ser>
            </c15:filteredBarSeries>
            <c15:filteredBar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Source!$CL$37</c15:sqref>
                        </c15:formulaRef>
                      </c:ext>
                    </c:extLst>
                    <c:strCache>
                      <c:ptCount val="1"/>
                      <c:pt idx="0">
                        <c:v> Pondicherry</c:v>
                      </c:pt>
                    </c:strCache>
                  </c:strRef>
                </c:tx>
                <c:spPr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Source!$CM$37:$DG$37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110.27499999999999</c:v>
                      </c:pt>
                      <c:pt idx="1">
                        <c:v>120.5916666666667</c:v>
                      </c:pt>
                      <c:pt idx="2">
                        <c:v>134.96666666666667</c:v>
                      </c:pt>
                      <c:pt idx="3">
                        <c:v>143.80833333333331</c:v>
                      </c:pt>
                      <c:pt idx="4">
                        <c:v>136.20000000000002</c:v>
                      </c:pt>
                      <c:pt idx="5">
                        <c:v>137.73333333333335</c:v>
                      </c:pt>
                      <c:pt idx="6">
                        <c:v>138.875</c:v>
                      </c:pt>
                      <c:pt idx="7">
                        <c:v>108.82749999999999</c:v>
                      </c:pt>
                      <c:pt idx="8">
                        <c:v>119.35000000000001</c:v>
                      </c:pt>
                      <c:pt idx="9">
                        <c:v>132.625</c:v>
                      </c:pt>
                      <c:pt idx="10">
                        <c:v>140.24166666666665</c:v>
                      </c:pt>
                      <c:pt idx="11">
                        <c:v>128.96666666666667</c:v>
                      </c:pt>
                      <c:pt idx="12">
                        <c:v>131.10833333333335</c:v>
                      </c:pt>
                      <c:pt idx="13">
                        <c:v>133.64166666666665</c:v>
                      </c:pt>
                      <c:pt idx="14">
                        <c:v>108.29166666666669</c:v>
                      </c:pt>
                      <c:pt idx="15">
                        <c:v>119.00833333333331</c:v>
                      </c:pt>
                      <c:pt idx="16">
                        <c:v>131.80833333333334</c:v>
                      </c:pt>
                      <c:pt idx="17">
                        <c:v>139.00833333333335</c:v>
                      </c:pt>
                      <c:pt idx="18">
                        <c:v>126.46666666666665</c:v>
                      </c:pt>
                      <c:pt idx="19">
                        <c:v>128.85</c:v>
                      </c:pt>
                      <c:pt idx="20">
                        <c:v>131.84166666666667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FEA4-42BC-ACF7-391432E75EA0}"/>
                  </c:ext>
                </c:extLst>
              </c15:ser>
            </c15:filteredBarSeries>
            <c15:filteredBar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Source!$CL$38</c15:sqref>
                        </c15:formulaRef>
                      </c:ext>
                    </c:extLst>
                    <c:strCache>
                      <c:ptCount val="1"/>
                      <c:pt idx="0">
                        <c:v> Andaman and Nicobar</c:v>
                      </c:pt>
                    </c:strCache>
                  </c:strRef>
                </c:tx>
                <c:spPr>
                  <a:solidFill>
                    <a:schemeClr val="accent5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Source!$CM$38:$DG$38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106.56666666666665</c:v>
                      </c:pt>
                      <c:pt idx="1">
                        <c:v>114.30833333333332</c:v>
                      </c:pt>
                      <c:pt idx="2">
                        <c:v>121.85000000000001</c:v>
                      </c:pt>
                      <c:pt idx="3">
                        <c:v>130.11666666666667</c:v>
                      </c:pt>
                      <c:pt idx="4">
                        <c:v>124.26666666666669</c:v>
                      </c:pt>
                      <c:pt idx="5">
                        <c:v>134.61666666666667</c:v>
                      </c:pt>
                      <c:pt idx="6">
                        <c:v>139.95000000000002</c:v>
                      </c:pt>
                      <c:pt idx="7">
                        <c:v>108.45083333333336</c:v>
                      </c:pt>
                      <c:pt idx="8">
                        <c:v>117.39999999999999</c:v>
                      </c:pt>
                      <c:pt idx="9">
                        <c:v>126</c:v>
                      </c:pt>
                      <c:pt idx="10">
                        <c:v>132.35</c:v>
                      </c:pt>
                      <c:pt idx="11">
                        <c:v>120.84999999999998</c:v>
                      </c:pt>
                      <c:pt idx="12">
                        <c:v>128.9</c:v>
                      </c:pt>
                      <c:pt idx="13">
                        <c:v>133.93333333333331</c:v>
                      </c:pt>
                      <c:pt idx="14">
                        <c:v>110.58333333333336</c:v>
                      </c:pt>
                      <c:pt idx="15">
                        <c:v>120.80833333333334</c:v>
                      </c:pt>
                      <c:pt idx="16">
                        <c:v>130.375</c:v>
                      </c:pt>
                      <c:pt idx="17">
                        <c:v>134.70833333333334</c:v>
                      </c:pt>
                      <c:pt idx="18">
                        <c:v>117.52500000000002</c:v>
                      </c:pt>
                      <c:pt idx="19">
                        <c:v>123.35833333333333</c:v>
                      </c:pt>
                      <c:pt idx="20">
                        <c:v>128.13333333333335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FEA4-42BC-ACF7-391432E75EA0}"/>
                  </c:ext>
                </c:extLst>
              </c15:ser>
            </c15:filteredBarSeries>
          </c:ext>
        </c:extLst>
      </c:barChart>
      <c:catAx>
        <c:axId val="58360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70C0"/>
            </a:solidFill>
            <a:round/>
          </a:ln>
          <a:effectLst/>
        </c:spPr>
        <c:txPr>
          <a:bodyPr rot="5400000" spcFirstLastPara="1" vertOverflow="ellipsis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613416"/>
        <c:crosses val="autoZero"/>
        <c:auto val="1"/>
        <c:lblAlgn val="ctr"/>
        <c:lblOffset val="100"/>
        <c:noMultiLvlLbl val="0"/>
      </c:catAx>
      <c:valAx>
        <c:axId val="58361341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606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8"/>
          <c:order val="18"/>
          <c:tx>
            <c:strRef>
              <c:f>Source!$CL$22</c:f>
              <c:strCache>
                <c:ptCount val="1"/>
                <c:pt idx="0">
                  <c:v> West Bengal</c:v>
                </c:pt>
              </c:strCache>
              <c:extLst xmlns:c15="http://schemas.microsoft.com/office/drawing/2012/chart"/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Source!$CM$2:$DG$3</c:f>
              <c:multiLvlStrCache>
                <c:ptCount val="21"/>
                <c:lvl>
                  <c:pt idx="0">
                    <c:v>2011</c:v>
                  </c:pt>
                  <c:pt idx="1">
                    <c:v>2012</c:v>
                  </c:pt>
                  <c:pt idx="2">
                    <c:v>2013</c:v>
                  </c:pt>
                  <c:pt idx="3">
                    <c:v>2014</c:v>
                  </c:pt>
                  <c:pt idx="4">
                    <c:v>2015</c:v>
                  </c:pt>
                  <c:pt idx="5">
                    <c:v>2016</c:v>
                  </c:pt>
                  <c:pt idx="6">
                    <c:v>2017</c:v>
                  </c:pt>
                  <c:pt idx="7">
                    <c:v>2011</c:v>
                  </c:pt>
                  <c:pt idx="8">
                    <c:v>2012</c:v>
                  </c:pt>
                  <c:pt idx="9">
                    <c:v>2013</c:v>
                  </c:pt>
                  <c:pt idx="10">
                    <c:v>2014</c:v>
                  </c:pt>
                  <c:pt idx="11">
                    <c:v>2015</c:v>
                  </c:pt>
                  <c:pt idx="12">
                    <c:v>2016</c:v>
                  </c:pt>
                  <c:pt idx="13">
                    <c:v>2017</c:v>
                  </c:pt>
                  <c:pt idx="14">
                    <c:v>2011</c:v>
                  </c:pt>
                  <c:pt idx="15">
                    <c:v>2012</c:v>
                  </c:pt>
                  <c:pt idx="16">
                    <c:v>2013</c:v>
                  </c:pt>
                  <c:pt idx="17">
                    <c:v>2014</c:v>
                  </c:pt>
                  <c:pt idx="18">
                    <c:v>2015</c:v>
                  </c:pt>
                  <c:pt idx="19">
                    <c:v>2016</c:v>
                  </c:pt>
                  <c:pt idx="20">
                    <c:v>2017</c:v>
                  </c:pt>
                </c:lvl>
                <c:lvl>
                  <c:pt idx="0">
                    <c:v>Rural</c:v>
                  </c:pt>
                  <c:pt idx="7">
                    <c:v>Rural+Urban</c:v>
                  </c:pt>
                  <c:pt idx="14">
                    <c:v>Urban</c:v>
                  </c:pt>
                </c:lvl>
              </c:multiLvlStrCache>
              <c:extLst xmlns:c15="http://schemas.microsoft.com/office/drawing/2012/chart"/>
            </c:multiLvlStrRef>
          </c:cat>
          <c:val>
            <c:numRef>
              <c:f>Source!$CM$22:$DG$22</c:f>
              <c:numCache>
                <c:formatCode>0.00</c:formatCode>
                <c:ptCount val="21"/>
                <c:pt idx="0">
                  <c:v>113.89999999999998</c:v>
                </c:pt>
                <c:pt idx="1">
                  <c:v>125.09166666666665</c:v>
                </c:pt>
                <c:pt idx="2">
                  <c:v>137.4</c:v>
                </c:pt>
                <c:pt idx="3">
                  <c:v>146.09166666666667</c:v>
                </c:pt>
                <c:pt idx="4">
                  <c:v>122.62499999999999</c:v>
                </c:pt>
                <c:pt idx="5">
                  <c:v>130.32500000000002</c:v>
                </c:pt>
                <c:pt idx="6">
                  <c:v>133.76666666666668</c:v>
                </c:pt>
                <c:pt idx="7">
                  <c:v>111.16333333333336</c:v>
                </c:pt>
                <c:pt idx="8">
                  <c:v>121.85000000000001</c:v>
                </c:pt>
                <c:pt idx="9">
                  <c:v>134.46666666666667</c:v>
                </c:pt>
                <c:pt idx="10">
                  <c:v>142.76666666666668</c:v>
                </c:pt>
                <c:pt idx="11">
                  <c:v>122.13333333333334</c:v>
                </c:pt>
                <c:pt idx="12">
                  <c:v>128.76666666666668</c:v>
                </c:pt>
                <c:pt idx="13">
                  <c:v>132.33333333333334</c:v>
                </c:pt>
                <c:pt idx="14">
                  <c:v>107.27499999999999</c:v>
                </c:pt>
                <c:pt idx="15">
                  <c:v>117.825</c:v>
                </c:pt>
                <c:pt idx="16">
                  <c:v>130.67499999999998</c:v>
                </c:pt>
                <c:pt idx="17">
                  <c:v>138.48333333333335</c:v>
                </c:pt>
                <c:pt idx="18">
                  <c:v>121.56666666666668</c:v>
                </c:pt>
                <c:pt idx="19">
                  <c:v>127.01666666666669</c:v>
                </c:pt>
                <c:pt idx="20">
                  <c:v>130.71666666666667</c:v>
                </c:pt>
              </c:numCache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00-D84F-460B-AA41-79275147B1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3606856"/>
        <c:axId val="58361341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Source!$CL$4</c15:sqref>
                        </c15:formulaRef>
                      </c:ext>
                    </c:extLst>
                    <c:strCache>
                      <c:ptCount val="1"/>
                      <c:pt idx="0">
                        <c:v> Jammu and Kashmir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Source!$CM$4:$DG$4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110.16666666666664</c:v>
                      </c:pt>
                      <c:pt idx="1">
                        <c:v>120.57499999999999</c:v>
                      </c:pt>
                      <c:pt idx="2">
                        <c:v>130.82500000000002</c:v>
                      </c:pt>
                      <c:pt idx="3">
                        <c:v>137.09166666666667</c:v>
                      </c:pt>
                      <c:pt idx="4">
                        <c:v>123.66666666666667</c:v>
                      </c:pt>
                      <c:pt idx="5">
                        <c:v>130.60000000000002</c:v>
                      </c:pt>
                      <c:pt idx="6">
                        <c:v>141.23333333333335</c:v>
                      </c:pt>
                      <c:pt idx="7">
                        <c:v>109.68</c:v>
                      </c:pt>
                      <c:pt idx="8">
                        <c:v>119.8</c:v>
                      </c:pt>
                      <c:pt idx="9">
                        <c:v>130.66666666666666</c:v>
                      </c:pt>
                      <c:pt idx="10">
                        <c:v>137.08333333333334</c:v>
                      </c:pt>
                      <c:pt idx="11">
                        <c:v>122.60000000000001</c:v>
                      </c:pt>
                      <c:pt idx="12">
                        <c:v>128.14166666666668</c:v>
                      </c:pt>
                      <c:pt idx="13">
                        <c:v>137.08333333333334</c:v>
                      </c:pt>
                      <c:pt idx="14">
                        <c:v>108.76666666666665</c:v>
                      </c:pt>
                      <c:pt idx="15">
                        <c:v>118.80833333333334</c:v>
                      </c:pt>
                      <c:pt idx="16">
                        <c:v>130.42499999999998</c:v>
                      </c:pt>
                      <c:pt idx="17">
                        <c:v>137.08333333333334</c:v>
                      </c:pt>
                      <c:pt idx="18">
                        <c:v>120.64166666666667</c:v>
                      </c:pt>
                      <c:pt idx="19">
                        <c:v>123.64999999999999</c:v>
                      </c:pt>
                      <c:pt idx="20">
                        <c:v>129.45000000000002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D84F-460B-AA41-79275147B17D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Source!$CL$5</c15:sqref>
                        </c15:formulaRef>
                      </c:ext>
                    </c:extLst>
                    <c:strCache>
                      <c:ptCount val="1"/>
                      <c:pt idx="0">
                        <c:v> Himachal Pradesh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Source!$CM$5:$DG$5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107.89166666666667</c:v>
                      </c:pt>
                      <c:pt idx="1">
                        <c:v>116.78333333333335</c:v>
                      </c:pt>
                      <c:pt idx="2">
                        <c:v>128.57499999999999</c:v>
                      </c:pt>
                      <c:pt idx="3">
                        <c:v>136.75833333333335</c:v>
                      </c:pt>
                      <c:pt idx="4">
                        <c:v>125.17500000000001</c:v>
                      </c:pt>
                      <c:pt idx="5">
                        <c:v>130.30833333333334</c:v>
                      </c:pt>
                      <c:pt idx="6">
                        <c:v>136.65</c:v>
                      </c:pt>
                      <c:pt idx="7">
                        <c:v>107.63666666666667</c:v>
                      </c:pt>
                      <c:pt idx="8">
                        <c:v>116.99166666666669</c:v>
                      </c:pt>
                      <c:pt idx="9">
                        <c:v>128.38333333333333</c:v>
                      </c:pt>
                      <c:pt idx="10">
                        <c:v>136.30833333333334</c:v>
                      </c:pt>
                      <c:pt idx="11">
                        <c:v>123.83333333333333</c:v>
                      </c:pt>
                      <c:pt idx="12">
                        <c:v>128.72499999999999</c:v>
                      </c:pt>
                      <c:pt idx="13">
                        <c:v>135.1</c:v>
                      </c:pt>
                      <c:pt idx="14">
                        <c:v>107.38333333333333</c:v>
                      </c:pt>
                      <c:pt idx="15">
                        <c:v>118.325</c:v>
                      </c:pt>
                      <c:pt idx="16">
                        <c:v>127.44999999999999</c:v>
                      </c:pt>
                      <c:pt idx="17">
                        <c:v>134.32499999999999</c:v>
                      </c:pt>
                      <c:pt idx="18">
                        <c:v>117.80000000000003</c:v>
                      </c:pt>
                      <c:pt idx="19">
                        <c:v>121.575</c:v>
                      </c:pt>
                      <c:pt idx="20">
                        <c:v>128.06666666666666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D84F-460B-AA41-79275147B17D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Source!$CL$6</c15:sqref>
                        </c15:formulaRef>
                      </c:ext>
                    </c:extLst>
                    <c:strCache>
                      <c:ptCount val="1"/>
                      <c:pt idx="0">
                        <c:v> Punjab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Source!$CM$6:$DG$6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107.85833333333331</c:v>
                      </c:pt>
                      <c:pt idx="1">
                        <c:v>116.96666666666668</c:v>
                      </c:pt>
                      <c:pt idx="2">
                        <c:v>126.88333333333333</c:v>
                      </c:pt>
                      <c:pt idx="3">
                        <c:v>134.05833333333331</c:v>
                      </c:pt>
                      <c:pt idx="4">
                        <c:v>120.95</c:v>
                      </c:pt>
                      <c:pt idx="5">
                        <c:v>126.375</c:v>
                      </c:pt>
                      <c:pt idx="6">
                        <c:v>132.09999999999997</c:v>
                      </c:pt>
                      <c:pt idx="7">
                        <c:v>107.76333333333334</c:v>
                      </c:pt>
                      <c:pt idx="8">
                        <c:v>117.24166666666663</c:v>
                      </c:pt>
                      <c:pt idx="9">
                        <c:v>127.56666666666666</c:v>
                      </c:pt>
                      <c:pt idx="10">
                        <c:v>134.25000000000003</c:v>
                      </c:pt>
                      <c:pt idx="11">
                        <c:v>120.81666666666666</c:v>
                      </c:pt>
                      <c:pt idx="12">
                        <c:v>125.55000000000003</c:v>
                      </c:pt>
                      <c:pt idx="13">
                        <c:v>130.30833333333331</c:v>
                      </c:pt>
                      <c:pt idx="14">
                        <c:v>107.67500000000001</c:v>
                      </c:pt>
                      <c:pt idx="15">
                        <c:v>117.69166666666665</c:v>
                      </c:pt>
                      <c:pt idx="16">
                        <c:v>128.27500000000001</c:v>
                      </c:pt>
                      <c:pt idx="17">
                        <c:v>134.44999999999999</c:v>
                      </c:pt>
                      <c:pt idx="18">
                        <c:v>120.61666666666667</c:v>
                      </c:pt>
                      <c:pt idx="19">
                        <c:v>124.52500000000002</c:v>
                      </c:pt>
                      <c:pt idx="20">
                        <c:v>128.10833333333332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D84F-460B-AA41-79275147B17D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Source!$CL$7</c15:sqref>
                        </c15:formulaRef>
                      </c:ext>
                    </c:extLst>
                    <c:strCache>
                      <c:ptCount val="1"/>
                      <c:pt idx="0">
                        <c:v> Chandigarh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Source!$CM$7:$DG$7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106.66666666666667</c:v>
                      </c:pt>
                      <c:pt idx="1">
                        <c:v>115.18333333333332</c:v>
                      </c:pt>
                      <c:pt idx="2">
                        <c:v>124.66666666666667</c:v>
                      </c:pt>
                      <c:pt idx="3">
                        <c:v>132.26666666666665</c:v>
                      </c:pt>
                      <c:pt idx="4">
                        <c:v>125.52499999999999</c:v>
                      </c:pt>
                      <c:pt idx="5">
                        <c:v>137.15</c:v>
                      </c:pt>
                      <c:pt idx="6">
                        <c:v>139.45833333333334</c:v>
                      </c:pt>
                      <c:pt idx="7">
                        <c:v>108.02416666666666</c:v>
                      </c:pt>
                      <c:pt idx="8">
                        <c:v>120.16666666666663</c:v>
                      </c:pt>
                      <c:pt idx="9">
                        <c:v>131.26666666666665</c:v>
                      </c:pt>
                      <c:pt idx="10">
                        <c:v>138.99166666666665</c:v>
                      </c:pt>
                      <c:pt idx="11">
                        <c:v>119.32499999999999</c:v>
                      </c:pt>
                      <c:pt idx="12">
                        <c:v>124.26666666666667</c:v>
                      </c:pt>
                      <c:pt idx="13">
                        <c:v>128.5</c:v>
                      </c:pt>
                      <c:pt idx="14">
                        <c:v>108.10000000000001</c:v>
                      </c:pt>
                      <c:pt idx="15">
                        <c:v>120.425</c:v>
                      </c:pt>
                      <c:pt idx="16">
                        <c:v>131.58333333333334</c:v>
                      </c:pt>
                      <c:pt idx="17">
                        <c:v>139.30833333333331</c:v>
                      </c:pt>
                      <c:pt idx="18">
                        <c:v>118.94166666666671</c:v>
                      </c:pt>
                      <c:pt idx="19">
                        <c:v>123.49166666666666</c:v>
                      </c:pt>
                      <c:pt idx="20">
                        <c:v>127.84166666666665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D84F-460B-AA41-79275147B17D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Source!$CL$8</c15:sqref>
                        </c15:formulaRef>
                      </c:ext>
                    </c:extLst>
                    <c:strCache>
                      <c:ptCount val="1"/>
                      <c:pt idx="0">
                        <c:v> Uttaranchal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Source!$CM$8:$DG$8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108.45833333333336</c:v>
                      </c:pt>
                      <c:pt idx="1">
                        <c:v>120.03333333333332</c:v>
                      </c:pt>
                      <c:pt idx="2">
                        <c:v>130.22500000000002</c:v>
                      </c:pt>
                      <c:pt idx="3">
                        <c:v>138.30833333333334</c:v>
                      </c:pt>
                      <c:pt idx="4">
                        <c:v>120.63333333333333</c:v>
                      </c:pt>
                      <c:pt idx="5">
                        <c:v>125.44999999999999</c:v>
                      </c:pt>
                      <c:pt idx="6">
                        <c:v>129.52500000000001</c:v>
                      </c:pt>
                      <c:pt idx="7">
                        <c:v>107.995</c:v>
                      </c:pt>
                      <c:pt idx="8">
                        <c:v>119</c:v>
                      </c:pt>
                      <c:pt idx="9">
                        <c:v>128.9</c:v>
                      </c:pt>
                      <c:pt idx="10">
                        <c:v>135.81666666666669</c:v>
                      </c:pt>
                      <c:pt idx="11">
                        <c:v>118.98333333333333</c:v>
                      </c:pt>
                      <c:pt idx="12">
                        <c:v>123.30000000000001</c:v>
                      </c:pt>
                      <c:pt idx="13">
                        <c:v>127.56666666666666</c:v>
                      </c:pt>
                      <c:pt idx="14">
                        <c:v>107.325</c:v>
                      </c:pt>
                      <c:pt idx="15">
                        <c:v>117.24999999999999</c:v>
                      </c:pt>
                      <c:pt idx="16">
                        <c:v>126.56666666666666</c:v>
                      </c:pt>
                      <c:pt idx="17">
                        <c:v>131.40833333333333</c:v>
                      </c:pt>
                      <c:pt idx="18">
                        <c:v>116.17500000000001</c:v>
                      </c:pt>
                      <c:pt idx="19">
                        <c:v>119.70833333333333</c:v>
                      </c:pt>
                      <c:pt idx="20">
                        <c:v>124.26666666666665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84F-460B-AA41-79275147B17D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Source!$CL$9</c15:sqref>
                        </c15:formulaRef>
                      </c:ext>
                    </c:extLst>
                    <c:strCache>
                      <c:ptCount val="1"/>
                      <c:pt idx="0">
                        <c:v> Haryana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Source!$CM$9:$DG$9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111.04166666666667</c:v>
                      </c:pt>
                      <c:pt idx="1">
                        <c:v>119.66666666666664</c:v>
                      </c:pt>
                      <c:pt idx="2">
                        <c:v>129.84166666666667</c:v>
                      </c:pt>
                      <c:pt idx="3">
                        <c:v>136.53333333333333</c:v>
                      </c:pt>
                      <c:pt idx="4">
                        <c:v>121.49166666666666</c:v>
                      </c:pt>
                      <c:pt idx="5">
                        <c:v>127.81666666666666</c:v>
                      </c:pt>
                      <c:pt idx="6">
                        <c:v>133.26666666666665</c:v>
                      </c:pt>
                      <c:pt idx="7">
                        <c:v>109.76083333333332</c:v>
                      </c:pt>
                      <c:pt idx="8">
                        <c:v>118.61666666666667</c:v>
                      </c:pt>
                      <c:pt idx="9">
                        <c:v>128.74166666666667</c:v>
                      </c:pt>
                      <c:pt idx="10">
                        <c:v>135.25833333333333</c:v>
                      </c:pt>
                      <c:pt idx="11">
                        <c:v>120.35833333333335</c:v>
                      </c:pt>
                      <c:pt idx="12">
                        <c:v>125.49166666666667</c:v>
                      </c:pt>
                      <c:pt idx="13">
                        <c:v>130.6166666666667</c:v>
                      </c:pt>
                      <c:pt idx="14">
                        <c:v>107.65833333333335</c:v>
                      </c:pt>
                      <c:pt idx="15">
                        <c:v>116.90833333333332</c:v>
                      </c:pt>
                      <c:pt idx="16">
                        <c:v>126.86666666666667</c:v>
                      </c:pt>
                      <c:pt idx="17">
                        <c:v>133.13333333333333</c:v>
                      </c:pt>
                      <c:pt idx="18">
                        <c:v>119.08333333333333</c:v>
                      </c:pt>
                      <c:pt idx="19">
                        <c:v>122.84999999999998</c:v>
                      </c:pt>
                      <c:pt idx="20">
                        <c:v>127.60833333333333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84F-460B-AA41-79275147B17D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Source!$CL$10</c15:sqref>
                        </c15:formulaRef>
                      </c:ext>
                    </c:extLst>
                    <c:strCache>
                      <c:ptCount val="1"/>
                      <c:pt idx="0">
                        <c:v> Delhi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Source!$CM$10:$DG$10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106.66666666666664</c:v>
                      </c:pt>
                      <c:pt idx="1">
                        <c:v>118.60833333333331</c:v>
                      </c:pt>
                      <c:pt idx="2">
                        <c:v>130.39166666666668</c:v>
                      </c:pt>
                      <c:pt idx="3">
                        <c:v>134.94166666666669</c:v>
                      </c:pt>
                      <c:pt idx="4">
                        <c:v>120.45833333333333</c:v>
                      </c:pt>
                      <c:pt idx="5">
                        <c:v>126.125</c:v>
                      </c:pt>
                      <c:pt idx="6">
                        <c:v>131.52499999999998</c:v>
                      </c:pt>
                      <c:pt idx="7">
                        <c:v>107.58083333333332</c:v>
                      </c:pt>
                      <c:pt idx="8">
                        <c:v>118.82499999999999</c:v>
                      </c:pt>
                      <c:pt idx="9">
                        <c:v>130.46666666666667</c:v>
                      </c:pt>
                      <c:pt idx="10">
                        <c:v>136.91666666666666</c:v>
                      </c:pt>
                      <c:pt idx="11">
                        <c:v>122.09999999999998</c:v>
                      </c:pt>
                      <c:pt idx="12">
                        <c:v>127.95</c:v>
                      </c:pt>
                      <c:pt idx="13">
                        <c:v>134.74166666666667</c:v>
                      </c:pt>
                      <c:pt idx="14">
                        <c:v>107.625</c:v>
                      </c:pt>
                      <c:pt idx="15">
                        <c:v>118.83333333333333</c:v>
                      </c:pt>
                      <c:pt idx="16">
                        <c:v>130.48333333333332</c:v>
                      </c:pt>
                      <c:pt idx="17">
                        <c:v>137</c:v>
                      </c:pt>
                      <c:pt idx="18">
                        <c:v>122.19166666666666</c:v>
                      </c:pt>
                      <c:pt idx="19">
                        <c:v>128.06666666666666</c:v>
                      </c:pt>
                      <c:pt idx="20">
                        <c:v>134.91666666666669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D84F-460B-AA41-79275147B17D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Source!$CL$11</c15:sqref>
                        </c15:formulaRef>
                      </c:ext>
                    </c:extLst>
                    <c:strCache>
                      <c:ptCount val="1"/>
                      <c:pt idx="0">
                        <c:v> Rajasthan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Source!$CM$11:$DG$11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109.33333333333333</c:v>
                      </c:pt>
                      <c:pt idx="1">
                        <c:v>122.35833333333331</c:v>
                      </c:pt>
                      <c:pt idx="2">
                        <c:v>133.82500000000002</c:v>
                      </c:pt>
                      <c:pt idx="3">
                        <c:v>141.9</c:v>
                      </c:pt>
                      <c:pt idx="4">
                        <c:v>125.58333333333333</c:v>
                      </c:pt>
                      <c:pt idx="5">
                        <c:v>132.80833333333337</c:v>
                      </c:pt>
                      <c:pt idx="6">
                        <c:v>137.29166666666666</c:v>
                      </c:pt>
                      <c:pt idx="7">
                        <c:v>108.54666666666667</c:v>
                      </c:pt>
                      <c:pt idx="8">
                        <c:v>120.68333333333332</c:v>
                      </c:pt>
                      <c:pt idx="9">
                        <c:v>131.77500000000001</c:v>
                      </c:pt>
                      <c:pt idx="10">
                        <c:v>139.24166666666667</c:v>
                      </c:pt>
                      <c:pt idx="11">
                        <c:v>124.14166666666667</c:v>
                      </c:pt>
                      <c:pt idx="12">
                        <c:v>131.07499999999996</c:v>
                      </c:pt>
                      <c:pt idx="13">
                        <c:v>135.73333333333335</c:v>
                      </c:pt>
                      <c:pt idx="14">
                        <c:v>107.20833333333331</c:v>
                      </c:pt>
                      <c:pt idx="15">
                        <c:v>117.97500000000001</c:v>
                      </c:pt>
                      <c:pt idx="16">
                        <c:v>128.20833333333334</c:v>
                      </c:pt>
                      <c:pt idx="17">
                        <c:v>134.52500000000001</c:v>
                      </c:pt>
                      <c:pt idx="18">
                        <c:v>121.54999999999997</c:v>
                      </c:pt>
                      <c:pt idx="19">
                        <c:v>127.91666666666664</c:v>
                      </c:pt>
                      <c:pt idx="20">
                        <c:v>132.95833333333334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D84F-460B-AA41-79275147B17D}"/>
                  </c:ext>
                </c:extLst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Source!$CL$12</c15:sqref>
                        </c15:formulaRef>
                      </c:ext>
                    </c:extLst>
                    <c:strCache>
                      <c:ptCount val="1"/>
                      <c:pt idx="0">
                        <c:v> Uttar Pradesh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Source!$CM$12:$DG$12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110.15000000000002</c:v>
                      </c:pt>
                      <c:pt idx="1">
                        <c:v>121.55</c:v>
                      </c:pt>
                      <c:pt idx="2">
                        <c:v>133.71666666666667</c:v>
                      </c:pt>
                      <c:pt idx="3">
                        <c:v>141.9</c:v>
                      </c:pt>
                      <c:pt idx="4">
                        <c:v>122.91666666666667</c:v>
                      </c:pt>
                      <c:pt idx="5">
                        <c:v>129.33333333333334</c:v>
                      </c:pt>
                      <c:pt idx="6">
                        <c:v>131.25833333333335</c:v>
                      </c:pt>
                      <c:pt idx="7">
                        <c:v>109.43833333333333</c:v>
                      </c:pt>
                      <c:pt idx="8">
                        <c:v>120.55833333333334</c:v>
                      </c:pt>
                      <c:pt idx="9">
                        <c:v>132.75833333333333</c:v>
                      </c:pt>
                      <c:pt idx="10">
                        <c:v>140.81666666666663</c:v>
                      </c:pt>
                      <c:pt idx="11">
                        <c:v>122.52499999999999</c:v>
                      </c:pt>
                      <c:pt idx="12">
                        <c:v>128.54166666666666</c:v>
                      </c:pt>
                      <c:pt idx="13">
                        <c:v>131.09166666666667</c:v>
                      </c:pt>
                      <c:pt idx="14">
                        <c:v>107.69166666666665</c:v>
                      </c:pt>
                      <c:pt idx="15">
                        <c:v>118.62499999999999</c:v>
                      </c:pt>
                      <c:pt idx="16">
                        <c:v>130.69999999999999</c:v>
                      </c:pt>
                      <c:pt idx="17">
                        <c:v>138.42500000000001</c:v>
                      </c:pt>
                      <c:pt idx="18">
                        <c:v>121.85000000000001</c:v>
                      </c:pt>
                      <c:pt idx="19">
                        <c:v>127.125</c:v>
                      </c:pt>
                      <c:pt idx="20">
                        <c:v>130.78333333333333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D84F-460B-AA41-79275147B17D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Source!$CL$13</c15:sqref>
                        </c15:formulaRef>
                      </c:ext>
                    </c:extLst>
                    <c:strCache>
                      <c:ptCount val="1"/>
                      <c:pt idx="0">
                        <c:v> Bihar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Source!$CM$13:$DG$13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109.5</c:v>
                      </c:pt>
                      <c:pt idx="1">
                        <c:v>119.85833333333333</c:v>
                      </c:pt>
                      <c:pt idx="2">
                        <c:v>134.00833333333335</c:v>
                      </c:pt>
                      <c:pt idx="3">
                        <c:v>144.73333333333335</c:v>
                      </c:pt>
                      <c:pt idx="4">
                        <c:v>126.86666666666666</c:v>
                      </c:pt>
                      <c:pt idx="5">
                        <c:v>133.00000000000003</c:v>
                      </c:pt>
                      <c:pt idx="6">
                        <c:v>135.9</c:v>
                      </c:pt>
                      <c:pt idx="7">
                        <c:v>109.24833333333332</c:v>
                      </c:pt>
                      <c:pt idx="8">
                        <c:v>119.55833333333332</c:v>
                      </c:pt>
                      <c:pt idx="9">
                        <c:v>133.35</c:v>
                      </c:pt>
                      <c:pt idx="10">
                        <c:v>143.60833333333335</c:v>
                      </c:pt>
                      <c:pt idx="11">
                        <c:v>126.13333333333333</c:v>
                      </c:pt>
                      <c:pt idx="12">
                        <c:v>131.91666666666666</c:v>
                      </c:pt>
                      <c:pt idx="13">
                        <c:v>134.78333333333333</c:v>
                      </c:pt>
                      <c:pt idx="14">
                        <c:v>108.14166666666667</c:v>
                      </c:pt>
                      <c:pt idx="15">
                        <c:v>118.80833333333334</c:v>
                      </c:pt>
                      <c:pt idx="16">
                        <c:v>129.99166666666667</c:v>
                      </c:pt>
                      <c:pt idx="17">
                        <c:v>137.9</c:v>
                      </c:pt>
                      <c:pt idx="18">
                        <c:v>121.78333333333335</c:v>
                      </c:pt>
                      <c:pt idx="19">
                        <c:v>125.64166666666667</c:v>
                      </c:pt>
                      <c:pt idx="20">
                        <c:v>128.28333333333336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D84F-460B-AA41-79275147B17D}"/>
                  </c:ext>
                </c:extLst>
              </c15:ser>
            </c15:filteredBarSeries>
            <c15:filteredBa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Source!$CL$14</c15:sqref>
                        </c15:formulaRef>
                      </c:ext>
                    </c:extLst>
                    <c:strCache>
                      <c:ptCount val="1"/>
                      <c:pt idx="0">
                        <c:v> Sikkim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Source!$CM$14:$DG$14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106.94999999999999</c:v>
                      </c:pt>
                      <c:pt idx="1">
                        <c:v>114.14166666666665</c:v>
                      </c:pt>
                      <c:pt idx="2">
                        <c:v>123.45</c:v>
                      </c:pt>
                      <c:pt idx="3">
                        <c:v>130</c:v>
                      </c:pt>
                      <c:pt idx="4">
                        <c:v>119.60000000000002</c:v>
                      </c:pt>
                      <c:pt idx="5">
                        <c:v>138.14166666666668</c:v>
                      </c:pt>
                      <c:pt idx="6">
                        <c:v>142.48333333333332</c:v>
                      </c:pt>
                      <c:pt idx="7">
                        <c:v>107.11916666666667</c:v>
                      </c:pt>
                      <c:pt idx="8">
                        <c:v>115.20833333333336</c:v>
                      </c:pt>
                      <c:pt idx="9">
                        <c:v>125.54999999999997</c:v>
                      </c:pt>
                      <c:pt idx="10">
                        <c:v>132.54999999999998</c:v>
                      </c:pt>
                      <c:pt idx="11">
                        <c:v>121.18333333333334</c:v>
                      </c:pt>
                      <c:pt idx="12">
                        <c:v>135.78333333333333</c:v>
                      </c:pt>
                      <c:pt idx="13">
                        <c:v>140.71666666666667</c:v>
                      </c:pt>
                      <c:pt idx="14">
                        <c:v>107.90833333333332</c:v>
                      </c:pt>
                      <c:pt idx="15">
                        <c:v>121.01666666666667</c:v>
                      </c:pt>
                      <c:pt idx="16">
                        <c:v>134.80833333333334</c:v>
                      </c:pt>
                      <c:pt idx="17">
                        <c:v>143.54166666666666</c:v>
                      </c:pt>
                      <c:pt idx="18">
                        <c:v>124.38333333333333</c:v>
                      </c:pt>
                      <c:pt idx="19">
                        <c:v>130.92500000000004</c:v>
                      </c:pt>
                      <c:pt idx="20">
                        <c:v>137.10833333333332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D84F-460B-AA41-79275147B17D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Source!$CL$15</c15:sqref>
                        </c15:formulaRef>
                      </c:ext>
                    </c:extLst>
                    <c:strCache>
                      <c:ptCount val="1"/>
                      <c:pt idx="0">
                        <c:v> Arunachal Pradesh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Source!$CM$15:$DG$15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112.55</c:v>
                      </c:pt>
                      <c:pt idx="1">
                        <c:v>124.46666666666664</c:v>
                      </c:pt>
                      <c:pt idx="2">
                        <c:v>138.89166666666668</c:v>
                      </c:pt>
                      <c:pt idx="3">
                        <c:v>147.5</c:v>
                      </c:pt>
                      <c:pt idx="4">
                        <c:v>129.19166666666669</c:v>
                      </c:pt>
                      <c:pt idx="5">
                        <c:v>137.83333333333331</c:v>
                      </c:pt>
                      <c:pt idx="6">
                        <c:v>142.45833333333334</c:v>
                      </c:pt>
                      <c:pt idx="7">
                        <c:v>112.45833333333331</c:v>
                      </c:pt>
                      <c:pt idx="8">
                        <c:v>124.27499999999998</c:v>
                      </c:pt>
                      <c:pt idx="9">
                        <c:v>138.89166666666668</c:v>
                      </c:pt>
                      <c:pt idx="10">
                        <c:v>83.833333333333329</c:v>
                      </c:pt>
                      <c:pt idx="11">
                        <c:v>21.3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D84F-460B-AA41-79275147B17D}"/>
                  </c:ext>
                </c:extLst>
              </c15:ser>
            </c15:filteredBarSeries>
            <c15:filteredBa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Source!$CL$16</c15:sqref>
                        </c15:formulaRef>
                      </c:ext>
                    </c:extLst>
                    <c:strCache>
                      <c:ptCount val="1"/>
                      <c:pt idx="0">
                        <c:v> Nagaland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Source!$CM$16:$DG$16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106.10000000000001</c:v>
                      </c:pt>
                      <c:pt idx="1">
                        <c:v>113.5</c:v>
                      </c:pt>
                      <c:pt idx="2">
                        <c:v>124.08333333333331</c:v>
                      </c:pt>
                      <c:pt idx="3">
                        <c:v>138.89166666666668</c:v>
                      </c:pt>
                      <c:pt idx="4">
                        <c:v>131.01666666666668</c:v>
                      </c:pt>
                      <c:pt idx="5">
                        <c:v>139.65</c:v>
                      </c:pt>
                      <c:pt idx="6">
                        <c:v>143.55833333333331</c:v>
                      </c:pt>
                      <c:pt idx="7">
                        <c:v>106.21666666666665</c:v>
                      </c:pt>
                      <c:pt idx="8">
                        <c:v>113.96666666666665</c:v>
                      </c:pt>
                      <c:pt idx="9">
                        <c:v>124.80000000000001</c:v>
                      </c:pt>
                      <c:pt idx="10">
                        <c:v>137.55833333333331</c:v>
                      </c:pt>
                      <c:pt idx="11">
                        <c:v>126.925</c:v>
                      </c:pt>
                      <c:pt idx="12">
                        <c:v>134.27500000000001</c:v>
                      </c:pt>
                      <c:pt idx="13">
                        <c:v>138.55833333333337</c:v>
                      </c:pt>
                      <c:pt idx="14">
                        <c:v>106.23333333333331</c:v>
                      </c:pt>
                      <c:pt idx="15">
                        <c:v>114.97500000000002</c:v>
                      </c:pt>
                      <c:pt idx="16">
                        <c:v>125.86666666666666</c:v>
                      </c:pt>
                      <c:pt idx="17">
                        <c:v>135.625</c:v>
                      </c:pt>
                      <c:pt idx="18">
                        <c:v>121.41666666666667</c:v>
                      </c:pt>
                      <c:pt idx="19">
                        <c:v>126.99999999999999</c:v>
                      </c:pt>
                      <c:pt idx="20">
                        <c:v>131.79166666666666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D84F-460B-AA41-79275147B17D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Source!$CL$17</c15:sqref>
                        </c15:formulaRef>
                      </c:ext>
                    </c:extLst>
                    <c:strCache>
                      <c:ptCount val="1"/>
                      <c:pt idx="0">
                        <c:v> Manipur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Source!$CM$17:$DG$17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104.90833333333335</c:v>
                      </c:pt>
                      <c:pt idx="1">
                        <c:v>109.75833333333333</c:v>
                      </c:pt>
                      <c:pt idx="2">
                        <c:v>114.05</c:v>
                      </c:pt>
                      <c:pt idx="3">
                        <c:v>115.75833333333334</c:v>
                      </c:pt>
                      <c:pt idx="4">
                        <c:v>114.45833333333333</c:v>
                      </c:pt>
                      <c:pt idx="5">
                        <c:v>123.11666666666666</c:v>
                      </c:pt>
                      <c:pt idx="6">
                        <c:v>146.27499999999998</c:v>
                      </c:pt>
                      <c:pt idx="7">
                        <c:v>105.95666666666665</c:v>
                      </c:pt>
                      <c:pt idx="8">
                        <c:v>111.53333333333335</c:v>
                      </c:pt>
                      <c:pt idx="9">
                        <c:v>117.58333333333331</c:v>
                      </c:pt>
                      <c:pt idx="10">
                        <c:v>121.3</c:v>
                      </c:pt>
                      <c:pt idx="11">
                        <c:v>116</c:v>
                      </c:pt>
                      <c:pt idx="12">
                        <c:v>123.31666666666666</c:v>
                      </c:pt>
                      <c:pt idx="13">
                        <c:v>141.20000000000002</c:v>
                      </c:pt>
                      <c:pt idx="14">
                        <c:v>107.88333333333333</c:v>
                      </c:pt>
                      <c:pt idx="15">
                        <c:v>115.25833333333333</c:v>
                      </c:pt>
                      <c:pt idx="16">
                        <c:v>124.88333333333333</c:v>
                      </c:pt>
                      <c:pt idx="17">
                        <c:v>132.75</c:v>
                      </c:pt>
                      <c:pt idx="18">
                        <c:v>119.3</c:v>
                      </c:pt>
                      <c:pt idx="19">
                        <c:v>123.77499999999999</c:v>
                      </c:pt>
                      <c:pt idx="20">
                        <c:v>130.22499999999999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D84F-460B-AA41-79275147B17D}"/>
                  </c:ext>
                </c:extLst>
              </c15:ser>
            </c15:filteredBarSeries>
            <c15:filteredBar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Source!$CL$18</c15:sqref>
                        </c15:formulaRef>
                      </c:ext>
                    </c:extLst>
                    <c:strCache>
                      <c:ptCount val="1"/>
                      <c:pt idx="0">
                        <c:v> Mizoram</c:v>
                      </c:pt>
                    </c:strCache>
                  </c:strRef>
                </c:tx>
                <c:spPr>
                  <a:solidFill>
                    <a:schemeClr val="accent3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Source!$CM$18:$DG$18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110.68333333333334</c:v>
                      </c:pt>
                      <c:pt idx="1">
                        <c:v>118.42500000000001</c:v>
                      </c:pt>
                      <c:pt idx="2">
                        <c:v>130.22499999999999</c:v>
                      </c:pt>
                      <c:pt idx="3">
                        <c:v>144.19999999999999</c:v>
                      </c:pt>
                      <c:pt idx="4">
                        <c:v>129.42499999999998</c:v>
                      </c:pt>
                      <c:pt idx="5">
                        <c:v>133.85</c:v>
                      </c:pt>
                      <c:pt idx="6">
                        <c:v>134.59166666666667</c:v>
                      </c:pt>
                      <c:pt idx="7">
                        <c:v>110.05750000000002</c:v>
                      </c:pt>
                      <c:pt idx="8">
                        <c:v>119.46666666666668</c:v>
                      </c:pt>
                      <c:pt idx="9">
                        <c:v>130.43333333333334</c:v>
                      </c:pt>
                      <c:pt idx="10">
                        <c:v>140.19166666666666</c:v>
                      </c:pt>
                      <c:pt idx="11">
                        <c:v>123.49999999999999</c:v>
                      </c:pt>
                      <c:pt idx="12">
                        <c:v>127.60000000000002</c:v>
                      </c:pt>
                      <c:pt idx="13">
                        <c:v>129.11666666666665</c:v>
                      </c:pt>
                      <c:pt idx="14">
                        <c:v>109.50833333333334</c:v>
                      </c:pt>
                      <c:pt idx="15">
                        <c:v>120.60833333333335</c:v>
                      </c:pt>
                      <c:pt idx="16">
                        <c:v>130.60833333333332</c:v>
                      </c:pt>
                      <c:pt idx="17">
                        <c:v>136.8666666666667</c:v>
                      </c:pt>
                      <c:pt idx="18">
                        <c:v>119.73333333333335</c:v>
                      </c:pt>
                      <c:pt idx="19">
                        <c:v>123.60000000000001</c:v>
                      </c:pt>
                      <c:pt idx="20">
                        <c:v>125.61666666666667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D84F-460B-AA41-79275147B17D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Source!$CL$19</c15:sqref>
                        </c15:formulaRef>
                      </c:ext>
                    </c:extLst>
                    <c:strCache>
                      <c:ptCount val="1"/>
                      <c:pt idx="0">
                        <c:v> Tripura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Source!$CM$19:$DG$19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110.8</c:v>
                      </c:pt>
                      <c:pt idx="1">
                        <c:v>115.64166666666667</c:v>
                      </c:pt>
                      <c:pt idx="2">
                        <c:v>123.21666666666665</c:v>
                      </c:pt>
                      <c:pt idx="3">
                        <c:v>142.57499999999999</c:v>
                      </c:pt>
                      <c:pt idx="4">
                        <c:v>129.41666666666669</c:v>
                      </c:pt>
                      <c:pt idx="5">
                        <c:v>136.20000000000002</c:v>
                      </c:pt>
                      <c:pt idx="6">
                        <c:v>141.06666666666666</c:v>
                      </c:pt>
                      <c:pt idx="7">
                        <c:v>109.85083333333334</c:v>
                      </c:pt>
                      <c:pt idx="8">
                        <c:v>115.99166666666663</c:v>
                      </c:pt>
                      <c:pt idx="9">
                        <c:v>125.125</c:v>
                      </c:pt>
                      <c:pt idx="10">
                        <c:v>143.40833333333333</c:v>
                      </c:pt>
                      <c:pt idx="11">
                        <c:v>129.75833333333335</c:v>
                      </c:pt>
                      <c:pt idx="12">
                        <c:v>135.25833333333333</c:v>
                      </c:pt>
                      <c:pt idx="13">
                        <c:v>139.63333333333333</c:v>
                      </c:pt>
                      <c:pt idx="14">
                        <c:v>107.69166666666666</c:v>
                      </c:pt>
                      <c:pt idx="15">
                        <c:v>117.27499999999999</c:v>
                      </c:pt>
                      <c:pt idx="16">
                        <c:v>130.21666666666667</c:v>
                      </c:pt>
                      <c:pt idx="17">
                        <c:v>145.57499999999999</c:v>
                      </c:pt>
                      <c:pt idx="18">
                        <c:v>130.7416666666667</c:v>
                      </c:pt>
                      <c:pt idx="19">
                        <c:v>132.56666666666666</c:v>
                      </c:pt>
                      <c:pt idx="20">
                        <c:v>135.45833333333334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D84F-460B-AA41-79275147B17D}"/>
                  </c:ext>
                </c:extLst>
              </c15:ser>
            </c15:filteredBarSeries>
            <c15:filteredBa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Source!$CL$20</c15:sqref>
                        </c15:formulaRef>
                      </c:ext>
                    </c:extLst>
                    <c:strCache>
                      <c:ptCount val="1"/>
                      <c:pt idx="0">
                        <c:v> Meghalaya</c:v>
                      </c:pt>
                    </c:strCache>
                  </c:strRef>
                </c:tx>
                <c:spPr>
                  <a:solidFill>
                    <a:schemeClr val="accent5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Source!$CM$20:$DG$20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118.375</c:v>
                      </c:pt>
                      <c:pt idx="1">
                        <c:v>135.27500000000001</c:v>
                      </c:pt>
                      <c:pt idx="2">
                        <c:v>146.02499999999998</c:v>
                      </c:pt>
                      <c:pt idx="3">
                        <c:v>161.66666666666669</c:v>
                      </c:pt>
                      <c:pt idx="4">
                        <c:v>133.46666666666667</c:v>
                      </c:pt>
                      <c:pt idx="5">
                        <c:v>137.03333333333333</c:v>
                      </c:pt>
                      <c:pt idx="6">
                        <c:v>135.85833333333332</c:v>
                      </c:pt>
                      <c:pt idx="7">
                        <c:v>115.58499999999999</c:v>
                      </c:pt>
                      <c:pt idx="8">
                        <c:v>130.1333333333333</c:v>
                      </c:pt>
                      <c:pt idx="9">
                        <c:v>140.36666666666667</c:v>
                      </c:pt>
                      <c:pt idx="10">
                        <c:v>154.19166666666666</c:v>
                      </c:pt>
                      <c:pt idx="11">
                        <c:v>129.22499999999999</c:v>
                      </c:pt>
                      <c:pt idx="12">
                        <c:v>132.83333333333334</c:v>
                      </c:pt>
                      <c:pt idx="13">
                        <c:v>133.09166666666667</c:v>
                      </c:pt>
                      <c:pt idx="14">
                        <c:v>107.52500000000002</c:v>
                      </c:pt>
                      <c:pt idx="15">
                        <c:v>115.43333333333334</c:v>
                      </c:pt>
                      <c:pt idx="16">
                        <c:v>123.75000000000001</c:v>
                      </c:pt>
                      <c:pt idx="17">
                        <c:v>132.36666666666665</c:v>
                      </c:pt>
                      <c:pt idx="18">
                        <c:v>119.79166666666667</c:v>
                      </c:pt>
                      <c:pt idx="19">
                        <c:v>123.46666666666665</c:v>
                      </c:pt>
                      <c:pt idx="20">
                        <c:v>126.925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D84F-460B-AA41-79275147B17D}"/>
                  </c:ext>
                </c:extLst>
              </c15:ser>
            </c15:filteredBarSeries>
            <c15:filteredBa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Source!$CL$21</c15:sqref>
                        </c15:formulaRef>
                      </c:ext>
                    </c:extLst>
                    <c:strCache>
                      <c:ptCount val="1"/>
                      <c:pt idx="0">
                        <c:v> Assam</c:v>
                      </c:pt>
                    </c:strCache>
                  </c:strRef>
                </c:tx>
                <c:spPr>
                  <a:solidFill>
                    <a:schemeClr val="accent6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Source!$CM$21:$DG$21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111.25</c:v>
                      </c:pt>
                      <c:pt idx="1">
                        <c:v>121.3</c:v>
                      </c:pt>
                      <c:pt idx="2">
                        <c:v>132.56666666666669</c:v>
                      </c:pt>
                      <c:pt idx="3">
                        <c:v>141.36666666666665</c:v>
                      </c:pt>
                      <c:pt idx="4">
                        <c:v>122.78333333333332</c:v>
                      </c:pt>
                      <c:pt idx="5">
                        <c:v>127.21666666666665</c:v>
                      </c:pt>
                      <c:pt idx="6">
                        <c:v>130.95833333333334</c:v>
                      </c:pt>
                      <c:pt idx="7">
                        <c:v>110.60666666666668</c:v>
                      </c:pt>
                      <c:pt idx="8">
                        <c:v>120.45833333333331</c:v>
                      </c:pt>
                      <c:pt idx="9">
                        <c:v>131.88333333333333</c:v>
                      </c:pt>
                      <c:pt idx="10">
                        <c:v>140.81666666666669</c:v>
                      </c:pt>
                      <c:pt idx="11">
                        <c:v>122.43333333333334</c:v>
                      </c:pt>
                      <c:pt idx="12">
                        <c:v>126.85833333333335</c:v>
                      </c:pt>
                      <c:pt idx="13">
                        <c:v>130.6</c:v>
                      </c:pt>
                      <c:pt idx="14">
                        <c:v>107.76666666666667</c:v>
                      </c:pt>
                      <c:pt idx="15">
                        <c:v>117.87499999999999</c:v>
                      </c:pt>
                      <c:pt idx="16">
                        <c:v>128.98333333333338</c:v>
                      </c:pt>
                      <c:pt idx="17">
                        <c:v>138.47499999999999</c:v>
                      </c:pt>
                      <c:pt idx="18">
                        <c:v>121.075</c:v>
                      </c:pt>
                      <c:pt idx="19">
                        <c:v>125.43333333333334</c:v>
                      </c:pt>
                      <c:pt idx="20">
                        <c:v>129.17500000000001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D84F-460B-AA41-79275147B17D}"/>
                  </c:ext>
                </c:extLst>
              </c15:ser>
            </c15:filteredBarSeries>
            <c15:filteredBa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Source!$CL$23</c15:sqref>
                        </c15:formulaRef>
                      </c:ext>
                    </c:extLst>
                    <c:strCache>
                      <c:ptCount val="1"/>
                      <c:pt idx="0">
                        <c:v> Jharkhand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Source!$CM$23:$DG$23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110.84166666666668</c:v>
                      </c:pt>
                      <c:pt idx="1">
                        <c:v>122.46666666666668</c:v>
                      </c:pt>
                      <c:pt idx="2">
                        <c:v>136.80000000000001</c:v>
                      </c:pt>
                      <c:pt idx="3">
                        <c:v>142.43333333333334</c:v>
                      </c:pt>
                      <c:pt idx="4">
                        <c:v>124.88333333333333</c:v>
                      </c:pt>
                      <c:pt idx="5">
                        <c:v>133.97499999999999</c:v>
                      </c:pt>
                      <c:pt idx="6">
                        <c:v>139.00833333333333</c:v>
                      </c:pt>
                      <c:pt idx="7">
                        <c:v>110.02166666666666</c:v>
                      </c:pt>
                      <c:pt idx="8">
                        <c:v>121.03333333333335</c:v>
                      </c:pt>
                      <c:pt idx="9">
                        <c:v>134.47499999999999</c:v>
                      </c:pt>
                      <c:pt idx="10">
                        <c:v>140.76666666666668</c:v>
                      </c:pt>
                      <c:pt idx="11">
                        <c:v>123.13333333333333</c:v>
                      </c:pt>
                      <c:pt idx="12">
                        <c:v>130.58333333333334</c:v>
                      </c:pt>
                      <c:pt idx="13">
                        <c:v>135.03333333333333</c:v>
                      </c:pt>
                      <c:pt idx="14">
                        <c:v>108.64166666666667</c:v>
                      </c:pt>
                      <c:pt idx="15">
                        <c:v>118.55</c:v>
                      </c:pt>
                      <c:pt idx="16">
                        <c:v>129.88333333333335</c:v>
                      </c:pt>
                      <c:pt idx="17">
                        <c:v>137.47500000000002</c:v>
                      </c:pt>
                      <c:pt idx="18">
                        <c:v>120.29166666666669</c:v>
                      </c:pt>
                      <c:pt idx="19">
                        <c:v>125.08333333333331</c:v>
                      </c:pt>
                      <c:pt idx="20">
                        <c:v>128.62500000000003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D84F-460B-AA41-79275147B17D}"/>
                  </c:ext>
                </c:extLst>
              </c15:ser>
            </c15:filteredBarSeries>
            <c15:filteredBa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Source!$CL$24</c15:sqref>
                        </c15:formulaRef>
                      </c:ext>
                    </c:extLst>
                    <c:strCache>
                      <c:ptCount val="1"/>
                      <c:pt idx="0">
                        <c:v> Orissa</c:v>
                      </c:pt>
                    </c:strCache>
                  </c:strRef>
                </c:tx>
                <c:spPr>
                  <a:solidFill>
                    <a:schemeClr val="accent3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Source!$CM$24:$DG$24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110.93333333333334</c:v>
                      </c:pt>
                      <c:pt idx="1">
                        <c:v>120.21666666666665</c:v>
                      </c:pt>
                      <c:pt idx="2">
                        <c:v>131.98333333333335</c:v>
                      </c:pt>
                      <c:pt idx="3">
                        <c:v>141.38333333333335</c:v>
                      </c:pt>
                      <c:pt idx="4">
                        <c:v>127.25000000000001</c:v>
                      </c:pt>
                      <c:pt idx="5">
                        <c:v>136.87500000000003</c:v>
                      </c:pt>
                      <c:pt idx="6">
                        <c:v>138.41666666666669</c:v>
                      </c:pt>
                      <c:pt idx="7">
                        <c:v>110.43083333333334</c:v>
                      </c:pt>
                      <c:pt idx="8">
                        <c:v>120.22500000000001</c:v>
                      </c:pt>
                      <c:pt idx="9">
                        <c:v>132.19166666666669</c:v>
                      </c:pt>
                      <c:pt idx="10">
                        <c:v>141.20833333333334</c:v>
                      </c:pt>
                      <c:pt idx="11">
                        <c:v>125.59166666666664</c:v>
                      </c:pt>
                      <c:pt idx="12">
                        <c:v>133.78333333333333</c:v>
                      </c:pt>
                      <c:pt idx="13">
                        <c:v>135.82500000000002</c:v>
                      </c:pt>
                      <c:pt idx="14">
                        <c:v>109.01666666666665</c:v>
                      </c:pt>
                      <c:pt idx="15">
                        <c:v>120.35833333333333</c:v>
                      </c:pt>
                      <c:pt idx="16">
                        <c:v>132.79999999999998</c:v>
                      </c:pt>
                      <c:pt idx="17">
                        <c:v>140.78333333333333</c:v>
                      </c:pt>
                      <c:pt idx="18">
                        <c:v>121.34166666666668</c:v>
                      </c:pt>
                      <c:pt idx="19">
                        <c:v>125.82500000000003</c:v>
                      </c:pt>
                      <c:pt idx="20">
                        <c:v>129.19999999999999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D84F-460B-AA41-79275147B17D}"/>
                  </c:ext>
                </c:extLst>
              </c15:ser>
            </c15:filteredBarSeries>
            <c15:filteredBa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Source!$CL$25</c15:sqref>
                        </c15:formulaRef>
                      </c:ext>
                    </c:extLst>
                    <c:strCache>
                      <c:ptCount val="1"/>
                      <c:pt idx="0">
                        <c:v> Chattisgarh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Source!$CM$25:$DG$25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109.925</c:v>
                      </c:pt>
                      <c:pt idx="1">
                        <c:v>119.35833333333333</c:v>
                      </c:pt>
                      <c:pt idx="2">
                        <c:v>132.49166666666667</c:v>
                      </c:pt>
                      <c:pt idx="3">
                        <c:v>142.6583333333333</c:v>
                      </c:pt>
                      <c:pt idx="4">
                        <c:v>130.53333333333333</c:v>
                      </c:pt>
                      <c:pt idx="5">
                        <c:v>137.93333333333334</c:v>
                      </c:pt>
                      <c:pt idx="6">
                        <c:v>139.52500000000001</c:v>
                      </c:pt>
                      <c:pt idx="7">
                        <c:v>109.22833333333334</c:v>
                      </c:pt>
                      <c:pt idx="8">
                        <c:v>118.94166666666666</c:v>
                      </c:pt>
                      <c:pt idx="9">
                        <c:v>131.76666666666668</c:v>
                      </c:pt>
                      <c:pt idx="10">
                        <c:v>140.75833333333333</c:v>
                      </c:pt>
                      <c:pt idx="11">
                        <c:v>126.75</c:v>
                      </c:pt>
                      <c:pt idx="12">
                        <c:v>133.27500000000001</c:v>
                      </c:pt>
                      <c:pt idx="13">
                        <c:v>135.49166666666665</c:v>
                      </c:pt>
                      <c:pt idx="14">
                        <c:v>108.04166666666669</c:v>
                      </c:pt>
                      <c:pt idx="15">
                        <c:v>118.09166666666665</c:v>
                      </c:pt>
                      <c:pt idx="16">
                        <c:v>130.28333333333333</c:v>
                      </c:pt>
                      <c:pt idx="17">
                        <c:v>136.91666666666669</c:v>
                      </c:pt>
                      <c:pt idx="18">
                        <c:v>120.75</c:v>
                      </c:pt>
                      <c:pt idx="19">
                        <c:v>125.84999999999998</c:v>
                      </c:pt>
                      <c:pt idx="20">
                        <c:v>129.1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D84F-460B-AA41-79275147B17D}"/>
                  </c:ext>
                </c:extLst>
              </c15:ser>
            </c15:filteredBarSeries>
            <c15:filteredBa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Source!$CL$26</c15:sqref>
                        </c15:formulaRef>
                      </c:ext>
                    </c:extLst>
                    <c:strCache>
                      <c:ptCount val="1"/>
                      <c:pt idx="0">
                        <c:v> Madhya Pradesh</c:v>
                      </c:pt>
                    </c:strCache>
                  </c:strRef>
                </c:tx>
                <c:spPr>
                  <a:solidFill>
                    <a:schemeClr val="accent5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Source!$CM$26:$DG$26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110.98333333333333</c:v>
                      </c:pt>
                      <c:pt idx="1">
                        <c:v>122.24166666666666</c:v>
                      </c:pt>
                      <c:pt idx="2">
                        <c:v>134.65</c:v>
                      </c:pt>
                      <c:pt idx="3">
                        <c:v>141.375</c:v>
                      </c:pt>
                      <c:pt idx="4">
                        <c:v>123.20833333333331</c:v>
                      </c:pt>
                      <c:pt idx="5">
                        <c:v>128.55833333333337</c:v>
                      </c:pt>
                      <c:pt idx="6">
                        <c:v>130.70833333333334</c:v>
                      </c:pt>
                      <c:pt idx="7">
                        <c:v>109.54166666666664</c:v>
                      </c:pt>
                      <c:pt idx="8">
                        <c:v>120.38333333333331</c:v>
                      </c:pt>
                      <c:pt idx="9">
                        <c:v>132.40833333333333</c:v>
                      </c:pt>
                      <c:pt idx="10">
                        <c:v>139.1</c:v>
                      </c:pt>
                      <c:pt idx="11">
                        <c:v>122.75</c:v>
                      </c:pt>
                      <c:pt idx="12">
                        <c:v>127.70833333333336</c:v>
                      </c:pt>
                      <c:pt idx="13">
                        <c:v>130.54999999999998</c:v>
                      </c:pt>
                      <c:pt idx="14">
                        <c:v>107.47500000000001</c:v>
                      </c:pt>
                      <c:pt idx="15">
                        <c:v>117.94166666666666</c:v>
                      </c:pt>
                      <c:pt idx="16">
                        <c:v>129.35833333333338</c:v>
                      </c:pt>
                      <c:pt idx="17">
                        <c:v>135.98333333333332</c:v>
                      </c:pt>
                      <c:pt idx="18">
                        <c:v>122.11666666666667</c:v>
                      </c:pt>
                      <c:pt idx="19">
                        <c:v>126.48333333333333</c:v>
                      </c:pt>
                      <c:pt idx="20">
                        <c:v>130.31666666666666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D84F-460B-AA41-79275147B17D}"/>
                  </c:ext>
                </c:extLst>
              </c15:ser>
            </c15:filteredBarSeries>
            <c15:filteredBar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Source!$CL$27</c15:sqref>
                        </c15:formulaRef>
                      </c:ext>
                    </c:extLst>
                    <c:strCache>
                      <c:ptCount val="1"/>
                      <c:pt idx="0">
                        <c:v> Gujarat</c:v>
                      </c:pt>
                    </c:strCache>
                  </c:strRef>
                </c:tx>
                <c:spPr>
                  <a:solidFill>
                    <a:schemeClr val="accent6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Source!$CM$27:$DG$27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112.99166666666667</c:v>
                      </c:pt>
                      <c:pt idx="1">
                        <c:v>124.10833333333331</c:v>
                      </c:pt>
                      <c:pt idx="2">
                        <c:v>135.54999999999998</c:v>
                      </c:pt>
                      <c:pt idx="3">
                        <c:v>142.63333333333333</c:v>
                      </c:pt>
                      <c:pt idx="4">
                        <c:v>123.875</c:v>
                      </c:pt>
                      <c:pt idx="5">
                        <c:v>133.25833333333333</c:v>
                      </c:pt>
                      <c:pt idx="6">
                        <c:v>138.00833333333335</c:v>
                      </c:pt>
                      <c:pt idx="7">
                        <c:v>110.65166666666669</c:v>
                      </c:pt>
                      <c:pt idx="8">
                        <c:v>121.39166666666665</c:v>
                      </c:pt>
                      <c:pt idx="9">
                        <c:v>132.3833333333333</c:v>
                      </c:pt>
                      <c:pt idx="10">
                        <c:v>138.45000000000002</c:v>
                      </c:pt>
                      <c:pt idx="11">
                        <c:v>121.43333333333334</c:v>
                      </c:pt>
                      <c:pt idx="12">
                        <c:v>128.24166666666665</c:v>
                      </c:pt>
                      <c:pt idx="13">
                        <c:v>131.75000000000003</c:v>
                      </c:pt>
                      <c:pt idx="14">
                        <c:v>108.74166666666667</c:v>
                      </c:pt>
                      <c:pt idx="15">
                        <c:v>119.22500000000001</c:v>
                      </c:pt>
                      <c:pt idx="16">
                        <c:v>129.76666666666668</c:v>
                      </c:pt>
                      <c:pt idx="17">
                        <c:v>135</c:v>
                      </c:pt>
                      <c:pt idx="18">
                        <c:v>119.54166666666667</c:v>
                      </c:pt>
                      <c:pt idx="19">
                        <c:v>124.425</c:v>
                      </c:pt>
                      <c:pt idx="20">
                        <c:v>126.94166666666666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D84F-460B-AA41-79275147B17D}"/>
                  </c:ext>
                </c:extLst>
              </c15:ser>
            </c15:filteredBarSeries>
            <c15:filteredBa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Source!$CL$28</c15:sqref>
                        </c15:formulaRef>
                      </c:ext>
                    </c:extLst>
                    <c:strCache>
                      <c:ptCount val="1"/>
                      <c:pt idx="0">
                        <c:v> Daman and Diu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Source!$CM$28:$DG$28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107.59166666666665</c:v>
                      </c:pt>
                      <c:pt idx="1">
                        <c:v>115</c:v>
                      </c:pt>
                      <c:pt idx="2">
                        <c:v>128.40833333333333</c:v>
                      </c:pt>
                      <c:pt idx="3">
                        <c:v>137.23333333333335</c:v>
                      </c:pt>
                      <c:pt idx="4">
                        <c:v>133.39166666666668</c:v>
                      </c:pt>
                      <c:pt idx="5">
                        <c:v>144.27500000000001</c:v>
                      </c:pt>
                      <c:pt idx="6">
                        <c:v>159.56666666666666</c:v>
                      </c:pt>
                      <c:pt idx="7">
                        <c:v>107.56833333333333</c:v>
                      </c:pt>
                      <c:pt idx="8">
                        <c:v>115.49999999999999</c:v>
                      </c:pt>
                      <c:pt idx="9">
                        <c:v>127.41666666666669</c:v>
                      </c:pt>
                      <c:pt idx="10">
                        <c:v>135.61666666666667</c:v>
                      </c:pt>
                      <c:pt idx="11">
                        <c:v>129.24999999999997</c:v>
                      </c:pt>
                      <c:pt idx="12">
                        <c:v>137.60833333333332</c:v>
                      </c:pt>
                      <c:pt idx="13">
                        <c:v>146.95000000000002</c:v>
                      </c:pt>
                      <c:pt idx="14">
                        <c:v>107.375</c:v>
                      </c:pt>
                      <c:pt idx="15">
                        <c:v>116.71666666666668</c:v>
                      </c:pt>
                      <c:pt idx="16">
                        <c:v>125.71666666666664</c:v>
                      </c:pt>
                      <c:pt idx="17">
                        <c:v>132.85833333333335</c:v>
                      </c:pt>
                      <c:pt idx="18">
                        <c:v>123.50833333333333</c:v>
                      </c:pt>
                      <c:pt idx="19">
                        <c:v>128.34166666666667</c:v>
                      </c:pt>
                      <c:pt idx="20">
                        <c:v>129.42499999999998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D84F-460B-AA41-79275147B17D}"/>
                  </c:ext>
                </c:extLst>
              </c15:ser>
            </c15:filteredBarSeries>
            <c15:filteredBa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Source!$CL$29</c15:sqref>
                        </c15:formulaRef>
                      </c:ext>
                    </c:extLst>
                    <c:strCache>
                      <c:ptCount val="1"/>
                      <c:pt idx="0">
                        <c:v> Dadra and Nagar Haveli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Source!$CM$29:$DG$29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108.07499999999999</c:v>
                      </c:pt>
                      <c:pt idx="1">
                        <c:v>108.86666666666667</c:v>
                      </c:pt>
                      <c:pt idx="2">
                        <c:v>117.97500000000001</c:v>
                      </c:pt>
                      <c:pt idx="3">
                        <c:v>124.03333333333332</c:v>
                      </c:pt>
                      <c:pt idx="4">
                        <c:v>122.55</c:v>
                      </c:pt>
                      <c:pt idx="5">
                        <c:v>133.26666666666665</c:v>
                      </c:pt>
                      <c:pt idx="6">
                        <c:v>137.76666666666665</c:v>
                      </c:pt>
                      <c:pt idx="7">
                        <c:v>108.09416666666668</c:v>
                      </c:pt>
                      <c:pt idx="8">
                        <c:v>111.35000000000001</c:v>
                      </c:pt>
                      <c:pt idx="9">
                        <c:v>120.18333333333332</c:v>
                      </c:pt>
                      <c:pt idx="10">
                        <c:v>125.53333333333332</c:v>
                      </c:pt>
                      <c:pt idx="11">
                        <c:v>119.27499999999999</c:v>
                      </c:pt>
                      <c:pt idx="12">
                        <c:v>126.99166666666666</c:v>
                      </c:pt>
                      <c:pt idx="13">
                        <c:v>130.65</c:v>
                      </c:pt>
                      <c:pt idx="14">
                        <c:v>107.85833333333333</c:v>
                      </c:pt>
                      <c:pt idx="15">
                        <c:v>118.10833333333333</c:v>
                      </c:pt>
                      <c:pt idx="16">
                        <c:v>126.00833333333333</c:v>
                      </c:pt>
                      <c:pt idx="17">
                        <c:v>129.70000000000002</c:v>
                      </c:pt>
                      <c:pt idx="18">
                        <c:v>117.63333333333334</c:v>
                      </c:pt>
                      <c:pt idx="19">
                        <c:v>123.84166666666665</c:v>
                      </c:pt>
                      <c:pt idx="20">
                        <c:v>127.09166666666668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D84F-460B-AA41-79275147B17D}"/>
                  </c:ext>
                </c:extLst>
              </c15:ser>
            </c15:filteredBarSeries>
            <c15:filteredBar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Source!$CL$30</c15:sqref>
                        </c15:formulaRef>
                      </c:ext>
                    </c:extLst>
                    <c:strCache>
                      <c:ptCount val="1"/>
                      <c:pt idx="0">
                        <c:v> Maharashtra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Source!$CM$30:$DG$30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111.325</c:v>
                      </c:pt>
                      <c:pt idx="1">
                        <c:v>121.14999999999999</c:v>
                      </c:pt>
                      <c:pt idx="2">
                        <c:v>131.99166666666667</c:v>
                      </c:pt>
                      <c:pt idx="3">
                        <c:v>138.44999999999999</c:v>
                      </c:pt>
                      <c:pt idx="4">
                        <c:v>124.125</c:v>
                      </c:pt>
                      <c:pt idx="5">
                        <c:v>131.73333333333332</c:v>
                      </c:pt>
                      <c:pt idx="6">
                        <c:v>138.41666666666666</c:v>
                      </c:pt>
                      <c:pt idx="7">
                        <c:v>109.09083333333335</c:v>
                      </c:pt>
                      <c:pt idx="8">
                        <c:v>118.97500000000001</c:v>
                      </c:pt>
                      <c:pt idx="9">
                        <c:v>130.25</c:v>
                      </c:pt>
                      <c:pt idx="10">
                        <c:v>136.26666666666665</c:v>
                      </c:pt>
                      <c:pt idx="11">
                        <c:v>120.75</c:v>
                      </c:pt>
                      <c:pt idx="12">
                        <c:v>126.16666666666667</c:v>
                      </c:pt>
                      <c:pt idx="13">
                        <c:v>130.99166666666667</c:v>
                      </c:pt>
                      <c:pt idx="14">
                        <c:v>107.7833333333333</c:v>
                      </c:pt>
                      <c:pt idx="15">
                        <c:v>117.82499999999999</c:v>
                      </c:pt>
                      <c:pt idx="16">
                        <c:v>129.25000000000003</c:v>
                      </c:pt>
                      <c:pt idx="17">
                        <c:v>135.00000000000003</c:v>
                      </c:pt>
                      <c:pt idx="18">
                        <c:v>119.05833333333335</c:v>
                      </c:pt>
                      <c:pt idx="19">
                        <c:v>123.35833333333333</c:v>
                      </c:pt>
                      <c:pt idx="20">
                        <c:v>127.25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D84F-460B-AA41-79275147B17D}"/>
                  </c:ext>
                </c:extLst>
              </c15:ser>
            </c15:filteredBarSeries>
            <c15:filteredBar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Source!$CL$31</c15:sqref>
                        </c15:formulaRef>
                      </c:ext>
                    </c:extLst>
                    <c:strCache>
                      <c:ptCount val="1"/>
                      <c:pt idx="0">
                        <c:v> Andhra Pradesh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Source!$CM$31:$DG$31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110.125</c:v>
                      </c:pt>
                      <c:pt idx="1">
                        <c:v>119.63333333333333</c:v>
                      </c:pt>
                      <c:pt idx="2">
                        <c:v>132.60000000000002</c:v>
                      </c:pt>
                      <c:pt idx="3">
                        <c:v>138.48333333333335</c:v>
                      </c:pt>
                      <c:pt idx="4">
                        <c:v>126.16666666666669</c:v>
                      </c:pt>
                      <c:pt idx="5">
                        <c:v>135.5</c:v>
                      </c:pt>
                      <c:pt idx="6">
                        <c:v>140.08333333333331</c:v>
                      </c:pt>
                      <c:pt idx="7">
                        <c:v>109.00666666666667</c:v>
                      </c:pt>
                      <c:pt idx="8">
                        <c:v>119.22500000000001</c:v>
                      </c:pt>
                      <c:pt idx="9">
                        <c:v>132.66666666666666</c:v>
                      </c:pt>
                      <c:pt idx="10">
                        <c:v>138.65</c:v>
                      </c:pt>
                      <c:pt idx="11">
                        <c:v>125.29166666666667</c:v>
                      </c:pt>
                      <c:pt idx="12">
                        <c:v>133.63333333333335</c:v>
                      </c:pt>
                      <c:pt idx="13">
                        <c:v>137.625</c:v>
                      </c:pt>
                      <c:pt idx="14">
                        <c:v>107.075</c:v>
                      </c:pt>
                      <c:pt idx="15">
                        <c:v>118.91666666666664</c:v>
                      </c:pt>
                      <c:pt idx="16">
                        <c:v>132.79166666666669</c:v>
                      </c:pt>
                      <c:pt idx="17">
                        <c:v>138.88333333333333</c:v>
                      </c:pt>
                      <c:pt idx="18">
                        <c:v>123.78333333333336</c:v>
                      </c:pt>
                      <c:pt idx="19">
                        <c:v>130.45000000000002</c:v>
                      </c:pt>
                      <c:pt idx="20">
                        <c:v>133.41666666666666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D84F-460B-AA41-79275147B17D}"/>
                  </c:ext>
                </c:extLst>
              </c15:ser>
            </c15:filteredBarSeries>
            <c15:filteredBar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Source!$CL$32</c15:sqref>
                        </c15:formulaRef>
                      </c:ext>
                    </c:extLst>
                    <c:strCache>
                      <c:ptCount val="1"/>
                      <c:pt idx="0">
                        <c:v> Karnataka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Source!$CM$32:$DG$32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112.11666666666666</c:v>
                      </c:pt>
                      <c:pt idx="1">
                        <c:v>123.18333333333334</c:v>
                      </c:pt>
                      <c:pt idx="2">
                        <c:v>136.82500000000002</c:v>
                      </c:pt>
                      <c:pt idx="3">
                        <c:v>142.00000000000003</c:v>
                      </c:pt>
                      <c:pt idx="4">
                        <c:v>127.06666666666666</c:v>
                      </c:pt>
                      <c:pt idx="5">
                        <c:v>134.3666666666667</c:v>
                      </c:pt>
                      <c:pt idx="6">
                        <c:v>138.33333333333334</c:v>
                      </c:pt>
                      <c:pt idx="7">
                        <c:v>110.54333333333334</c:v>
                      </c:pt>
                      <c:pt idx="8">
                        <c:v>121.93333333333329</c:v>
                      </c:pt>
                      <c:pt idx="9">
                        <c:v>135.97499999999997</c:v>
                      </c:pt>
                      <c:pt idx="10">
                        <c:v>143.35000000000002</c:v>
                      </c:pt>
                      <c:pt idx="11">
                        <c:v>127.05833333333334</c:v>
                      </c:pt>
                      <c:pt idx="12">
                        <c:v>133.85833333333332</c:v>
                      </c:pt>
                      <c:pt idx="13">
                        <c:v>137.96666666666667</c:v>
                      </c:pt>
                      <c:pt idx="14">
                        <c:v>109.01666666666667</c:v>
                      </c:pt>
                      <c:pt idx="15">
                        <c:v>120.91666666666667</c:v>
                      </c:pt>
                      <c:pt idx="16">
                        <c:v>135.17499999999998</c:v>
                      </c:pt>
                      <c:pt idx="17">
                        <c:v>144.59166666666667</c:v>
                      </c:pt>
                      <c:pt idx="18">
                        <c:v>127.05000000000001</c:v>
                      </c:pt>
                      <c:pt idx="19">
                        <c:v>133.41666666666666</c:v>
                      </c:pt>
                      <c:pt idx="20">
                        <c:v>137.64166666666665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D84F-460B-AA41-79275147B17D}"/>
                  </c:ext>
                </c:extLst>
              </c15:ser>
            </c15:filteredBarSeries>
            <c15:filteredBar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Source!$CL$33</c15:sqref>
                        </c15:formulaRef>
                      </c:ext>
                    </c:extLst>
                    <c:strCache>
                      <c:ptCount val="1"/>
                      <c:pt idx="0">
                        <c:v> Goa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Source!$CM$33:$DG$33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109.59166666666665</c:v>
                      </c:pt>
                      <c:pt idx="1">
                        <c:v>116.40833333333335</c:v>
                      </c:pt>
                      <c:pt idx="2">
                        <c:v>130.78333333333333</c:v>
                      </c:pt>
                      <c:pt idx="3">
                        <c:v>143.5</c:v>
                      </c:pt>
                      <c:pt idx="4">
                        <c:v>129.7833333333333</c:v>
                      </c:pt>
                      <c:pt idx="5">
                        <c:v>139.6</c:v>
                      </c:pt>
                      <c:pt idx="6">
                        <c:v>145.64166666666668</c:v>
                      </c:pt>
                      <c:pt idx="7">
                        <c:v>108.2375</c:v>
                      </c:pt>
                      <c:pt idx="8">
                        <c:v>115.76666666666665</c:v>
                      </c:pt>
                      <c:pt idx="9">
                        <c:v>127.80000000000001</c:v>
                      </c:pt>
                      <c:pt idx="10">
                        <c:v>137.52500000000001</c:v>
                      </c:pt>
                      <c:pt idx="11">
                        <c:v>123.64166666666667</c:v>
                      </c:pt>
                      <c:pt idx="12">
                        <c:v>131.10833333333335</c:v>
                      </c:pt>
                      <c:pt idx="13">
                        <c:v>135.49166666666665</c:v>
                      </c:pt>
                      <c:pt idx="14">
                        <c:v>106.97500000000001</c:v>
                      </c:pt>
                      <c:pt idx="15">
                        <c:v>115.23333333333335</c:v>
                      </c:pt>
                      <c:pt idx="16">
                        <c:v>125.03333333333335</c:v>
                      </c:pt>
                      <c:pt idx="17">
                        <c:v>132.11666666666667</c:v>
                      </c:pt>
                      <c:pt idx="18">
                        <c:v>119.74166666666666</c:v>
                      </c:pt>
                      <c:pt idx="19">
                        <c:v>125.71666666666665</c:v>
                      </c:pt>
                      <c:pt idx="20">
                        <c:v>129.08333333333334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D84F-460B-AA41-79275147B17D}"/>
                  </c:ext>
                </c:extLst>
              </c15:ser>
            </c15:filteredBarSeries>
            <c15:filteredBar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Source!$CL$34</c15:sqref>
                        </c15:formulaRef>
                      </c:ext>
                    </c:extLst>
                    <c:strCache>
                      <c:ptCount val="1"/>
                      <c:pt idx="0">
                        <c:v> Lakshwadeep</c:v>
                      </c:pt>
                    </c:strCache>
                  </c:strRef>
                </c:tx>
                <c:spPr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Source!$CM$34:$DG$34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109.80833333333332</c:v>
                      </c:pt>
                      <c:pt idx="1">
                        <c:v>116.50833333333334</c:v>
                      </c:pt>
                      <c:pt idx="2">
                        <c:v>122.17500000000001</c:v>
                      </c:pt>
                      <c:pt idx="3">
                        <c:v>132.73333333333332</c:v>
                      </c:pt>
                      <c:pt idx="4">
                        <c:v>126.42500000000001</c:v>
                      </c:pt>
                      <c:pt idx="5">
                        <c:v>129.53333333333333</c:v>
                      </c:pt>
                      <c:pt idx="6">
                        <c:v>132.75833333333335</c:v>
                      </c:pt>
                      <c:pt idx="7">
                        <c:v>110.3725</c:v>
                      </c:pt>
                      <c:pt idx="8">
                        <c:v>118.25833333333333</c:v>
                      </c:pt>
                      <c:pt idx="9">
                        <c:v>123.96666666666668</c:v>
                      </c:pt>
                      <c:pt idx="10">
                        <c:v>131.75833333333335</c:v>
                      </c:pt>
                      <c:pt idx="11">
                        <c:v>120.375</c:v>
                      </c:pt>
                      <c:pt idx="12">
                        <c:v>123.06666666666666</c:v>
                      </c:pt>
                      <c:pt idx="13">
                        <c:v>126.65833333333332</c:v>
                      </c:pt>
                      <c:pt idx="14">
                        <c:v>110.99166666666666</c:v>
                      </c:pt>
                      <c:pt idx="15">
                        <c:v>119.67499999999997</c:v>
                      </c:pt>
                      <c:pt idx="16">
                        <c:v>125.47499999999998</c:v>
                      </c:pt>
                      <c:pt idx="17">
                        <c:v>130.89166666666665</c:v>
                      </c:pt>
                      <c:pt idx="18">
                        <c:v>114.55833333333334</c:v>
                      </c:pt>
                      <c:pt idx="19">
                        <c:v>116.88333333333334</c:v>
                      </c:pt>
                      <c:pt idx="20">
                        <c:v>120.82499999999999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D84F-460B-AA41-79275147B17D}"/>
                  </c:ext>
                </c:extLst>
              </c15:ser>
            </c15:filteredBarSeries>
            <c15:filteredBar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Source!$CL$35</c15:sqref>
                        </c15:formulaRef>
                      </c:ext>
                    </c:extLst>
                    <c:strCache>
                      <c:ptCount val="1"/>
                      <c:pt idx="0">
                        <c:v> Kerala</c:v>
                      </c:pt>
                    </c:strCache>
                  </c:strRef>
                </c:tx>
                <c:spPr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Source!$CM$35:$DG$35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112.65833333333335</c:v>
                      </c:pt>
                      <c:pt idx="1">
                        <c:v>120.18333333333335</c:v>
                      </c:pt>
                      <c:pt idx="2">
                        <c:v>132.71666666666667</c:v>
                      </c:pt>
                      <c:pt idx="3">
                        <c:v>141.89166666666665</c:v>
                      </c:pt>
                      <c:pt idx="4">
                        <c:v>124.36666666666667</c:v>
                      </c:pt>
                      <c:pt idx="5">
                        <c:v>129.33333333333334</c:v>
                      </c:pt>
                      <c:pt idx="6">
                        <c:v>137.60000000000002</c:v>
                      </c:pt>
                      <c:pt idx="7">
                        <c:v>112.04083333333331</c:v>
                      </c:pt>
                      <c:pt idx="8">
                        <c:v>120.38333333333333</c:v>
                      </c:pt>
                      <c:pt idx="9">
                        <c:v>133.38333333333333</c:v>
                      </c:pt>
                      <c:pt idx="10">
                        <c:v>142.84166666666667</c:v>
                      </c:pt>
                      <c:pt idx="11">
                        <c:v>124.54166666666667</c:v>
                      </c:pt>
                      <c:pt idx="12">
                        <c:v>129.67500000000001</c:v>
                      </c:pt>
                      <c:pt idx="13">
                        <c:v>137.07500000000002</c:v>
                      </c:pt>
                      <c:pt idx="14">
                        <c:v>111.00833333333333</c:v>
                      </c:pt>
                      <c:pt idx="15">
                        <c:v>121.01666666666665</c:v>
                      </c:pt>
                      <c:pt idx="16">
                        <c:v>134.83333333333331</c:v>
                      </c:pt>
                      <c:pt idx="17">
                        <c:v>144.79166666666669</c:v>
                      </c:pt>
                      <c:pt idx="18">
                        <c:v>124.85833333333335</c:v>
                      </c:pt>
                      <c:pt idx="19">
                        <c:v>130.29166666666666</c:v>
                      </c:pt>
                      <c:pt idx="20">
                        <c:v>136.13333333333335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D84F-460B-AA41-79275147B17D}"/>
                  </c:ext>
                </c:extLst>
              </c15:ser>
            </c15:filteredBarSeries>
            <c15:filteredBar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Source!$CL$36</c15:sqref>
                        </c15:formulaRef>
                      </c:ext>
                    </c:extLst>
                    <c:strCache>
                      <c:ptCount val="1"/>
                      <c:pt idx="0">
                        <c:v> Tamil Nadu</c:v>
                      </c:pt>
                    </c:strCache>
                  </c:strRef>
                </c:tx>
                <c:spPr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Source!$CM$36:$DG$36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111.20833333333333</c:v>
                      </c:pt>
                      <c:pt idx="1">
                        <c:v>122.96666666666665</c:v>
                      </c:pt>
                      <c:pt idx="2">
                        <c:v>136.10833333333332</c:v>
                      </c:pt>
                      <c:pt idx="3">
                        <c:v>141.70833333333334</c:v>
                      </c:pt>
                      <c:pt idx="4">
                        <c:v>123.94999999999999</c:v>
                      </c:pt>
                      <c:pt idx="5">
                        <c:v>130.12500000000003</c:v>
                      </c:pt>
                      <c:pt idx="6">
                        <c:v>136.26666666666665</c:v>
                      </c:pt>
                      <c:pt idx="7">
                        <c:v>109.30583333333333</c:v>
                      </c:pt>
                      <c:pt idx="8">
                        <c:v>121.94166666666668</c:v>
                      </c:pt>
                      <c:pt idx="9">
                        <c:v>135.39166666666668</c:v>
                      </c:pt>
                      <c:pt idx="10">
                        <c:v>141.40833333333333</c:v>
                      </c:pt>
                      <c:pt idx="11">
                        <c:v>124.28333333333332</c:v>
                      </c:pt>
                      <c:pt idx="12">
                        <c:v>129.85833333333335</c:v>
                      </c:pt>
                      <c:pt idx="13">
                        <c:v>135.75833333333333</c:v>
                      </c:pt>
                      <c:pt idx="14">
                        <c:v>107.85000000000001</c:v>
                      </c:pt>
                      <c:pt idx="15">
                        <c:v>121.30833333333335</c:v>
                      </c:pt>
                      <c:pt idx="16">
                        <c:v>134.85833333333332</c:v>
                      </c:pt>
                      <c:pt idx="17">
                        <c:v>141.16666666666666</c:v>
                      </c:pt>
                      <c:pt idx="18">
                        <c:v>124.50833333333334</c:v>
                      </c:pt>
                      <c:pt idx="19">
                        <c:v>129.68333333333334</c:v>
                      </c:pt>
                      <c:pt idx="20">
                        <c:v>135.35833333333335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D84F-460B-AA41-79275147B17D}"/>
                  </c:ext>
                </c:extLst>
              </c15:ser>
            </c15:filteredBarSeries>
            <c15:filteredBar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Source!$CL$37</c15:sqref>
                        </c15:formulaRef>
                      </c:ext>
                    </c:extLst>
                    <c:strCache>
                      <c:ptCount val="1"/>
                      <c:pt idx="0">
                        <c:v> Pondicherry</c:v>
                      </c:pt>
                    </c:strCache>
                  </c:strRef>
                </c:tx>
                <c:spPr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Source!$CM$37:$DG$37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110.27499999999999</c:v>
                      </c:pt>
                      <c:pt idx="1">
                        <c:v>120.5916666666667</c:v>
                      </c:pt>
                      <c:pt idx="2">
                        <c:v>134.96666666666667</c:v>
                      </c:pt>
                      <c:pt idx="3">
                        <c:v>143.80833333333331</c:v>
                      </c:pt>
                      <c:pt idx="4">
                        <c:v>136.20000000000002</c:v>
                      </c:pt>
                      <c:pt idx="5">
                        <c:v>137.73333333333335</c:v>
                      </c:pt>
                      <c:pt idx="6">
                        <c:v>138.875</c:v>
                      </c:pt>
                      <c:pt idx="7">
                        <c:v>108.82749999999999</c:v>
                      </c:pt>
                      <c:pt idx="8">
                        <c:v>119.35000000000001</c:v>
                      </c:pt>
                      <c:pt idx="9">
                        <c:v>132.625</c:v>
                      </c:pt>
                      <c:pt idx="10">
                        <c:v>140.24166666666665</c:v>
                      </c:pt>
                      <c:pt idx="11">
                        <c:v>128.96666666666667</c:v>
                      </c:pt>
                      <c:pt idx="12">
                        <c:v>131.10833333333335</c:v>
                      </c:pt>
                      <c:pt idx="13">
                        <c:v>133.64166666666665</c:v>
                      </c:pt>
                      <c:pt idx="14">
                        <c:v>108.29166666666669</c:v>
                      </c:pt>
                      <c:pt idx="15">
                        <c:v>119.00833333333331</c:v>
                      </c:pt>
                      <c:pt idx="16">
                        <c:v>131.80833333333334</c:v>
                      </c:pt>
                      <c:pt idx="17">
                        <c:v>139.00833333333335</c:v>
                      </c:pt>
                      <c:pt idx="18">
                        <c:v>126.46666666666665</c:v>
                      </c:pt>
                      <c:pt idx="19">
                        <c:v>128.85</c:v>
                      </c:pt>
                      <c:pt idx="20">
                        <c:v>131.84166666666667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D84F-460B-AA41-79275147B17D}"/>
                  </c:ext>
                </c:extLst>
              </c15:ser>
            </c15:filteredBarSeries>
            <c15:filteredBar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Source!$CL$38</c15:sqref>
                        </c15:formulaRef>
                      </c:ext>
                    </c:extLst>
                    <c:strCache>
                      <c:ptCount val="1"/>
                      <c:pt idx="0">
                        <c:v> Andaman and Nicobar</c:v>
                      </c:pt>
                    </c:strCache>
                  </c:strRef>
                </c:tx>
                <c:spPr>
                  <a:solidFill>
                    <a:schemeClr val="accent5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Source!$CM$38:$DG$38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106.56666666666665</c:v>
                      </c:pt>
                      <c:pt idx="1">
                        <c:v>114.30833333333332</c:v>
                      </c:pt>
                      <c:pt idx="2">
                        <c:v>121.85000000000001</c:v>
                      </c:pt>
                      <c:pt idx="3">
                        <c:v>130.11666666666667</c:v>
                      </c:pt>
                      <c:pt idx="4">
                        <c:v>124.26666666666669</c:v>
                      </c:pt>
                      <c:pt idx="5">
                        <c:v>134.61666666666667</c:v>
                      </c:pt>
                      <c:pt idx="6">
                        <c:v>139.95000000000002</c:v>
                      </c:pt>
                      <c:pt idx="7">
                        <c:v>108.45083333333336</c:v>
                      </c:pt>
                      <c:pt idx="8">
                        <c:v>117.39999999999999</c:v>
                      </c:pt>
                      <c:pt idx="9">
                        <c:v>126</c:v>
                      </c:pt>
                      <c:pt idx="10">
                        <c:v>132.35</c:v>
                      </c:pt>
                      <c:pt idx="11">
                        <c:v>120.84999999999998</c:v>
                      </c:pt>
                      <c:pt idx="12">
                        <c:v>128.9</c:v>
                      </c:pt>
                      <c:pt idx="13">
                        <c:v>133.93333333333331</c:v>
                      </c:pt>
                      <c:pt idx="14">
                        <c:v>110.58333333333336</c:v>
                      </c:pt>
                      <c:pt idx="15">
                        <c:v>120.80833333333334</c:v>
                      </c:pt>
                      <c:pt idx="16">
                        <c:v>130.375</c:v>
                      </c:pt>
                      <c:pt idx="17">
                        <c:v>134.70833333333334</c:v>
                      </c:pt>
                      <c:pt idx="18">
                        <c:v>117.52500000000002</c:v>
                      </c:pt>
                      <c:pt idx="19">
                        <c:v>123.35833333333333</c:v>
                      </c:pt>
                      <c:pt idx="20">
                        <c:v>128.13333333333335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D84F-460B-AA41-79275147B17D}"/>
                  </c:ext>
                </c:extLst>
              </c15:ser>
            </c15:filteredBarSeries>
            <c15:filteredBar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Source!$CL$39</c15:sqref>
                        </c15:formulaRef>
                      </c:ext>
                    </c:extLst>
                    <c:strCache>
                      <c:ptCount val="1"/>
                      <c:pt idx="0">
                        <c:v> Telangana</c:v>
                      </c:pt>
                    </c:strCache>
                  </c:strRef>
                </c:tx>
                <c:spPr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Source!$CM$2:$DG$3</c15:sqref>
                        </c15:formulaRef>
                      </c:ext>
                    </c:extLst>
                    <c:multiLvlStrCache>
                      <c:ptCount val="21"/>
                      <c:lvl>
                        <c:pt idx="0">
                          <c:v>2011</c:v>
                        </c:pt>
                        <c:pt idx="1">
                          <c:v>2012</c:v>
                        </c:pt>
                        <c:pt idx="2">
                          <c:v>2013</c:v>
                        </c:pt>
                        <c:pt idx="3">
                          <c:v>2014</c:v>
                        </c:pt>
                        <c:pt idx="4">
                          <c:v>2015</c:v>
                        </c:pt>
                        <c:pt idx="5">
                          <c:v>2016</c:v>
                        </c:pt>
                        <c:pt idx="6">
                          <c:v>2017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2013</c:v>
                        </c:pt>
                        <c:pt idx="10">
                          <c:v>2014</c:v>
                        </c:pt>
                        <c:pt idx="11">
                          <c:v>2015</c:v>
                        </c:pt>
                        <c:pt idx="12">
                          <c:v>2016</c:v>
                        </c:pt>
                        <c:pt idx="13">
                          <c:v>2017</c:v>
                        </c:pt>
                        <c:pt idx="14">
                          <c:v>2011</c:v>
                        </c:pt>
                        <c:pt idx="15">
                          <c:v>2012</c:v>
                        </c:pt>
                        <c:pt idx="16">
                          <c:v>2013</c:v>
                        </c:pt>
                        <c:pt idx="17">
                          <c:v>2014</c:v>
                        </c:pt>
                        <c:pt idx="18">
                          <c:v>2015</c:v>
                        </c:pt>
                        <c:pt idx="19">
                          <c:v>2016</c:v>
                        </c:pt>
                        <c:pt idx="20">
                          <c:v>2017</c:v>
                        </c:pt>
                      </c:lvl>
                      <c:lvl>
                        <c:pt idx="0">
                          <c:v>Rural</c:v>
                        </c:pt>
                        <c:pt idx="7">
                          <c:v>Rural+Urban</c:v>
                        </c:pt>
                        <c:pt idx="14">
                          <c:v>Urban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Source!$CM$39:$DG$39</c15:sqref>
                        </c15:formulaRef>
                      </c:ext>
                    </c:extLst>
                    <c:numCache>
                      <c:formatCode>0.00</c:formatCode>
                      <c:ptCount val="2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9.7833333333333332</c:v>
                      </c:pt>
                      <c:pt idx="4">
                        <c:v>122.18333333333334</c:v>
                      </c:pt>
                      <c:pt idx="5">
                        <c:v>130.94999999999999</c:v>
                      </c:pt>
                      <c:pt idx="6">
                        <c:v>137.62500000000003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9.8666666666666671</c:v>
                      </c:pt>
                      <c:pt idx="11">
                        <c:v>121.94166666666668</c:v>
                      </c:pt>
                      <c:pt idx="12">
                        <c:v>129.75833333333335</c:v>
                      </c:pt>
                      <c:pt idx="13">
                        <c:v>135.18333333333331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9.9166666666666661</c:v>
                      </c:pt>
                      <c:pt idx="18">
                        <c:v>121.75</c:v>
                      </c:pt>
                      <c:pt idx="19">
                        <c:v>128.76666666666668</c:v>
                      </c:pt>
                      <c:pt idx="20">
                        <c:v>133.19166666666666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D84F-460B-AA41-79275147B17D}"/>
                  </c:ext>
                </c:extLst>
              </c15:ser>
            </c15:filteredBarSeries>
          </c:ext>
        </c:extLst>
      </c:barChart>
      <c:catAx>
        <c:axId val="58360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70C0"/>
            </a:solidFill>
            <a:round/>
          </a:ln>
          <a:effectLst/>
        </c:spPr>
        <c:txPr>
          <a:bodyPr rot="5400000" spcFirstLastPara="1" vertOverflow="ellipsis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613416"/>
        <c:crosses val="autoZero"/>
        <c:auto val="1"/>
        <c:lblAlgn val="ctr"/>
        <c:lblOffset val="100"/>
        <c:noMultiLvlLbl val="0"/>
      </c:catAx>
      <c:valAx>
        <c:axId val="583613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606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'Data-Rural'!$BA$4</c:f>
              <c:strCache>
                <c:ptCount val="1"/>
                <c:pt idx="0">
                  <c:v>Jammu and Kashmir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'Data-Rural'!$AZ$5:$AZ$12</c15:sqref>
                  </c15:fullRef>
                </c:ext>
              </c:extLst>
              <c:f>'Data-Rural'!$AZ$5:$AZ$11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'Data-Rural'!$BA$5:$BA$12</c15:sqref>
                  </c15:fullRef>
                </c:ext>
              </c:extLst>
              <c:f>'Data-Rural'!$BA$5:$BA$11</c:f>
              <c:numCache>
                <c:formatCode>0.00</c:formatCode>
                <c:ptCount val="7"/>
                <c:pt idx="0">
                  <c:v>110.16666666666664</c:v>
                </c:pt>
                <c:pt idx="1">
                  <c:v>120.57499999999999</c:v>
                </c:pt>
                <c:pt idx="2">
                  <c:v>130.82500000000002</c:v>
                </c:pt>
                <c:pt idx="3">
                  <c:v>137.09166666666667</c:v>
                </c:pt>
                <c:pt idx="4">
                  <c:v>123.66666666666667</c:v>
                </c:pt>
                <c:pt idx="5">
                  <c:v>130.60000000000002</c:v>
                </c:pt>
                <c:pt idx="6">
                  <c:v>141.23333333333335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45-4BD0-A217-C88A5E14D8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0270520"/>
        <c:axId val="380272160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'Data-Rural'!$BB$4</c15:sqref>
                        </c15:formulaRef>
                      </c:ext>
                    </c:extLst>
                    <c:strCache>
                      <c:ptCount val="1"/>
                      <c:pt idx="0">
                        <c:v>Himachal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'Data-Rural'!$BB$5:$BB$12</c15:sqref>
                        </c15:fullRef>
                        <c15:formulaRef>
                          <c15:sqref>'Data-Rural'!$BB$5:$BB$11</c15:sqref>
                        </c15:formulaRef>
                      </c:ext>
                    </c:extLst>
                    <c:numCache>
                      <c:formatCode>#,##0.00</c:formatCode>
                      <c:ptCount val="7"/>
                      <c:pt idx="0">
                        <c:v>107.89166666666667</c:v>
                      </c:pt>
                      <c:pt idx="1">
                        <c:v>116.78333333333335</c:v>
                      </c:pt>
                      <c:pt idx="2">
                        <c:v>128.57499999999999</c:v>
                      </c:pt>
                      <c:pt idx="3">
                        <c:v>136.75833333333335</c:v>
                      </c:pt>
                      <c:pt idx="4">
                        <c:v>125.17500000000001</c:v>
                      </c:pt>
                      <c:pt idx="5">
                        <c:v>130.30833333333334</c:v>
                      </c:pt>
                      <c:pt idx="6">
                        <c:v>136.65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9F45-4BD0-A217-C88A5E14D89D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'Data-Rural'!$BC$4</c15:sqref>
                        </c15:formulaRef>
                      </c:ext>
                    </c:extLst>
                    <c:strCache>
                      <c:ptCount val="1"/>
                      <c:pt idx="0">
                        <c:v>Punjab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'Data-Rural'!$BC$5:$BC$12</c15:sqref>
                        </c15:fullRef>
                        <c15:formulaRef>
                          <c15:sqref>'Data-Rural'!$BC$5:$BC$11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107.85833333333331</c:v>
                      </c:pt>
                      <c:pt idx="1">
                        <c:v>116.96666666666668</c:v>
                      </c:pt>
                      <c:pt idx="2">
                        <c:v>126.88333333333333</c:v>
                      </c:pt>
                      <c:pt idx="3">
                        <c:v>134.05833333333331</c:v>
                      </c:pt>
                      <c:pt idx="4">
                        <c:v>120.95</c:v>
                      </c:pt>
                      <c:pt idx="5">
                        <c:v>126.375</c:v>
                      </c:pt>
                      <c:pt idx="6">
                        <c:v>132.09999999999997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9F45-4BD0-A217-C88A5E14D89D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'Data-Rural'!$BD$4</c15:sqref>
                        </c15:formulaRef>
                      </c:ext>
                    </c:extLst>
                    <c:strCache>
                      <c:ptCount val="1"/>
                      <c:pt idx="0">
                        <c:v>Chandigarh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'Data-Rural'!$BD$5:$BD$12</c15:sqref>
                        </c15:fullRef>
                        <c15:formulaRef>
                          <c15:sqref>'Data-Rural'!$BD$5:$BD$11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106.66666666666667</c:v>
                      </c:pt>
                      <c:pt idx="1">
                        <c:v>115.18333333333332</c:v>
                      </c:pt>
                      <c:pt idx="2">
                        <c:v>124.66666666666667</c:v>
                      </c:pt>
                      <c:pt idx="3">
                        <c:v>132.26666666666665</c:v>
                      </c:pt>
                      <c:pt idx="4">
                        <c:v>125.52499999999999</c:v>
                      </c:pt>
                      <c:pt idx="5">
                        <c:v>137.15</c:v>
                      </c:pt>
                      <c:pt idx="6">
                        <c:v>139.45833333333334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9F45-4BD0-A217-C88A5E14D89D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'Data-Rural'!$BE$4</c15:sqref>
                        </c15:formulaRef>
                      </c:ext>
                    </c:extLst>
                    <c:strCache>
                      <c:ptCount val="1"/>
                      <c:pt idx="0">
                        <c:v>Uttaranchal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'Data-Rural'!$BE$5:$BE$12</c15:sqref>
                        </c15:fullRef>
                        <c15:formulaRef>
                          <c15:sqref>'Data-Rural'!$BE$5:$BE$11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108.45833333333336</c:v>
                      </c:pt>
                      <c:pt idx="1">
                        <c:v>120.03333333333332</c:v>
                      </c:pt>
                      <c:pt idx="2">
                        <c:v>130.22500000000002</c:v>
                      </c:pt>
                      <c:pt idx="3">
                        <c:v>138.30833333333334</c:v>
                      </c:pt>
                      <c:pt idx="4">
                        <c:v>120.63333333333333</c:v>
                      </c:pt>
                      <c:pt idx="5">
                        <c:v>125.44999999999999</c:v>
                      </c:pt>
                      <c:pt idx="6">
                        <c:v>129.52500000000001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9F45-4BD0-A217-C88A5E14D89D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'Data-Rural'!$BF$4</c15:sqref>
                        </c15:formulaRef>
                      </c:ext>
                    </c:extLst>
                    <c:strCache>
                      <c:ptCount val="1"/>
                      <c:pt idx="0">
                        <c:v>Haryana</c:v>
                      </c:pt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'Data-Rural'!$BF$5:$BF$12</c15:sqref>
                        </c15:fullRef>
                        <c15:formulaRef>
                          <c15:sqref>'Data-Rural'!$BF$5:$BF$11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111.04166666666667</c:v>
                      </c:pt>
                      <c:pt idx="1">
                        <c:v>119.66666666666664</c:v>
                      </c:pt>
                      <c:pt idx="2">
                        <c:v>129.84166666666667</c:v>
                      </c:pt>
                      <c:pt idx="3">
                        <c:v>136.53333333333333</c:v>
                      </c:pt>
                      <c:pt idx="4">
                        <c:v>121.49166666666666</c:v>
                      </c:pt>
                      <c:pt idx="5">
                        <c:v>127.81666666666666</c:v>
                      </c:pt>
                      <c:pt idx="6">
                        <c:v>133.26666666666665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F45-4BD0-A217-C88A5E14D89D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'Data-Rural'!$BG$4</c15:sqref>
                        </c15:formulaRef>
                      </c:ext>
                    </c:extLst>
                    <c:strCache>
                      <c:ptCount val="1"/>
                      <c:pt idx="0">
                        <c:v>Delhi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'Data-Rural'!$BG$5:$BG$12</c15:sqref>
                        </c15:fullRef>
                        <c15:formulaRef>
                          <c15:sqref>'Data-Rural'!$BG$5:$BG$11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106.66666666666664</c:v>
                      </c:pt>
                      <c:pt idx="1">
                        <c:v>118.60833333333331</c:v>
                      </c:pt>
                      <c:pt idx="2">
                        <c:v>130.39166666666668</c:v>
                      </c:pt>
                      <c:pt idx="3">
                        <c:v>134.94166666666669</c:v>
                      </c:pt>
                      <c:pt idx="4">
                        <c:v>120.45833333333333</c:v>
                      </c:pt>
                      <c:pt idx="5">
                        <c:v>126.125</c:v>
                      </c:pt>
                      <c:pt idx="6">
                        <c:v>131.52499999999998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F45-4BD0-A217-C88A5E14D89D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'Data-Rural'!$BH$4</c15:sqref>
                        </c15:formulaRef>
                      </c:ext>
                    </c:extLst>
                    <c:strCache>
                      <c:ptCount val="1"/>
                      <c:pt idx="0">
                        <c:v>Rajasthan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'Data-Rural'!$BH$5:$BH$12</c15:sqref>
                        </c15:fullRef>
                        <c15:formulaRef>
                          <c15:sqref>'Data-Rural'!$BH$5:$BH$11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109.33333333333333</c:v>
                      </c:pt>
                      <c:pt idx="1">
                        <c:v>122.35833333333331</c:v>
                      </c:pt>
                      <c:pt idx="2">
                        <c:v>133.82500000000002</c:v>
                      </c:pt>
                      <c:pt idx="3">
                        <c:v>141.9</c:v>
                      </c:pt>
                      <c:pt idx="4">
                        <c:v>125.58333333333333</c:v>
                      </c:pt>
                      <c:pt idx="5">
                        <c:v>132.80833333333337</c:v>
                      </c:pt>
                      <c:pt idx="6">
                        <c:v>137.29166666666666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9F45-4BD0-A217-C88A5E14D89D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'Data-Rural'!$BI$4</c15:sqref>
                        </c15:formulaRef>
                      </c:ext>
                    </c:extLst>
                    <c:strCache>
                      <c:ptCount val="1"/>
                      <c:pt idx="0">
                        <c:v>Uttar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'Data-Rural'!$BI$5:$BI$12</c15:sqref>
                        </c15:fullRef>
                        <c15:formulaRef>
                          <c15:sqref>'Data-Rural'!$BI$5:$BI$11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110.15000000000002</c:v>
                      </c:pt>
                      <c:pt idx="1">
                        <c:v>121.55</c:v>
                      </c:pt>
                      <c:pt idx="2">
                        <c:v>133.71666666666667</c:v>
                      </c:pt>
                      <c:pt idx="3">
                        <c:v>141.9</c:v>
                      </c:pt>
                      <c:pt idx="4">
                        <c:v>122.91666666666667</c:v>
                      </c:pt>
                      <c:pt idx="5">
                        <c:v>129.33333333333334</c:v>
                      </c:pt>
                      <c:pt idx="6">
                        <c:v>131.25833333333335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9F45-4BD0-A217-C88A5E14D89D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'Data-Rural'!$BJ$4</c15:sqref>
                        </c15:formulaRef>
                      </c:ext>
                    </c:extLst>
                    <c:strCache>
                      <c:ptCount val="1"/>
                      <c:pt idx="0">
                        <c:v>Bihar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'Data-Rural'!$BJ$5:$BJ$12</c15:sqref>
                        </c15:fullRef>
                        <c15:formulaRef>
                          <c15:sqref>'Data-Rural'!$BJ$5:$BJ$11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109.5</c:v>
                      </c:pt>
                      <c:pt idx="1">
                        <c:v>119.85833333333333</c:v>
                      </c:pt>
                      <c:pt idx="2">
                        <c:v>134.00833333333335</c:v>
                      </c:pt>
                      <c:pt idx="3">
                        <c:v>144.73333333333335</c:v>
                      </c:pt>
                      <c:pt idx="4">
                        <c:v>126.86666666666666</c:v>
                      </c:pt>
                      <c:pt idx="5">
                        <c:v>133.00000000000003</c:v>
                      </c:pt>
                      <c:pt idx="6">
                        <c:v>135.9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9F45-4BD0-A217-C88A5E14D89D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'Data-Rural'!$BK$4</c15:sqref>
                        </c15:formulaRef>
                      </c:ext>
                    </c:extLst>
                    <c:strCache>
                      <c:ptCount val="1"/>
                      <c:pt idx="0">
                        <c:v>Sikkim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'Data-Rural'!$BK$5:$BK$12</c15:sqref>
                        </c15:fullRef>
                        <c15:formulaRef>
                          <c15:sqref>'Data-Rural'!$BK$5:$BK$11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106.94999999999999</c:v>
                      </c:pt>
                      <c:pt idx="1">
                        <c:v>114.14166666666665</c:v>
                      </c:pt>
                      <c:pt idx="2">
                        <c:v>123.45</c:v>
                      </c:pt>
                      <c:pt idx="3">
                        <c:v>130</c:v>
                      </c:pt>
                      <c:pt idx="4">
                        <c:v>119.60000000000002</c:v>
                      </c:pt>
                      <c:pt idx="5">
                        <c:v>138.14166666666668</c:v>
                      </c:pt>
                      <c:pt idx="6">
                        <c:v>142.48333333333332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9F45-4BD0-A217-C88A5E14D89D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'Data-Rural'!$BL$4</c15:sqref>
                        </c15:formulaRef>
                      </c:ext>
                    </c:extLst>
                    <c:strCache>
                      <c:ptCount val="1"/>
                      <c:pt idx="0">
                        <c:v>Arunachal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'Data-Rural'!$BL$5:$BL$12</c15:sqref>
                        </c15:fullRef>
                        <c15:formulaRef>
                          <c15:sqref>'Data-Rural'!$BL$5:$BL$11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112.55</c:v>
                      </c:pt>
                      <c:pt idx="1">
                        <c:v>124.46666666666664</c:v>
                      </c:pt>
                      <c:pt idx="2">
                        <c:v>138.89166666666668</c:v>
                      </c:pt>
                      <c:pt idx="3">
                        <c:v>147.5</c:v>
                      </c:pt>
                      <c:pt idx="4">
                        <c:v>129.19166666666669</c:v>
                      </c:pt>
                      <c:pt idx="5">
                        <c:v>137.83333333333331</c:v>
                      </c:pt>
                      <c:pt idx="6">
                        <c:v>142.45833333333334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9F45-4BD0-A217-C88A5E14D89D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'Data-Rural'!$BM$4</c15:sqref>
                        </c15:formulaRef>
                      </c:ext>
                    </c:extLst>
                    <c:strCache>
                      <c:ptCount val="1"/>
                      <c:pt idx="0">
                        <c:v>Nagaland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'Data-Rural'!$BM$5:$BM$12</c15:sqref>
                        </c15:fullRef>
                        <c15:formulaRef>
                          <c15:sqref>'Data-Rural'!$BM$5:$BM$11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106.10000000000001</c:v>
                      </c:pt>
                      <c:pt idx="1">
                        <c:v>113.5</c:v>
                      </c:pt>
                      <c:pt idx="2">
                        <c:v>124.08333333333331</c:v>
                      </c:pt>
                      <c:pt idx="3">
                        <c:v>138.89166666666668</c:v>
                      </c:pt>
                      <c:pt idx="4">
                        <c:v>131.01666666666668</c:v>
                      </c:pt>
                      <c:pt idx="5">
                        <c:v>139.65</c:v>
                      </c:pt>
                      <c:pt idx="6">
                        <c:v>143.55833333333331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9F45-4BD0-A217-C88A5E14D89D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'Data-Rural'!$BN$4</c15:sqref>
                        </c15:formulaRef>
                      </c:ext>
                    </c:extLst>
                    <c:strCache>
                      <c:ptCount val="1"/>
                      <c:pt idx="0">
                        <c:v>Manipur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'Data-Rural'!$BN$5:$BN$12</c15:sqref>
                        </c15:fullRef>
                        <c15:formulaRef>
                          <c15:sqref>'Data-Rural'!$BN$5:$BN$11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104.90833333333335</c:v>
                      </c:pt>
                      <c:pt idx="1">
                        <c:v>109.75833333333333</c:v>
                      </c:pt>
                      <c:pt idx="2">
                        <c:v>114.05</c:v>
                      </c:pt>
                      <c:pt idx="3">
                        <c:v>115.75833333333334</c:v>
                      </c:pt>
                      <c:pt idx="4">
                        <c:v>114.45833333333333</c:v>
                      </c:pt>
                      <c:pt idx="5">
                        <c:v>123.11666666666666</c:v>
                      </c:pt>
                      <c:pt idx="6">
                        <c:v>146.27499999999998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9F45-4BD0-A217-C88A5E14D89D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'Data-Rural'!$BO$4</c15:sqref>
                        </c15:formulaRef>
                      </c:ext>
                    </c:extLst>
                    <c:strCache>
                      <c:ptCount val="1"/>
                      <c:pt idx="0">
                        <c:v>Mizoram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'Data-Rural'!$BO$5:$BO$12</c15:sqref>
                        </c15:fullRef>
                        <c15:formulaRef>
                          <c15:sqref>'Data-Rural'!$BO$5:$BO$11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110.68333333333334</c:v>
                      </c:pt>
                      <c:pt idx="1">
                        <c:v>118.42500000000001</c:v>
                      </c:pt>
                      <c:pt idx="2">
                        <c:v>130.22499999999999</c:v>
                      </c:pt>
                      <c:pt idx="3">
                        <c:v>144.19999999999999</c:v>
                      </c:pt>
                      <c:pt idx="4">
                        <c:v>129.42499999999998</c:v>
                      </c:pt>
                      <c:pt idx="5">
                        <c:v>133.85</c:v>
                      </c:pt>
                      <c:pt idx="6">
                        <c:v>134.59166666666667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9F45-4BD0-A217-C88A5E14D89D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'Data-Rural'!$BP$4</c15:sqref>
                        </c15:formulaRef>
                      </c:ext>
                    </c:extLst>
                    <c:strCache>
                      <c:ptCount val="1"/>
                      <c:pt idx="0">
                        <c:v>Tripura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'Data-Rural'!$BP$5:$BP$12</c15:sqref>
                        </c15:fullRef>
                        <c15:formulaRef>
                          <c15:sqref>'Data-Rural'!$BP$5:$BP$11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110.8</c:v>
                      </c:pt>
                      <c:pt idx="1">
                        <c:v>115.64166666666667</c:v>
                      </c:pt>
                      <c:pt idx="2">
                        <c:v>123.21666666666665</c:v>
                      </c:pt>
                      <c:pt idx="3">
                        <c:v>142.57499999999999</c:v>
                      </c:pt>
                      <c:pt idx="4">
                        <c:v>129.41666666666669</c:v>
                      </c:pt>
                      <c:pt idx="5">
                        <c:v>136.20000000000002</c:v>
                      </c:pt>
                      <c:pt idx="6">
                        <c:v>141.06666666666666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9F45-4BD0-A217-C88A5E14D89D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'Data-Rural'!$BQ$4</c15:sqref>
                        </c15:formulaRef>
                      </c:ext>
                    </c:extLst>
                    <c:strCache>
                      <c:ptCount val="1"/>
                      <c:pt idx="0">
                        <c:v>Meghalaya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'Data-Rural'!$BQ$5:$BQ$12</c15:sqref>
                        </c15:fullRef>
                        <c15:formulaRef>
                          <c15:sqref>'Data-Rural'!$BQ$5:$BQ$11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118.375</c:v>
                      </c:pt>
                      <c:pt idx="1">
                        <c:v>135.27500000000001</c:v>
                      </c:pt>
                      <c:pt idx="2">
                        <c:v>146.02499999999998</c:v>
                      </c:pt>
                      <c:pt idx="3">
                        <c:v>161.66666666666669</c:v>
                      </c:pt>
                      <c:pt idx="4">
                        <c:v>133.46666666666667</c:v>
                      </c:pt>
                      <c:pt idx="5">
                        <c:v>137.03333333333333</c:v>
                      </c:pt>
                      <c:pt idx="6">
                        <c:v>135.85833333333332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9F45-4BD0-A217-C88A5E14D89D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'Data-Rural'!$BR$4</c15:sqref>
                        </c15:formulaRef>
                      </c:ext>
                    </c:extLst>
                    <c:strCache>
                      <c:ptCount val="1"/>
                      <c:pt idx="0">
                        <c:v>Assam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'Data-Rural'!$BR$5:$BR$12</c15:sqref>
                        </c15:fullRef>
                        <c15:formulaRef>
                          <c15:sqref>'Data-Rural'!$BR$5:$BR$11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111.25</c:v>
                      </c:pt>
                      <c:pt idx="1">
                        <c:v>121.3</c:v>
                      </c:pt>
                      <c:pt idx="2">
                        <c:v>132.56666666666669</c:v>
                      </c:pt>
                      <c:pt idx="3">
                        <c:v>141.36666666666665</c:v>
                      </c:pt>
                      <c:pt idx="4">
                        <c:v>122.78333333333332</c:v>
                      </c:pt>
                      <c:pt idx="5">
                        <c:v>127.21666666666665</c:v>
                      </c:pt>
                      <c:pt idx="6">
                        <c:v>130.95833333333334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9F45-4BD0-A217-C88A5E14D89D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'Data-Rural'!$BS$4</c15:sqref>
                        </c15:formulaRef>
                      </c:ext>
                    </c:extLst>
                    <c:strCache>
                      <c:ptCount val="1"/>
                      <c:pt idx="0">
                        <c:v>West Bengal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'Data-Rural'!$BS$5:$BS$12</c15:sqref>
                        </c15:fullRef>
                        <c15:formulaRef>
                          <c15:sqref>'Data-Rural'!$BS$5:$BS$11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113.89999999999998</c:v>
                      </c:pt>
                      <c:pt idx="1">
                        <c:v>125.09166666666665</c:v>
                      </c:pt>
                      <c:pt idx="2">
                        <c:v>137.4</c:v>
                      </c:pt>
                      <c:pt idx="3">
                        <c:v>146.09166666666667</c:v>
                      </c:pt>
                      <c:pt idx="4">
                        <c:v>122.62499999999999</c:v>
                      </c:pt>
                      <c:pt idx="5">
                        <c:v>130.32500000000002</c:v>
                      </c:pt>
                      <c:pt idx="6">
                        <c:v>133.76666666666668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9F45-4BD0-A217-C88A5E14D89D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'Data-Rural'!$BT$4</c15:sqref>
                        </c15:formulaRef>
                      </c:ext>
                    </c:extLst>
                    <c:strCache>
                      <c:ptCount val="1"/>
                      <c:pt idx="0">
                        <c:v>Jharkhand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'Data-Rural'!$BT$5:$BT$12</c15:sqref>
                        </c15:fullRef>
                        <c15:formulaRef>
                          <c15:sqref>'Data-Rural'!$BT$5:$BT$11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110.84166666666668</c:v>
                      </c:pt>
                      <c:pt idx="1">
                        <c:v>122.46666666666668</c:v>
                      </c:pt>
                      <c:pt idx="2">
                        <c:v>136.80000000000001</c:v>
                      </c:pt>
                      <c:pt idx="3">
                        <c:v>142.43333333333334</c:v>
                      </c:pt>
                      <c:pt idx="4">
                        <c:v>124.88333333333333</c:v>
                      </c:pt>
                      <c:pt idx="5">
                        <c:v>133.97499999999999</c:v>
                      </c:pt>
                      <c:pt idx="6">
                        <c:v>139.00833333333333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9F45-4BD0-A217-C88A5E14D89D}"/>
                  </c:ext>
                </c:extLst>
              </c15:ser>
            </c15:filteredLineSeries>
            <c15:filteredLine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'Data-Rural'!$BU$4</c15:sqref>
                        </c15:formulaRef>
                      </c:ext>
                    </c:extLst>
                    <c:strCache>
                      <c:ptCount val="1"/>
                      <c:pt idx="0">
                        <c:v>Orissa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'Data-Rural'!$BU$5:$BU$12</c15:sqref>
                        </c15:fullRef>
                        <c15:formulaRef>
                          <c15:sqref>'Data-Rural'!$BU$5:$BU$11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110.93333333333334</c:v>
                      </c:pt>
                      <c:pt idx="1">
                        <c:v>120.21666666666665</c:v>
                      </c:pt>
                      <c:pt idx="2">
                        <c:v>131.98333333333335</c:v>
                      </c:pt>
                      <c:pt idx="3">
                        <c:v>141.38333333333335</c:v>
                      </c:pt>
                      <c:pt idx="4">
                        <c:v>127.25000000000001</c:v>
                      </c:pt>
                      <c:pt idx="5">
                        <c:v>136.87500000000003</c:v>
                      </c:pt>
                      <c:pt idx="6">
                        <c:v>138.41666666666669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9F45-4BD0-A217-C88A5E14D89D}"/>
                  </c:ext>
                </c:extLst>
              </c15:ser>
            </c15:filteredLineSeries>
            <c15:filteredLine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'Data-Rural'!$BV$4</c15:sqref>
                        </c15:formulaRef>
                      </c:ext>
                    </c:extLst>
                    <c:strCache>
                      <c:ptCount val="1"/>
                      <c:pt idx="0">
                        <c:v>Chattisgarh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'Data-Rural'!$BV$5:$BV$12</c15:sqref>
                        </c15:fullRef>
                        <c15:formulaRef>
                          <c15:sqref>'Data-Rural'!$BV$5:$BV$11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109.925</c:v>
                      </c:pt>
                      <c:pt idx="1">
                        <c:v>119.35833333333333</c:v>
                      </c:pt>
                      <c:pt idx="2">
                        <c:v>132.49166666666667</c:v>
                      </c:pt>
                      <c:pt idx="3">
                        <c:v>142.6583333333333</c:v>
                      </c:pt>
                      <c:pt idx="4">
                        <c:v>130.53333333333333</c:v>
                      </c:pt>
                      <c:pt idx="5">
                        <c:v>137.93333333333334</c:v>
                      </c:pt>
                      <c:pt idx="6">
                        <c:v>139.52500000000001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9F45-4BD0-A217-C88A5E14D89D}"/>
                  </c:ext>
                </c:extLst>
              </c15:ser>
            </c15:filteredLineSeries>
            <c15:filteredLine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'Data-Rural'!$BW$4</c15:sqref>
                        </c15:formulaRef>
                      </c:ext>
                    </c:extLst>
                    <c:strCache>
                      <c:ptCount val="1"/>
                      <c:pt idx="0">
                        <c:v>Madhya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'Data-Rural'!$BW$5:$BW$12</c15:sqref>
                        </c15:fullRef>
                        <c15:formulaRef>
                          <c15:sqref>'Data-Rural'!$BW$5:$BW$11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110.98333333333333</c:v>
                      </c:pt>
                      <c:pt idx="1">
                        <c:v>122.24166666666666</c:v>
                      </c:pt>
                      <c:pt idx="2">
                        <c:v>134.65</c:v>
                      </c:pt>
                      <c:pt idx="3">
                        <c:v>141.375</c:v>
                      </c:pt>
                      <c:pt idx="4">
                        <c:v>123.20833333333331</c:v>
                      </c:pt>
                      <c:pt idx="5">
                        <c:v>128.55833333333337</c:v>
                      </c:pt>
                      <c:pt idx="6">
                        <c:v>130.70833333333334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9F45-4BD0-A217-C88A5E14D89D}"/>
                  </c:ext>
                </c:extLst>
              </c15:ser>
            </c15:filteredLineSeries>
            <c15:filteredLine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'Data-Rural'!$BX$4</c15:sqref>
                        </c15:formulaRef>
                      </c:ext>
                    </c:extLst>
                    <c:strCache>
                      <c:ptCount val="1"/>
                      <c:pt idx="0">
                        <c:v>Gujarat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'Data-Rural'!$BX$5:$BX$12</c15:sqref>
                        </c15:fullRef>
                        <c15:formulaRef>
                          <c15:sqref>'Data-Rural'!$BX$5:$BX$11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112.99166666666667</c:v>
                      </c:pt>
                      <c:pt idx="1">
                        <c:v>124.10833333333331</c:v>
                      </c:pt>
                      <c:pt idx="2">
                        <c:v>135.54999999999998</c:v>
                      </c:pt>
                      <c:pt idx="3">
                        <c:v>142.63333333333333</c:v>
                      </c:pt>
                      <c:pt idx="4">
                        <c:v>123.875</c:v>
                      </c:pt>
                      <c:pt idx="5">
                        <c:v>133.25833333333333</c:v>
                      </c:pt>
                      <c:pt idx="6">
                        <c:v>138.00833333333335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9F45-4BD0-A217-C88A5E14D89D}"/>
                  </c:ext>
                </c:extLst>
              </c15:ser>
            </c15:filteredLineSeries>
            <c15:filteredLine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'Data-Rural'!$BY$4</c15:sqref>
                        </c15:formulaRef>
                      </c:ext>
                    </c:extLst>
                    <c:strCache>
                      <c:ptCount val="1"/>
                      <c:pt idx="0">
                        <c:v>Daman and Diu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'Data-Rural'!$BY$5:$BY$12</c15:sqref>
                        </c15:fullRef>
                        <c15:formulaRef>
                          <c15:sqref>'Data-Rural'!$BY$5:$BY$11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107.59166666666665</c:v>
                      </c:pt>
                      <c:pt idx="1">
                        <c:v>115</c:v>
                      </c:pt>
                      <c:pt idx="2">
                        <c:v>128.40833333333333</c:v>
                      </c:pt>
                      <c:pt idx="3">
                        <c:v>137.23333333333335</c:v>
                      </c:pt>
                      <c:pt idx="4">
                        <c:v>133.39166666666668</c:v>
                      </c:pt>
                      <c:pt idx="5">
                        <c:v>144.27500000000001</c:v>
                      </c:pt>
                      <c:pt idx="6">
                        <c:v>159.56666666666666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9F45-4BD0-A217-C88A5E14D89D}"/>
                  </c:ext>
                </c:extLst>
              </c15:ser>
            </c15:filteredLineSeries>
            <c15:filteredLine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'Data-Rural'!$BZ$4</c15:sqref>
                        </c15:formulaRef>
                      </c:ext>
                    </c:extLst>
                    <c:strCache>
                      <c:ptCount val="1"/>
                      <c:pt idx="0">
                        <c:v>Dadra and Nagar Haveli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'Data-Rural'!$BZ$5:$BZ$12</c15:sqref>
                        </c15:fullRef>
                        <c15:formulaRef>
                          <c15:sqref>'Data-Rural'!$BZ$5:$BZ$11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108.07499999999999</c:v>
                      </c:pt>
                      <c:pt idx="1">
                        <c:v>108.86666666666667</c:v>
                      </c:pt>
                      <c:pt idx="2">
                        <c:v>117.97500000000001</c:v>
                      </c:pt>
                      <c:pt idx="3">
                        <c:v>124.03333333333332</c:v>
                      </c:pt>
                      <c:pt idx="4">
                        <c:v>122.55</c:v>
                      </c:pt>
                      <c:pt idx="5">
                        <c:v>133.26666666666665</c:v>
                      </c:pt>
                      <c:pt idx="6">
                        <c:v>137.76666666666665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9F45-4BD0-A217-C88A5E14D89D}"/>
                  </c:ext>
                </c:extLst>
              </c15:ser>
            </c15:filteredLineSeries>
            <c15:filteredLine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'Data-Rural'!$CA$4</c15:sqref>
                        </c15:formulaRef>
                      </c:ext>
                    </c:extLst>
                    <c:strCache>
                      <c:ptCount val="1"/>
                      <c:pt idx="0">
                        <c:v>Maharashtra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'Data-Rural'!$CA$5:$CA$12</c15:sqref>
                        </c15:fullRef>
                        <c15:formulaRef>
                          <c15:sqref>'Data-Rural'!$CA$5:$CA$11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111.325</c:v>
                      </c:pt>
                      <c:pt idx="1">
                        <c:v>121.14999999999999</c:v>
                      </c:pt>
                      <c:pt idx="2">
                        <c:v>131.99166666666667</c:v>
                      </c:pt>
                      <c:pt idx="3">
                        <c:v>138.44999999999999</c:v>
                      </c:pt>
                      <c:pt idx="4">
                        <c:v>124.125</c:v>
                      </c:pt>
                      <c:pt idx="5">
                        <c:v>131.73333333333332</c:v>
                      </c:pt>
                      <c:pt idx="6">
                        <c:v>138.41666666666666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9F45-4BD0-A217-C88A5E14D89D}"/>
                  </c:ext>
                </c:extLst>
              </c15:ser>
            </c15:filteredLineSeries>
            <c15:filteredLine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'Data-Rural'!$CB$4</c15:sqref>
                        </c15:formulaRef>
                      </c:ext>
                    </c:extLst>
                    <c:strCache>
                      <c:ptCount val="1"/>
                      <c:pt idx="0">
                        <c:v>Andhra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'Data-Rural'!$CB$5:$CB$12</c15:sqref>
                        </c15:fullRef>
                        <c15:formulaRef>
                          <c15:sqref>'Data-Rural'!$CB$5:$CB$11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110.125</c:v>
                      </c:pt>
                      <c:pt idx="1">
                        <c:v>119.63333333333333</c:v>
                      </c:pt>
                      <c:pt idx="2">
                        <c:v>132.60000000000002</c:v>
                      </c:pt>
                      <c:pt idx="3">
                        <c:v>138.48333333333335</c:v>
                      </c:pt>
                      <c:pt idx="4">
                        <c:v>126.16666666666669</c:v>
                      </c:pt>
                      <c:pt idx="5">
                        <c:v>135.5</c:v>
                      </c:pt>
                      <c:pt idx="6">
                        <c:v>140.08333333333331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9F45-4BD0-A217-C88A5E14D89D}"/>
                  </c:ext>
                </c:extLst>
              </c15:ser>
            </c15:filteredLineSeries>
            <c15:filteredLine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'Data-Rural'!$CC$4</c15:sqref>
                        </c15:formulaRef>
                      </c:ext>
                    </c:extLst>
                    <c:strCache>
                      <c:ptCount val="1"/>
                      <c:pt idx="0">
                        <c:v>Karnataka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'Data-Rural'!$CC$5:$CC$12</c15:sqref>
                        </c15:fullRef>
                        <c15:formulaRef>
                          <c15:sqref>'Data-Rural'!$CC$5:$CC$11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112.11666666666666</c:v>
                      </c:pt>
                      <c:pt idx="1">
                        <c:v>123.18333333333334</c:v>
                      </c:pt>
                      <c:pt idx="2">
                        <c:v>136.82500000000002</c:v>
                      </c:pt>
                      <c:pt idx="3">
                        <c:v>142.00000000000003</c:v>
                      </c:pt>
                      <c:pt idx="4">
                        <c:v>127.06666666666666</c:v>
                      </c:pt>
                      <c:pt idx="5">
                        <c:v>134.3666666666667</c:v>
                      </c:pt>
                      <c:pt idx="6">
                        <c:v>138.33333333333334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9F45-4BD0-A217-C88A5E14D89D}"/>
                  </c:ext>
                </c:extLst>
              </c15:ser>
            </c15:filteredLineSeries>
            <c15:filteredLine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'Data-Rural'!$CD$4</c15:sqref>
                        </c15:formulaRef>
                      </c:ext>
                    </c:extLst>
                    <c:strCache>
                      <c:ptCount val="1"/>
                      <c:pt idx="0">
                        <c:v>Goa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'Data-Rural'!$CD$5:$CD$12</c15:sqref>
                        </c15:fullRef>
                        <c15:formulaRef>
                          <c15:sqref>'Data-Rural'!$CD$5:$CD$11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109.59166666666665</c:v>
                      </c:pt>
                      <c:pt idx="1">
                        <c:v>116.40833333333335</c:v>
                      </c:pt>
                      <c:pt idx="2">
                        <c:v>130.78333333333333</c:v>
                      </c:pt>
                      <c:pt idx="3">
                        <c:v>143.5</c:v>
                      </c:pt>
                      <c:pt idx="4">
                        <c:v>129.7833333333333</c:v>
                      </c:pt>
                      <c:pt idx="5">
                        <c:v>139.6</c:v>
                      </c:pt>
                      <c:pt idx="6">
                        <c:v>145.64166666666668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9F45-4BD0-A217-C88A5E14D89D}"/>
                  </c:ext>
                </c:extLst>
              </c15:ser>
            </c15:filteredLineSeries>
            <c15:filteredLine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'Data-Rural'!$CE$4</c15:sqref>
                        </c15:formulaRef>
                      </c:ext>
                    </c:extLst>
                    <c:strCache>
                      <c:ptCount val="1"/>
                      <c:pt idx="0">
                        <c:v>Lakshwadeep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'Data-Rural'!$CE$5:$CE$12</c15:sqref>
                        </c15:fullRef>
                        <c15:formulaRef>
                          <c15:sqref>'Data-Rural'!$CE$5:$CE$11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109.80833333333332</c:v>
                      </c:pt>
                      <c:pt idx="1">
                        <c:v>116.50833333333334</c:v>
                      </c:pt>
                      <c:pt idx="2">
                        <c:v>122.17500000000001</c:v>
                      </c:pt>
                      <c:pt idx="3">
                        <c:v>132.73333333333332</c:v>
                      </c:pt>
                      <c:pt idx="4">
                        <c:v>126.42500000000001</c:v>
                      </c:pt>
                      <c:pt idx="5">
                        <c:v>129.53333333333333</c:v>
                      </c:pt>
                      <c:pt idx="6">
                        <c:v>132.75833333333335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9F45-4BD0-A217-C88A5E14D89D}"/>
                  </c:ext>
                </c:extLst>
              </c15:ser>
            </c15:filteredLineSeries>
            <c15:filteredLine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'Data-Rural'!$CF$4</c15:sqref>
                        </c15:formulaRef>
                      </c:ext>
                    </c:extLst>
                    <c:strCache>
                      <c:ptCount val="1"/>
                      <c:pt idx="0">
                        <c:v>Kerala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'Data-Rural'!$CF$5:$CF$12</c15:sqref>
                        </c15:fullRef>
                        <c15:formulaRef>
                          <c15:sqref>'Data-Rural'!$CF$5:$CF$11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112.65833333333335</c:v>
                      </c:pt>
                      <c:pt idx="1">
                        <c:v>120.18333333333335</c:v>
                      </c:pt>
                      <c:pt idx="2">
                        <c:v>132.71666666666667</c:v>
                      </c:pt>
                      <c:pt idx="3">
                        <c:v>141.89166666666665</c:v>
                      </c:pt>
                      <c:pt idx="4">
                        <c:v>124.36666666666667</c:v>
                      </c:pt>
                      <c:pt idx="5">
                        <c:v>129.33333333333334</c:v>
                      </c:pt>
                      <c:pt idx="6">
                        <c:v>137.60000000000002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9F45-4BD0-A217-C88A5E14D89D}"/>
                  </c:ext>
                </c:extLst>
              </c15:ser>
            </c15:filteredLineSeries>
            <c15:filteredLine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'Data-Rural'!$CG$4</c15:sqref>
                        </c15:formulaRef>
                      </c:ext>
                    </c:extLst>
                    <c:strCache>
                      <c:ptCount val="1"/>
                      <c:pt idx="0">
                        <c:v>Tamil Nadu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'Data-Rural'!$CG$5:$CG$12</c15:sqref>
                        </c15:fullRef>
                        <c15:formulaRef>
                          <c15:sqref>'Data-Rural'!$CG$5:$CG$11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111.20833333333333</c:v>
                      </c:pt>
                      <c:pt idx="1">
                        <c:v>122.96666666666665</c:v>
                      </c:pt>
                      <c:pt idx="2">
                        <c:v>136.10833333333332</c:v>
                      </c:pt>
                      <c:pt idx="3">
                        <c:v>141.70833333333334</c:v>
                      </c:pt>
                      <c:pt idx="4">
                        <c:v>123.94999999999999</c:v>
                      </c:pt>
                      <c:pt idx="5">
                        <c:v>130.12500000000003</c:v>
                      </c:pt>
                      <c:pt idx="6">
                        <c:v>136.26666666666665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9F45-4BD0-A217-C88A5E14D89D}"/>
                  </c:ext>
                </c:extLst>
              </c15:ser>
            </c15:filteredLineSeries>
            <c15:filteredLine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'Data-Rural'!$CH$4</c15:sqref>
                        </c15:formulaRef>
                      </c:ext>
                    </c:extLst>
                    <c:strCache>
                      <c:ptCount val="1"/>
                      <c:pt idx="0">
                        <c:v>Pondicherry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'Data-Rural'!$CH$5:$CH$12</c15:sqref>
                        </c15:fullRef>
                        <c15:formulaRef>
                          <c15:sqref>'Data-Rural'!$CH$5:$CH$11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110.27499999999999</c:v>
                      </c:pt>
                      <c:pt idx="1">
                        <c:v>120.5916666666667</c:v>
                      </c:pt>
                      <c:pt idx="2">
                        <c:v>134.96666666666667</c:v>
                      </c:pt>
                      <c:pt idx="3">
                        <c:v>143.80833333333331</c:v>
                      </c:pt>
                      <c:pt idx="4">
                        <c:v>136.20000000000002</c:v>
                      </c:pt>
                      <c:pt idx="5">
                        <c:v>137.73333333333335</c:v>
                      </c:pt>
                      <c:pt idx="6">
                        <c:v>138.875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9F45-4BD0-A217-C88A5E14D89D}"/>
                  </c:ext>
                </c:extLst>
              </c15:ser>
            </c15:filteredLineSeries>
            <c15:filteredLine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'Data-Rural'!$CI$4</c15:sqref>
                        </c15:formulaRef>
                      </c:ext>
                    </c:extLst>
                    <c:strCache>
                      <c:ptCount val="1"/>
                      <c:pt idx="0">
                        <c:v>Andaman and Nicobar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'Data-Rural'!$CI$5:$CI$12</c15:sqref>
                        </c15:fullRef>
                        <c15:formulaRef>
                          <c15:sqref>'Data-Rural'!$CI$5:$CI$11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106.56666666666665</c:v>
                      </c:pt>
                      <c:pt idx="1">
                        <c:v>114.30833333333332</c:v>
                      </c:pt>
                      <c:pt idx="2">
                        <c:v>121.85000000000001</c:v>
                      </c:pt>
                      <c:pt idx="3">
                        <c:v>130.11666666666667</c:v>
                      </c:pt>
                      <c:pt idx="4">
                        <c:v>124.26666666666669</c:v>
                      </c:pt>
                      <c:pt idx="5">
                        <c:v>134.61666666666667</c:v>
                      </c:pt>
                      <c:pt idx="6">
                        <c:v>139.95000000000002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9F45-4BD0-A217-C88A5E14D89D}"/>
                  </c:ext>
                </c:extLst>
              </c15:ser>
            </c15:filteredLineSeries>
            <c15:filteredLine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'Data-Rural'!$CJ$4</c15:sqref>
                        </c15:formulaRef>
                      </c:ext>
                    </c:extLst>
                    <c:strCache>
                      <c:ptCount val="1"/>
                      <c:pt idx="0">
                        <c:v>Telangana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'Data-Rural'!$CJ$5:$CJ$12</c15:sqref>
                        </c15:fullRef>
                        <c15:formulaRef>
                          <c15:sqref>'Data-Rural'!$CJ$5:$CJ$11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9.7833333333333332</c:v>
                      </c:pt>
                      <c:pt idx="4">
                        <c:v>122.18333333333334</c:v>
                      </c:pt>
                      <c:pt idx="5">
                        <c:v>130.94999999999999</c:v>
                      </c:pt>
                      <c:pt idx="6">
                        <c:v>137.62500000000003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9F45-4BD0-A217-C88A5E14D89D}"/>
                  </c:ext>
                </c:extLst>
              </c15:ser>
            </c15:filteredLineSeries>
          </c:ext>
        </c:extLst>
      </c:lineChart>
      <c:catAx>
        <c:axId val="380270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272160"/>
        <c:crosses val="autoZero"/>
        <c:auto val="1"/>
        <c:lblAlgn val="ctr"/>
        <c:lblOffset val="100"/>
        <c:noMultiLvlLbl val="0"/>
      </c:catAx>
      <c:valAx>
        <c:axId val="380272160"/>
        <c:scaling>
          <c:orientation val="minMax"/>
          <c:min val="10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270520"/>
        <c:crosses val="autoZero"/>
        <c:crossBetween val="between"/>
        <c:majorUnit val="5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5"/>
          <c:order val="5"/>
          <c:tx>
            <c:strRef>
              <c:f>'Data-Rural'!$BF$4</c:f>
              <c:strCache>
                <c:ptCount val="1"/>
                <c:pt idx="0">
                  <c:v>Haryana</c:v>
                </c:pt>
              </c:strCache>
              <c:extLst xmlns:c15="http://schemas.microsoft.com/office/drawing/2012/chart"/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'Data-Rural'!$AZ$5:$AZ$12</c15:sqref>
                  </c15:fullRef>
                </c:ext>
              </c:extLst>
              <c:f>'Data-Rural'!$AZ$5:$AZ$11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'Data-Rural'!$BF$5:$BF$12</c15:sqref>
                  </c15:fullRef>
                </c:ext>
              </c:extLst>
              <c:f>'Data-Rural'!$BF$5:$BF$11</c:f>
              <c:numCache>
                <c:formatCode>0.00</c:formatCode>
                <c:ptCount val="7"/>
                <c:pt idx="0">
                  <c:v>111.04166666666667</c:v>
                </c:pt>
                <c:pt idx="1">
                  <c:v>119.66666666666664</c:v>
                </c:pt>
                <c:pt idx="2">
                  <c:v>129.84166666666667</c:v>
                </c:pt>
                <c:pt idx="3">
                  <c:v>136.53333333333333</c:v>
                </c:pt>
                <c:pt idx="4">
                  <c:v>121.49166666666666</c:v>
                </c:pt>
                <c:pt idx="5">
                  <c:v>127.81666666666666</c:v>
                </c:pt>
                <c:pt idx="6">
                  <c:v>133.26666666666665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E7-49A1-92B9-EFC2A35E1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0270520"/>
        <c:axId val="38027216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'Data-Rural'!$BA$4</c15:sqref>
                        </c15:formulaRef>
                      </c:ext>
                    </c:extLst>
                    <c:strCache>
                      <c:ptCount val="1"/>
                      <c:pt idx="0">
                        <c:v>Jammu and Kashmir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'Data-Rural'!$BA$5:$BA$12</c15:sqref>
                        </c15:fullRef>
                        <c15:formulaRef>
                          <c15:sqref>'Data-Rural'!$BA$5:$BA$11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110.16666666666664</c:v>
                      </c:pt>
                      <c:pt idx="1">
                        <c:v>120.57499999999999</c:v>
                      </c:pt>
                      <c:pt idx="2">
                        <c:v>130.82500000000002</c:v>
                      </c:pt>
                      <c:pt idx="3">
                        <c:v>137.09166666666667</c:v>
                      </c:pt>
                      <c:pt idx="4">
                        <c:v>123.66666666666667</c:v>
                      </c:pt>
                      <c:pt idx="5">
                        <c:v>130.60000000000002</c:v>
                      </c:pt>
                      <c:pt idx="6">
                        <c:v>141.23333333333335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52E7-49A1-92B9-EFC2A35E14A7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'Data-Rural'!$BB$4</c15:sqref>
                        </c15:formulaRef>
                      </c:ext>
                    </c:extLst>
                    <c:strCache>
                      <c:ptCount val="1"/>
                      <c:pt idx="0">
                        <c:v>Himachal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'Data-Rural'!$BB$5:$BB$12</c15:sqref>
                        </c15:fullRef>
                        <c15:formulaRef>
                          <c15:sqref>'Data-Rural'!$BB$5:$BB$11</c15:sqref>
                        </c15:formulaRef>
                      </c:ext>
                    </c:extLst>
                    <c:numCache>
                      <c:formatCode>#,##0.00</c:formatCode>
                      <c:ptCount val="7"/>
                      <c:pt idx="0">
                        <c:v>107.89166666666667</c:v>
                      </c:pt>
                      <c:pt idx="1">
                        <c:v>116.78333333333335</c:v>
                      </c:pt>
                      <c:pt idx="2">
                        <c:v>128.57499999999999</c:v>
                      </c:pt>
                      <c:pt idx="3">
                        <c:v>136.75833333333335</c:v>
                      </c:pt>
                      <c:pt idx="4">
                        <c:v>125.17500000000001</c:v>
                      </c:pt>
                      <c:pt idx="5">
                        <c:v>130.30833333333334</c:v>
                      </c:pt>
                      <c:pt idx="6">
                        <c:v>136.65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52E7-49A1-92B9-EFC2A35E14A7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'Data-Rural'!$BC$4</c15:sqref>
                        </c15:formulaRef>
                      </c:ext>
                    </c:extLst>
                    <c:strCache>
                      <c:ptCount val="1"/>
                      <c:pt idx="0">
                        <c:v>Punjab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'Data-Rural'!$BC$5:$BC$12</c15:sqref>
                        </c15:fullRef>
                        <c15:formulaRef>
                          <c15:sqref>'Data-Rural'!$BC$5:$BC$11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107.85833333333331</c:v>
                      </c:pt>
                      <c:pt idx="1">
                        <c:v>116.96666666666668</c:v>
                      </c:pt>
                      <c:pt idx="2">
                        <c:v>126.88333333333333</c:v>
                      </c:pt>
                      <c:pt idx="3">
                        <c:v>134.05833333333331</c:v>
                      </c:pt>
                      <c:pt idx="4">
                        <c:v>120.95</c:v>
                      </c:pt>
                      <c:pt idx="5">
                        <c:v>126.375</c:v>
                      </c:pt>
                      <c:pt idx="6">
                        <c:v>132.09999999999997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52E7-49A1-92B9-EFC2A35E14A7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'Data-Rural'!$BD$4</c15:sqref>
                        </c15:formulaRef>
                      </c:ext>
                    </c:extLst>
                    <c:strCache>
                      <c:ptCount val="1"/>
                      <c:pt idx="0">
                        <c:v>Chandigarh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'Data-Rural'!$BD$5:$BD$12</c15:sqref>
                        </c15:fullRef>
                        <c15:formulaRef>
                          <c15:sqref>'Data-Rural'!$BD$5:$BD$11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106.66666666666667</c:v>
                      </c:pt>
                      <c:pt idx="1">
                        <c:v>115.18333333333332</c:v>
                      </c:pt>
                      <c:pt idx="2">
                        <c:v>124.66666666666667</c:v>
                      </c:pt>
                      <c:pt idx="3">
                        <c:v>132.26666666666665</c:v>
                      </c:pt>
                      <c:pt idx="4">
                        <c:v>125.52499999999999</c:v>
                      </c:pt>
                      <c:pt idx="5">
                        <c:v>137.15</c:v>
                      </c:pt>
                      <c:pt idx="6">
                        <c:v>139.45833333333334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52E7-49A1-92B9-EFC2A35E14A7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'Data-Rural'!$BE$4</c15:sqref>
                        </c15:formulaRef>
                      </c:ext>
                    </c:extLst>
                    <c:strCache>
                      <c:ptCount val="1"/>
                      <c:pt idx="0">
                        <c:v>Uttaranchal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'Data-Rural'!$BE$5:$BE$12</c15:sqref>
                        </c15:fullRef>
                        <c15:formulaRef>
                          <c15:sqref>'Data-Rural'!$BE$5:$BE$11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108.45833333333336</c:v>
                      </c:pt>
                      <c:pt idx="1">
                        <c:v>120.03333333333332</c:v>
                      </c:pt>
                      <c:pt idx="2">
                        <c:v>130.22500000000002</c:v>
                      </c:pt>
                      <c:pt idx="3">
                        <c:v>138.30833333333334</c:v>
                      </c:pt>
                      <c:pt idx="4">
                        <c:v>120.63333333333333</c:v>
                      </c:pt>
                      <c:pt idx="5">
                        <c:v>125.44999999999999</c:v>
                      </c:pt>
                      <c:pt idx="6">
                        <c:v>129.52500000000001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52E7-49A1-92B9-EFC2A35E14A7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'Data-Rural'!$BG$4</c15:sqref>
                        </c15:formulaRef>
                      </c:ext>
                    </c:extLst>
                    <c:strCache>
                      <c:ptCount val="1"/>
                      <c:pt idx="0">
                        <c:v>Delhi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'Data-Rural'!$BG$5:$BG$12</c15:sqref>
                        </c15:fullRef>
                        <c15:formulaRef>
                          <c15:sqref>'Data-Rural'!$BG$5:$BG$11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106.66666666666664</c:v>
                      </c:pt>
                      <c:pt idx="1">
                        <c:v>118.60833333333331</c:v>
                      </c:pt>
                      <c:pt idx="2">
                        <c:v>130.39166666666668</c:v>
                      </c:pt>
                      <c:pt idx="3">
                        <c:v>134.94166666666669</c:v>
                      </c:pt>
                      <c:pt idx="4">
                        <c:v>120.45833333333333</c:v>
                      </c:pt>
                      <c:pt idx="5">
                        <c:v>126.125</c:v>
                      </c:pt>
                      <c:pt idx="6">
                        <c:v>131.52499999999998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52E7-49A1-92B9-EFC2A35E14A7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'Data-Rural'!$BH$4</c15:sqref>
                        </c15:formulaRef>
                      </c:ext>
                    </c:extLst>
                    <c:strCache>
                      <c:ptCount val="1"/>
                      <c:pt idx="0">
                        <c:v>Rajasthan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'Data-Rural'!$BH$5:$BH$12</c15:sqref>
                        </c15:fullRef>
                        <c15:formulaRef>
                          <c15:sqref>'Data-Rural'!$BH$5:$BH$11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109.33333333333333</c:v>
                      </c:pt>
                      <c:pt idx="1">
                        <c:v>122.35833333333331</c:v>
                      </c:pt>
                      <c:pt idx="2">
                        <c:v>133.82500000000002</c:v>
                      </c:pt>
                      <c:pt idx="3">
                        <c:v>141.9</c:v>
                      </c:pt>
                      <c:pt idx="4">
                        <c:v>125.58333333333333</c:v>
                      </c:pt>
                      <c:pt idx="5">
                        <c:v>132.80833333333337</c:v>
                      </c:pt>
                      <c:pt idx="6">
                        <c:v>137.29166666666666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52E7-49A1-92B9-EFC2A35E14A7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'Data-Rural'!$BI$4</c15:sqref>
                        </c15:formulaRef>
                      </c:ext>
                    </c:extLst>
                    <c:strCache>
                      <c:ptCount val="1"/>
                      <c:pt idx="0">
                        <c:v>Uttar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'Data-Rural'!$BI$5:$BI$12</c15:sqref>
                        </c15:fullRef>
                        <c15:formulaRef>
                          <c15:sqref>'Data-Rural'!$BI$5:$BI$11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110.15000000000002</c:v>
                      </c:pt>
                      <c:pt idx="1">
                        <c:v>121.55</c:v>
                      </c:pt>
                      <c:pt idx="2">
                        <c:v>133.71666666666667</c:v>
                      </c:pt>
                      <c:pt idx="3">
                        <c:v>141.9</c:v>
                      </c:pt>
                      <c:pt idx="4">
                        <c:v>122.91666666666667</c:v>
                      </c:pt>
                      <c:pt idx="5">
                        <c:v>129.33333333333334</c:v>
                      </c:pt>
                      <c:pt idx="6">
                        <c:v>131.25833333333335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52E7-49A1-92B9-EFC2A35E14A7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'Data-Rural'!$BJ$4</c15:sqref>
                        </c15:formulaRef>
                      </c:ext>
                    </c:extLst>
                    <c:strCache>
                      <c:ptCount val="1"/>
                      <c:pt idx="0">
                        <c:v>Bihar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'Data-Rural'!$BJ$5:$BJ$12</c15:sqref>
                        </c15:fullRef>
                        <c15:formulaRef>
                          <c15:sqref>'Data-Rural'!$BJ$5:$BJ$11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109.5</c:v>
                      </c:pt>
                      <c:pt idx="1">
                        <c:v>119.85833333333333</c:v>
                      </c:pt>
                      <c:pt idx="2">
                        <c:v>134.00833333333335</c:v>
                      </c:pt>
                      <c:pt idx="3">
                        <c:v>144.73333333333335</c:v>
                      </c:pt>
                      <c:pt idx="4">
                        <c:v>126.86666666666666</c:v>
                      </c:pt>
                      <c:pt idx="5">
                        <c:v>133.00000000000003</c:v>
                      </c:pt>
                      <c:pt idx="6">
                        <c:v>135.9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52E7-49A1-92B9-EFC2A35E14A7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'Data-Rural'!$BK$4</c15:sqref>
                        </c15:formulaRef>
                      </c:ext>
                    </c:extLst>
                    <c:strCache>
                      <c:ptCount val="1"/>
                      <c:pt idx="0">
                        <c:v>Sikkim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'Data-Rural'!$BK$5:$BK$12</c15:sqref>
                        </c15:fullRef>
                        <c15:formulaRef>
                          <c15:sqref>'Data-Rural'!$BK$5:$BK$11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106.94999999999999</c:v>
                      </c:pt>
                      <c:pt idx="1">
                        <c:v>114.14166666666665</c:v>
                      </c:pt>
                      <c:pt idx="2">
                        <c:v>123.45</c:v>
                      </c:pt>
                      <c:pt idx="3">
                        <c:v>130</c:v>
                      </c:pt>
                      <c:pt idx="4">
                        <c:v>119.60000000000002</c:v>
                      </c:pt>
                      <c:pt idx="5">
                        <c:v>138.14166666666668</c:v>
                      </c:pt>
                      <c:pt idx="6">
                        <c:v>142.48333333333332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52E7-49A1-92B9-EFC2A35E14A7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'Data-Rural'!$BL$4</c15:sqref>
                        </c15:formulaRef>
                      </c:ext>
                    </c:extLst>
                    <c:strCache>
                      <c:ptCount val="1"/>
                      <c:pt idx="0">
                        <c:v>Arunachal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'Data-Rural'!$BL$5:$BL$12</c15:sqref>
                        </c15:fullRef>
                        <c15:formulaRef>
                          <c15:sqref>'Data-Rural'!$BL$5:$BL$11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112.55</c:v>
                      </c:pt>
                      <c:pt idx="1">
                        <c:v>124.46666666666664</c:v>
                      </c:pt>
                      <c:pt idx="2">
                        <c:v>138.89166666666668</c:v>
                      </c:pt>
                      <c:pt idx="3">
                        <c:v>147.5</c:v>
                      </c:pt>
                      <c:pt idx="4">
                        <c:v>129.19166666666669</c:v>
                      </c:pt>
                      <c:pt idx="5">
                        <c:v>137.83333333333331</c:v>
                      </c:pt>
                      <c:pt idx="6">
                        <c:v>142.45833333333334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52E7-49A1-92B9-EFC2A35E14A7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'Data-Rural'!$BM$4</c15:sqref>
                        </c15:formulaRef>
                      </c:ext>
                    </c:extLst>
                    <c:strCache>
                      <c:ptCount val="1"/>
                      <c:pt idx="0">
                        <c:v>Nagaland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'Data-Rural'!$BM$5:$BM$12</c15:sqref>
                        </c15:fullRef>
                        <c15:formulaRef>
                          <c15:sqref>'Data-Rural'!$BM$5:$BM$11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106.10000000000001</c:v>
                      </c:pt>
                      <c:pt idx="1">
                        <c:v>113.5</c:v>
                      </c:pt>
                      <c:pt idx="2">
                        <c:v>124.08333333333331</c:v>
                      </c:pt>
                      <c:pt idx="3">
                        <c:v>138.89166666666668</c:v>
                      </c:pt>
                      <c:pt idx="4">
                        <c:v>131.01666666666668</c:v>
                      </c:pt>
                      <c:pt idx="5">
                        <c:v>139.65</c:v>
                      </c:pt>
                      <c:pt idx="6">
                        <c:v>143.55833333333331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52E7-49A1-92B9-EFC2A35E14A7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'Data-Rural'!$BN$4</c15:sqref>
                        </c15:formulaRef>
                      </c:ext>
                    </c:extLst>
                    <c:strCache>
                      <c:ptCount val="1"/>
                      <c:pt idx="0">
                        <c:v>Manipur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'Data-Rural'!$BN$5:$BN$12</c15:sqref>
                        </c15:fullRef>
                        <c15:formulaRef>
                          <c15:sqref>'Data-Rural'!$BN$5:$BN$11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104.90833333333335</c:v>
                      </c:pt>
                      <c:pt idx="1">
                        <c:v>109.75833333333333</c:v>
                      </c:pt>
                      <c:pt idx="2">
                        <c:v>114.05</c:v>
                      </c:pt>
                      <c:pt idx="3">
                        <c:v>115.75833333333334</c:v>
                      </c:pt>
                      <c:pt idx="4">
                        <c:v>114.45833333333333</c:v>
                      </c:pt>
                      <c:pt idx="5">
                        <c:v>123.11666666666666</c:v>
                      </c:pt>
                      <c:pt idx="6">
                        <c:v>146.27499999999998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52E7-49A1-92B9-EFC2A35E14A7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'Data-Rural'!$BO$4</c15:sqref>
                        </c15:formulaRef>
                      </c:ext>
                    </c:extLst>
                    <c:strCache>
                      <c:ptCount val="1"/>
                      <c:pt idx="0">
                        <c:v>Mizoram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'Data-Rural'!$BO$5:$BO$12</c15:sqref>
                        </c15:fullRef>
                        <c15:formulaRef>
                          <c15:sqref>'Data-Rural'!$BO$5:$BO$11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110.68333333333334</c:v>
                      </c:pt>
                      <c:pt idx="1">
                        <c:v>118.42500000000001</c:v>
                      </c:pt>
                      <c:pt idx="2">
                        <c:v>130.22499999999999</c:v>
                      </c:pt>
                      <c:pt idx="3">
                        <c:v>144.19999999999999</c:v>
                      </c:pt>
                      <c:pt idx="4">
                        <c:v>129.42499999999998</c:v>
                      </c:pt>
                      <c:pt idx="5">
                        <c:v>133.85</c:v>
                      </c:pt>
                      <c:pt idx="6">
                        <c:v>134.59166666666667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52E7-49A1-92B9-EFC2A35E14A7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'Data-Rural'!$BP$4</c15:sqref>
                        </c15:formulaRef>
                      </c:ext>
                    </c:extLst>
                    <c:strCache>
                      <c:ptCount val="1"/>
                      <c:pt idx="0">
                        <c:v>Tripura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'Data-Rural'!$BP$5:$BP$12</c15:sqref>
                        </c15:fullRef>
                        <c15:formulaRef>
                          <c15:sqref>'Data-Rural'!$BP$5:$BP$11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110.8</c:v>
                      </c:pt>
                      <c:pt idx="1">
                        <c:v>115.64166666666667</c:v>
                      </c:pt>
                      <c:pt idx="2">
                        <c:v>123.21666666666665</c:v>
                      </c:pt>
                      <c:pt idx="3">
                        <c:v>142.57499999999999</c:v>
                      </c:pt>
                      <c:pt idx="4">
                        <c:v>129.41666666666669</c:v>
                      </c:pt>
                      <c:pt idx="5">
                        <c:v>136.20000000000002</c:v>
                      </c:pt>
                      <c:pt idx="6">
                        <c:v>141.06666666666666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52E7-49A1-92B9-EFC2A35E14A7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'Data-Rural'!$BQ$4</c15:sqref>
                        </c15:formulaRef>
                      </c:ext>
                    </c:extLst>
                    <c:strCache>
                      <c:ptCount val="1"/>
                      <c:pt idx="0">
                        <c:v>Meghalaya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'Data-Rural'!$BQ$5:$BQ$12</c15:sqref>
                        </c15:fullRef>
                        <c15:formulaRef>
                          <c15:sqref>'Data-Rural'!$BQ$5:$BQ$11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118.375</c:v>
                      </c:pt>
                      <c:pt idx="1">
                        <c:v>135.27500000000001</c:v>
                      </c:pt>
                      <c:pt idx="2">
                        <c:v>146.02499999999998</c:v>
                      </c:pt>
                      <c:pt idx="3">
                        <c:v>161.66666666666669</c:v>
                      </c:pt>
                      <c:pt idx="4">
                        <c:v>133.46666666666667</c:v>
                      </c:pt>
                      <c:pt idx="5">
                        <c:v>137.03333333333333</c:v>
                      </c:pt>
                      <c:pt idx="6">
                        <c:v>135.85833333333332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52E7-49A1-92B9-EFC2A35E14A7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'Data-Rural'!$BR$4</c15:sqref>
                        </c15:formulaRef>
                      </c:ext>
                    </c:extLst>
                    <c:strCache>
                      <c:ptCount val="1"/>
                      <c:pt idx="0">
                        <c:v>Assam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'Data-Rural'!$BR$5:$BR$12</c15:sqref>
                        </c15:fullRef>
                        <c15:formulaRef>
                          <c15:sqref>'Data-Rural'!$BR$5:$BR$11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111.25</c:v>
                      </c:pt>
                      <c:pt idx="1">
                        <c:v>121.3</c:v>
                      </c:pt>
                      <c:pt idx="2">
                        <c:v>132.56666666666669</c:v>
                      </c:pt>
                      <c:pt idx="3">
                        <c:v>141.36666666666665</c:v>
                      </c:pt>
                      <c:pt idx="4">
                        <c:v>122.78333333333332</c:v>
                      </c:pt>
                      <c:pt idx="5">
                        <c:v>127.21666666666665</c:v>
                      </c:pt>
                      <c:pt idx="6">
                        <c:v>130.95833333333334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52E7-49A1-92B9-EFC2A35E14A7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'Data-Rural'!$BS$4</c15:sqref>
                        </c15:formulaRef>
                      </c:ext>
                    </c:extLst>
                    <c:strCache>
                      <c:ptCount val="1"/>
                      <c:pt idx="0">
                        <c:v>West Bengal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'Data-Rural'!$BS$5:$BS$12</c15:sqref>
                        </c15:fullRef>
                        <c15:formulaRef>
                          <c15:sqref>'Data-Rural'!$BS$5:$BS$11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113.89999999999998</c:v>
                      </c:pt>
                      <c:pt idx="1">
                        <c:v>125.09166666666665</c:v>
                      </c:pt>
                      <c:pt idx="2">
                        <c:v>137.4</c:v>
                      </c:pt>
                      <c:pt idx="3">
                        <c:v>146.09166666666667</c:v>
                      </c:pt>
                      <c:pt idx="4">
                        <c:v>122.62499999999999</c:v>
                      </c:pt>
                      <c:pt idx="5">
                        <c:v>130.32500000000002</c:v>
                      </c:pt>
                      <c:pt idx="6">
                        <c:v>133.76666666666668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52E7-49A1-92B9-EFC2A35E14A7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'Data-Rural'!$BT$4</c15:sqref>
                        </c15:formulaRef>
                      </c:ext>
                    </c:extLst>
                    <c:strCache>
                      <c:ptCount val="1"/>
                      <c:pt idx="0">
                        <c:v>Jharkhand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'Data-Rural'!$BT$5:$BT$12</c15:sqref>
                        </c15:fullRef>
                        <c15:formulaRef>
                          <c15:sqref>'Data-Rural'!$BT$5:$BT$11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110.84166666666668</c:v>
                      </c:pt>
                      <c:pt idx="1">
                        <c:v>122.46666666666668</c:v>
                      </c:pt>
                      <c:pt idx="2">
                        <c:v>136.80000000000001</c:v>
                      </c:pt>
                      <c:pt idx="3">
                        <c:v>142.43333333333334</c:v>
                      </c:pt>
                      <c:pt idx="4">
                        <c:v>124.88333333333333</c:v>
                      </c:pt>
                      <c:pt idx="5">
                        <c:v>133.97499999999999</c:v>
                      </c:pt>
                      <c:pt idx="6">
                        <c:v>139.00833333333333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52E7-49A1-92B9-EFC2A35E14A7}"/>
                  </c:ext>
                </c:extLst>
              </c15:ser>
            </c15:filteredLineSeries>
            <c15:filteredLine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'Data-Rural'!$BU$4</c15:sqref>
                        </c15:formulaRef>
                      </c:ext>
                    </c:extLst>
                    <c:strCache>
                      <c:ptCount val="1"/>
                      <c:pt idx="0">
                        <c:v>Orissa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'Data-Rural'!$BU$5:$BU$12</c15:sqref>
                        </c15:fullRef>
                        <c15:formulaRef>
                          <c15:sqref>'Data-Rural'!$BU$5:$BU$11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110.93333333333334</c:v>
                      </c:pt>
                      <c:pt idx="1">
                        <c:v>120.21666666666665</c:v>
                      </c:pt>
                      <c:pt idx="2">
                        <c:v>131.98333333333335</c:v>
                      </c:pt>
                      <c:pt idx="3">
                        <c:v>141.38333333333335</c:v>
                      </c:pt>
                      <c:pt idx="4">
                        <c:v>127.25000000000001</c:v>
                      </c:pt>
                      <c:pt idx="5">
                        <c:v>136.87500000000003</c:v>
                      </c:pt>
                      <c:pt idx="6">
                        <c:v>138.41666666666669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52E7-49A1-92B9-EFC2A35E14A7}"/>
                  </c:ext>
                </c:extLst>
              </c15:ser>
            </c15:filteredLineSeries>
            <c15:filteredLine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'Data-Rural'!$BV$4</c15:sqref>
                        </c15:formulaRef>
                      </c:ext>
                    </c:extLst>
                    <c:strCache>
                      <c:ptCount val="1"/>
                      <c:pt idx="0">
                        <c:v>Chattisgarh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'Data-Rural'!$BV$5:$BV$12</c15:sqref>
                        </c15:fullRef>
                        <c15:formulaRef>
                          <c15:sqref>'Data-Rural'!$BV$5:$BV$11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109.925</c:v>
                      </c:pt>
                      <c:pt idx="1">
                        <c:v>119.35833333333333</c:v>
                      </c:pt>
                      <c:pt idx="2">
                        <c:v>132.49166666666667</c:v>
                      </c:pt>
                      <c:pt idx="3">
                        <c:v>142.6583333333333</c:v>
                      </c:pt>
                      <c:pt idx="4">
                        <c:v>130.53333333333333</c:v>
                      </c:pt>
                      <c:pt idx="5">
                        <c:v>137.93333333333334</c:v>
                      </c:pt>
                      <c:pt idx="6">
                        <c:v>139.52500000000001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52E7-49A1-92B9-EFC2A35E14A7}"/>
                  </c:ext>
                </c:extLst>
              </c15:ser>
            </c15:filteredLineSeries>
            <c15:filteredLine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'Data-Rural'!$BW$4</c15:sqref>
                        </c15:formulaRef>
                      </c:ext>
                    </c:extLst>
                    <c:strCache>
                      <c:ptCount val="1"/>
                      <c:pt idx="0">
                        <c:v>Madhya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'Data-Rural'!$BW$5:$BW$12</c15:sqref>
                        </c15:fullRef>
                        <c15:formulaRef>
                          <c15:sqref>'Data-Rural'!$BW$5:$BW$11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110.98333333333333</c:v>
                      </c:pt>
                      <c:pt idx="1">
                        <c:v>122.24166666666666</c:v>
                      </c:pt>
                      <c:pt idx="2">
                        <c:v>134.65</c:v>
                      </c:pt>
                      <c:pt idx="3">
                        <c:v>141.375</c:v>
                      </c:pt>
                      <c:pt idx="4">
                        <c:v>123.20833333333331</c:v>
                      </c:pt>
                      <c:pt idx="5">
                        <c:v>128.55833333333337</c:v>
                      </c:pt>
                      <c:pt idx="6">
                        <c:v>130.70833333333334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52E7-49A1-92B9-EFC2A35E14A7}"/>
                  </c:ext>
                </c:extLst>
              </c15:ser>
            </c15:filteredLineSeries>
            <c15:filteredLine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'Data-Rural'!$BX$4</c15:sqref>
                        </c15:formulaRef>
                      </c:ext>
                    </c:extLst>
                    <c:strCache>
                      <c:ptCount val="1"/>
                      <c:pt idx="0">
                        <c:v>Gujarat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'Data-Rural'!$BX$5:$BX$12</c15:sqref>
                        </c15:fullRef>
                        <c15:formulaRef>
                          <c15:sqref>'Data-Rural'!$BX$5:$BX$11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112.99166666666667</c:v>
                      </c:pt>
                      <c:pt idx="1">
                        <c:v>124.10833333333331</c:v>
                      </c:pt>
                      <c:pt idx="2">
                        <c:v>135.54999999999998</c:v>
                      </c:pt>
                      <c:pt idx="3">
                        <c:v>142.63333333333333</c:v>
                      </c:pt>
                      <c:pt idx="4">
                        <c:v>123.875</c:v>
                      </c:pt>
                      <c:pt idx="5">
                        <c:v>133.25833333333333</c:v>
                      </c:pt>
                      <c:pt idx="6">
                        <c:v>138.00833333333335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52E7-49A1-92B9-EFC2A35E14A7}"/>
                  </c:ext>
                </c:extLst>
              </c15:ser>
            </c15:filteredLineSeries>
            <c15:filteredLine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'Data-Rural'!$BY$4</c15:sqref>
                        </c15:formulaRef>
                      </c:ext>
                    </c:extLst>
                    <c:strCache>
                      <c:ptCount val="1"/>
                      <c:pt idx="0">
                        <c:v>Daman and Diu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'Data-Rural'!$BY$5:$BY$12</c15:sqref>
                        </c15:fullRef>
                        <c15:formulaRef>
                          <c15:sqref>'Data-Rural'!$BY$5:$BY$11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107.59166666666665</c:v>
                      </c:pt>
                      <c:pt idx="1">
                        <c:v>115</c:v>
                      </c:pt>
                      <c:pt idx="2">
                        <c:v>128.40833333333333</c:v>
                      </c:pt>
                      <c:pt idx="3">
                        <c:v>137.23333333333335</c:v>
                      </c:pt>
                      <c:pt idx="4">
                        <c:v>133.39166666666668</c:v>
                      </c:pt>
                      <c:pt idx="5">
                        <c:v>144.27500000000001</c:v>
                      </c:pt>
                      <c:pt idx="6">
                        <c:v>159.56666666666666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52E7-49A1-92B9-EFC2A35E14A7}"/>
                  </c:ext>
                </c:extLst>
              </c15:ser>
            </c15:filteredLineSeries>
            <c15:filteredLine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'Data-Rural'!$BZ$4</c15:sqref>
                        </c15:formulaRef>
                      </c:ext>
                    </c:extLst>
                    <c:strCache>
                      <c:ptCount val="1"/>
                      <c:pt idx="0">
                        <c:v>Dadra and Nagar Haveli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'Data-Rural'!$BZ$5:$BZ$12</c15:sqref>
                        </c15:fullRef>
                        <c15:formulaRef>
                          <c15:sqref>'Data-Rural'!$BZ$5:$BZ$11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108.07499999999999</c:v>
                      </c:pt>
                      <c:pt idx="1">
                        <c:v>108.86666666666667</c:v>
                      </c:pt>
                      <c:pt idx="2">
                        <c:v>117.97500000000001</c:v>
                      </c:pt>
                      <c:pt idx="3">
                        <c:v>124.03333333333332</c:v>
                      </c:pt>
                      <c:pt idx="4">
                        <c:v>122.55</c:v>
                      </c:pt>
                      <c:pt idx="5">
                        <c:v>133.26666666666665</c:v>
                      </c:pt>
                      <c:pt idx="6">
                        <c:v>137.76666666666665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52E7-49A1-92B9-EFC2A35E14A7}"/>
                  </c:ext>
                </c:extLst>
              </c15:ser>
            </c15:filteredLineSeries>
            <c15:filteredLine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'Data-Rural'!$CA$4</c15:sqref>
                        </c15:formulaRef>
                      </c:ext>
                    </c:extLst>
                    <c:strCache>
                      <c:ptCount val="1"/>
                      <c:pt idx="0">
                        <c:v>Maharashtra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'Data-Rural'!$CA$5:$CA$12</c15:sqref>
                        </c15:fullRef>
                        <c15:formulaRef>
                          <c15:sqref>'Data-Rural'!$CA$5:$CA$11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111.325</c:v>
                      </c:pt>
                      <c:pt idx="1">
                        <c:v>121.14999999999999</c:v>
                      </c:pt>
                      <c:pt idx="2">
                        <c:v>131.99166666666667</c:v>
                      </c:pt>
                      <c:pt idx="3">
                        <c:v>138.44999999999999</c:v>
                      </c:pt>
                      <c:pt idx="4">
                        <c:v>124.125</c:v>
                      </c:pt>
                      <c:pt idx="5">
                        <c:v>131.73333333333332</c:v>
                      </c:pt>
                      <c:pt idx="6">
                        <c:v>138.41666666666666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52E7-49A1-92B9-EFC2A35E14A7}"/>
                  </c:ext>
                </c:extLst>
              </c15:ser>
            </c15:filteredLineSeries>
            <c15:filteredLine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'Data-Rural'!$CB$4</c15:sqref>
                        </c15:formulaRef>
                      </c:ext>
                    </c:extLst>
                    <c:strCache>
                      <c:ptCount val="1"/>
                      <c:pt idx="0">
                        <c:v>Andhra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'Data-Rural'!$CB$5:$CB$12</c15:sqref>
                        </c15:fullRef>
                        <c15:formulaRef>
                          <c15:sqref>'Data-Rural'!$CB$5:$CB$11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110.125</c:v>
                      </c:pt>
                      <c:pt idx="1">
                        <c:v>119.63333333333333</c:v>
                      </c:pt>
                      <c:pt idx="2">
                        <c:v>132.60000000000002</c:v>
                      </c:pt>
                      <c:pt idx="3">
                        <c:v>138.48333333333335</c:v>
                      </c:pt>
                      <c:pt idx="4">
                        <c:v>126.16666666666669</c:v>
                      </c:pt>
                      <c:pt idx="5">
                        <c:v>135.5</c:v>
                      </c:pt>
                      <c:pt idx="6">
                        <c:v>140.08333333333331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52E7-49A1-92B9-EFC2A35E14A7}"/>
                  </c:ext>
                </c:extLst>
              </c15:ser>
            </c15:filteredLineSeries>
            <c15:filteredLine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'Data-Rural'!$CC$4</c15:sqref>
                        </c15:formulaRef>
                      </c:ext>
                    </c:extLst>
                    <c:strCache>
                      <c:ptCount val="1"/>
                      <c:pt idx="0">
                        <c:v>Karnataka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'Data-Rural'!$CC$5:$CC$12</c15:sqref>
                        </c15:fullRef>
                        <c15:formulaRef>
                          <c15:sqref>'Data-Rural'!$CC$5:$CC$11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112.11666666666666</c:v>
                      </c:pt>
                      <c:pt idx="1">
                        <c:v>123.18333333333334</c:v>
                      </c:pt>
                      <c:pt idx="2">
                        <c:v>136.82500000000002</c:v>
                      </c:pt>
                      <c:pt idx="3">
                        <c:v>142.00000000000003</c:v>
                      </c:pt>
                      <c:pt idx="4">
                        <c:v>127.06666666666666</c:v>
                      </c:pt>
                      <c:pt idx="5">
                        <c:v>134.3666666666667</c:v>
                      </c:pt>
                      <c:pt idx="6">
                        <c:v>138.33333333333334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52E7-49A1-92B9-EFC2A35E14A7}"/>
                  </c:ext>
                </c:extLst>
              </c15:ser>
            </c15:filteredLineSeries>
            <c15:filteredLine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'Data-Rural'!$CD$4</c15:sqref>
                        </c15:formulaRef>
                      </c:ext>
                    </c:extLst>
                    <c:strCache>
                      <c:ptCount val="1"/>
                      <c:pt idx="0">
                        <c:v>Goa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'Data-Rural'!$CD$5:$CD$12</c15:sqref>
                        </c15:fullRef>
                        <c15:formulaRef>
                          <c15:sqref>'Data-Rural'!$CD$5:$CD$11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109.59166666666665</c:v>
                      </c:pt>
                      <c:pt idx="1">
                        <c:v>116.40833333333335</c:v>
                      </c:pt>
                      <c:pt idx="2">
                        <c:v>130.78333333333333</c:v>
                      </c:pt>
                      <c:pt idx="3">
                        <c:v>143.5</c:v>
                      </c:pt>
                      <c:pt idx="4">
                        <c:v>129.7833333333333</c:v>
                      </c:pt>
                      <c:pt idx="5">
                        <c:v>139.6</c:v>
                      </c:pt>
                      <c:pt idx="6">
                        <c:v>145.64166666666668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52E7-49A1-92B9-EFC2A35E14A7}"/>
                  </c:ext>
                </c:extLst>
              </c15:ser>
            </c15:filteredLineSeries>
            <c15:filteredLine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'Data-Rural'!$CE$4</c15:sqref>
                        </c15:formulaRef>
                      </c:ext>
                    </c:extLst>
                    <c:strCache>
                      <c:ptCount val="1"/>
                      <c:pt idx="0">
                        <c:v>Lakshwadeep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'Data-Rural'!$CE$5:$CE$12</c15:sqref>
                        </c15:fullRef>
                        <c15:formulaRef>
                          <c15:sqref>'Data-Rural'!$CE$5:$CE$11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109.80833333333332</c:v>
                      </c:pt>
                      <c:pt idx="1">
                        <c:v>116.50833333333334</c:v>
                      </c:pt>
                      <c:pt idx="2">
                        <c:v>122.17500000000001</c:v>
                      </c:pt>
                      <c:pt idx="3">
                        <c:v>132.73333333333332</c:v>
                      </c:pt>
                      <c:pt idx="4">
                        <c:v>126.42500000000001</c:v>
                      </c:pt>
                      <c:pt idx="5">
                        <c:v>129.53333333333333</c:v>
                      </c:pt>
                      <c:pt idx="6">
                        <c:v>132.75833333333335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52E7-49A1-92B9-EFC2A35E14A7}"/>
                  </c:ext>
                </c:extLst>
              </c15:ser>
            </c15:filteredLineSeries>
            <c15:filteredLine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'Data-Rural'!$CF$4</c15:sqref>
                        </c15:formulaRef>
                      </c:ext>
                    </c:extLst>
                    <c:strCache>
                      <c:ptCount val="1"/>
                      <c:pt idx="0">
                        <c:v>Kerala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'Data-Rural'!$CF$5:$CF$12</c15:sqref>
                        </c15:fullRef>
                        <c15:formulaRef>
                          <c15:sqref>'Data-Rural'!$CF$5:$CF$11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112.65833333333335</c:v>
                      </c:pt>
                      <c:pt idx="1">
                        <c:v>120.18333333333335</c:v>
                      </c:pt>
                      <c:pt idx="2">
                        <c:v>132.71666666666667</c:v>
                      </c:pt>
                      <c:pt idx="3">
                        <c:v>141.89166666666665</c:v>
                      </c:pt>
                      <c:pt idx="4">
                        <c:v>124.36666666666667</c:v>
                      </c:pt>
                      <c:pt idx="5">
                        <c:v>129.33333333333334</c:v>
                      </c:pt>
                      <c:pt idx="6">
                        <c:v>137.60000000000002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52E7-49A1-92B9-EFC2A35E14A7}"/>
                  </c:ext>
                </c:extLst>
              </c15:ser>
            </c15:filteredLineSeries>
            <c15:filteredLine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'Data-Rural'!$CG$4</c15:sqref>
                        </c15:formulaRef>
                      </c:ext>
                    </c:extLst>
                    <c:strCache>
                      <c:ptCount val="1"/>
                      <c:pt idx="0">
                        <c:v>Tamil Nadu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'Data-Rural'!$CG$5:$CG$12</c15:sqref>
                        </c15:fullRef>
                        <c15:formulaRef>
                          <c15:sqref>'Data-Rural'!$CG$5:$CG$11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111.20833333333333</c:v>
                      </c:pt>
                      <c:pt idx="1">
                        <c:v>122.96666666666665</c:v>
                      </c:pt>
                      <c:pt idx="2">
                        <c:v>136.10833333333332</c:v>
                      </c:pt>
                      <c:pt idx="3">
                        <c:v>141.70833333333334</c:v>
                      </c:pt>
                      <c:pt idx="4">
                        <c:v>123.94999999999999</c:v>
                      </c:pt>
                      <c:pt idx="5">
                        <c:v>130.12500000000003</c:v>
                      </c:pt>
                      <c:pt idx="6">
                        <c:v>136.26666666666665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52E7-49A1-92B9-EFC2A35E14A7}"/>
                  </c:ext>
                </c:extLst>
              </c15:ser>
            </c15:filteredLineSeries>
            <c15:filteredLine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'Data-Rural'!$CH$4</c15:sqref>
                        </c15:formulaRef>
                      </c:ext>
                    </c:extLst>
                    <c:strCache>
                      <c:ptCount val="1"/>
                      <c:pt idx="0">
                        <c:v>Pondicherry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'Data-Rural'!$CH$5:$CH$12</c15:sqref>
                        </c15:fullRef>
                        <c15:formulaRef>
                          <c15:sqref>'Data-Rural'!$CH$5:$CH$11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110.27499999999999</c:v>
                      </c:pt>
                      <c:pt idx="1">
                        <c:v>120.5916666666667</c:v>
                      </c:pt>
                      <c:pt idx="2">
                        <c:v>134.96666666666667</c:v>
                      </c:pt>
                      <c:pt idx="3">
                        <c:v>143.80833333333331</c:v>
                      </c:pt>
                      <c:pt idx="4">
                        <c:v>136.20000000000002</c:v>
                      </c:pt>
                      <c:pt idx="5">
                        <c:v>137.73333333333335</c:v>
                      </c:pt>
                      <c:pt idx="6">
                        <c:v>138.875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52E7-49A1-92B9-EFC2A35E14A7}"/>
                  </c:ext>
                </c:extLst>
              </c15:ser>
            </c15:filteredLineSeries>
            <c15:filteredLine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'Data-Rural'!$CI$4</c15:sqref>
                        </c15:formulaRef>
                      </c:ext>
                    </c:extLst>
                    <c:strCache>
                      <c:ptCount val="1"/>
                      <c:pt idx="0">
                        <c:v>Andaman and Nicobar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'Data-Rural'!$CI$5:$CI$12</c15:sqref>
                        </c15:fullRef>
                        <c15:formulaRef>
                          <c15:sqref>'Data-Rural'!$CI$5:$CI$11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106.56666666666665</c:v>
                      </c:pt>
                      <c:pt idx="1">
                        <c:v>114.30833333333332</c:v>
                      </c:pt>
                      <c:pt idx="2">
                        <c:v>121.85000000000001</c:v>
                      </c:pt>
                      <c:pt idx="3">
                        <c:v>130.11666666666667</c:v>
                      </c:pt>
                      <c:pt idx="4">
                        <c:v>124.26666666666669</c:v>
                      </c:pt>
                      <c:pt idx="5">
                        <c:v>134.61666666666667</c:v>
                      </c:pt>
                      <c:pt idx="6">
                        <c:v>139.95000000000002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52E7-49A1-92B9-EFC2A35E14A7}"/>
                  </c:ext>
                </c:extLst>
              </c15:ser>
            </c15:filteredLineSeries>
            <c15:filteredLine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'Data-Rural'!$CJ$4</c15:sqref>
                        </c15:formulaRef>
                      </c:ext>
                    </c:extLst>
                    <c:strCache>
                      <c:ptCount val="1"/>
                      <c:pt idx="0">
                        <c:v>Telangana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'Data-Rural'!$CJ$5:$CJ$12</c15:sqref>
                        </c15:fullRef>
                        <c15:formulaRef>
                          <c15:sqref>'Data-Rural'!$CJ$5:$CJ$11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9.7833333333333332</c:v>
                      </c:pt>
                      <c:pt idx="4">
                        <c:v>122.18333333333334</c:v>
                      </c:pt>
                      <c:pt idx="5">
                        <c:v>130.94999999999999</c:v>
                      </c:pt>
                      <c:pt idx="6">
                        <c:v>137.62500000000003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52E7-49A1-92B9-EFC2A35E14A7}"/>
                  </c:ext>
                </c:extLst>
              </c15:ser>
            </c15:filteredLineSeries>
          </c:ext>
        </c:extLst>
      </c:lineChart>
      <c:catAx>
        <c:axId val="380270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272160"/>
        <c:crosses val="autoZero"/>
        <c:auto val="1"/>
        <c:lblAlgn val="ctr"/>
        <c:lblOffset val="100"/>
        <c:noMultiLvlLbl val="0"/>
      </c:catAx>
      <c:valAx>
        <c:axId val="380272160"/>
        <c:scaling>
          <c:orientation val="minMax"/>
          <c:min val="11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270520"/>
        <c:crosses val="autoZero"/>
        <c:crossBetween val="between"/>
        <c:majorUnit val="5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7"/>
          <c:order val="7"/>
          <c:tx>
            <c:strRef>
              <c:f>'Data-Rural'!$BH$4</c:f>
              <c:strCache>
                <c:ptCount val="1"/>
                <c:pt idx="0">
                  <c:v>Rajasthan</c:v>
                </c:pt>
              </c:strCache>
              <c:extLst xmlns:c15="http://schemas.microsoft.com/office/drawing/2012/chart"/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'Data-Rural'!$AZ$5:$AZ$12</c15:sqref>
                  </c15:fullRef>
                </c:ext>
              </c:extLst>
              <c:f>'Data-Rural'!$AZ$5:$AZ$11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'Data-Rural'!$BH$5:$BH$12</c15:sqref>
                  </c15:fullRef>
                </c:ext>
              </c:extLst>
              <c:f>'Data-Rural'!$BH$5:$BH$11</c:f>
              <c:numCache>
                <c:formatCode>0.00</c:formatCode>
                <c:ptCount val="7"/>
                <c:pt idx="0">
                  <c:v>109.33333333333333</c:v>
                </c:pt>
                <c:pt idx="1">
                  <c:v>122.35833333333331</c:v>
                </c:pt>
                <c:pt idx="2">
                  <c:v>133.82500000000002</c:v>
                </c:pt>
                <c:pt idx="3">
                  <c:v>141.9</c:v>
                </c:pt>
                <c:pt idx="4">
                  <c:v>125.58333333333333</c:v>
                </c:pt>
                <c:pt idx="5">
                  <c:v>132.80833333333337</c:v>
                </c:pt>
                <c:pt idx="6">
                  <c:v>137.29166666666666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AA-4CF0-80CF-706FE18DED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0270520"/>
        <c:axId val="38027216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'Data-Rural'!$BA$4</c15:sqref>
                        </c15:formulaRef>
                      </c:ext>
                    </c:extLst>
                    <c:strCache>
                      <c:ptCount val="1"/>
                      <c:pt idx="0">
                        <c:v>Jammu and Kashmir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'Data-Rural'!$BA$5:$BA$12</c15:sqref>
                        </c15:fullRef>
                        <c15:formulaRef>
                          <c15:sqref>'Data-Rural'!$BA$5:$BA$11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110.16666666666664</c:v>
                      </c:pt>
                      <c:pt idx="1">
                        <c:v>120.57499999999999</c:v>
                      </c:pt>
                      <c:pt idx="2">
                        <c:v>130.82500000000002</c:v>
                      </c:pt>
                      <c:pt idx="3">
                        <c:v>137.09166666666667</c:v>
                      </c:pt>
                      <c:pt idx="4">
                        <c:v>123.66666666666667</c:v>
                      </c:pt>
                      <c:pt idx="5">
                        <c:v>130.60000000000002</c:v>
                      </c:pt>
                      <c:pt idx="6">
                        <c:v>141.23333333333335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13AA-4CF0-80CF-706FE18DED24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'Data-Rural'!$BB$4</c15:sqref>
                        </c15:formulaRef>
                      </c:ext>
                    </c:extLst>
                    <c:strCache>
                      <c:ptCount val="1"/>
                      <c:pt idx="0">
                        <c:v>Himachal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'Data-Rural'!$BB$5:$BB$12</c15:sqref>
                        </c15:fullRef>
                        <c15:formulaRef>
                          <c15:sqref>'Data-Rural'!$BB$5:$BB$11</c15:sqref>
                        </c15:formulaRef>
                      </c:ext>
                    </c:extLst>
                    <c:numCache>
                      <c:formatCode>#,##0.00</c:formatCode>
                      <c:ptCount val="7"/>
                      <c:pt idx="0">
                        <c:v>107.89166666666667</c:v>
                      </c:pt>
                      <c:pt idx="1">
                        <c:v>116.78333333333335</c:v>
                      </c:pt>
                      <c:pt idx="2">
                        <c:v>128.57499999999999</c:v>
                      </c:pt>
                      <c:pt idx="3">
                        <c:v>136.75833333333335</c:v>
                      </c:pt>
                      <c:pt idx="4">
                        <c:v>125.17500000000001</c:v>
                      </c:pt>
                      <c:pt idx="5">
                        <c:v>130.30833333333334</c:v>
                      </c:pt>
                      <c:pt idx="6">
                        <c:v>136.65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13AA-4CF0-80CF-706FE18DED24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'Data-Rural'!$BC$4</c15:sqref>
                        </c15:formulaRef>
                      </c:ext>
                    </c:extLst>
                    <c:strCache>
                      <c:ptCount val="1"/>
                      <c:pt idx="0">
                        <c:v>Punjab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'Data-Rural'!$BC$5:$BC$12</c15:sqref>
                        </c15:fullRef>
                        <c15:formulaRef>
                          <c15:sqref>'Data-Rural'!$BC$5:$BC$11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107.85833333333331</c:v>
                      </c:pt>
                      <c:pt idx="1">
                        <c:v>116.96666666666668</c:v>
                      </c:pt>
                      <c:pt idx="2">
                        <c:v>126.88333333333333</c:v>
                      </c:pt>
                      <c:pt idx="3">
                        <c:v>134.05833333333331</c:v>
                      </c:pt>
                      <c:pt idx="4">
                        <c:v>120.95</c:v>
                      </c:pt>
                      <c:pt idx="5">
                        <c:v>126.375</c:v>
                      </c:pt>
                      <c:pt idx="6">
                        <c:v>132.09999999999997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13AA-4CF0-80CF-706FE18DED24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'Data-Rural'!$BD$4</c15:sqref>
                        </c15:formulaRef>
                      </c:ext>
                    </c:extLst>
                    <c:strCache>
                      <c:ptCount val="1"/>
                      <c:pt idx="0">
                        <c:v>Chandigarh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'Data-Rural'!$BD$5:$BD$12</c15:sqref>
                        </c15:fullRef>
                        <c15:formulaRef>
                          <c15:sqref>'Data-Rural'!$BD$5:$BD$11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106.66666666666667</c:v>
                      </c:pt>
                      <c:pt idx="1">
                        <c:v>115.18333333333332</c:v>
                      </c:pt>
                      <c:pt idx="2">
                        <c:v>124.66666666666667</c:v>
                      </c:pt>
                      <c:pt idx="3">
                        <c:v>132.26666666666665</c:v>
                      </c:pt>
                      <c:pt idx="4">
                        <c:v>125.52499999999999</c:v>
                      </c:pt>
                      <c:pt idx="5">
                        <c:v>137.15</c:v>
                      </c:pt>
                      <c:pt idx="6">
                        <c:v>139.45833333333334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13AA-4CF0-80CF-706FE18DED24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'Data-Rural'!$BE$4</c15:sqref>
                        </c15:formulaRef>
                      </c:ext>
                    </c:extLst>
                    <c:strCache>
                      <c:ptCount val="1"/>
                      <c:pt idx="0">
                        <c:v>Uttaranchal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'Data-Rural'!$BE$5:$BE$12</c15:sqref>
                        </c15:fullRef>
                        <c15:formulaRef>
                          <c15:sqref>'Data-Rural'!$BE$5:$BE$11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108.45833333333336</c:v>
                      </c:pt>
                      <c:pt idx="1">
                        <c:v>120.03333333333332</c:v>
                      </c:pt>
                      <c:pt idx="2">
                        <c:v>130.22500000000002</c:v>
                      </c:pt>
                      <c:pt idx="3">
                        <c:v>138.30833333333334</c:v>
                      </c:pt>
                      <c:pt idx="4">
                        <c:v>120.63333333333333</c:v>
                      </c:pt>
                      <c:pt idx="5">
                        <c:v>125.44999999999999</c:v>
                      </c:pt>
                      <c:pt idx="6">
                        <c:v>129.52500000000001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13AA-4CF0-80CF-706FE18DED24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'Data-Rural'!$BF$4</c15:sqref>
                        </c15:formulaRef>
                      </c:ext>
                    </c:extLst>
                    <c:strCache>
                      <c:ptCount val="1"/>
                      <c:pt idx="0">
                        <c:v>Haryana</c:v>
                      </c:pt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'Data-Rural'!$BF$5:$BF$12</c15:sqref>
                        </c15:fullRef>
                        <c15:formulaRef>
                          <c15:sqref>'Data-Rural'!$BF$5:$BF$11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111.04166666666667</c:v>
                      </c:pt>
                      <c:pt idx="1">
                        <c:v>119.66666666666664</c:v>
                      </c:pt>
                      <c:pt idx="2">
                        <c:v>129.84166666666667</c:v>
                      </c:pt>
                      <c:pt idx="3">
                        <c:v>136.53333333333333</c:v>
                      </c:pt>
                      <c:pt idx="4">
                        <c:v>121.49166666666666</c:v>
                      </c:pt>
                      <c:pt idx="5">
                        <c:v>127.81666666666666</c:v>
                      </c:pt>
                      <c:pt idx="6">
                        <c:v>133.26666666666665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13AA-4CF0-80CF-706FE18DED24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'Data-Rural'!$BG$4</c15:sqref>
                        </c15:formulaRef>
                      </c:ext>
                    </c:extLst>
                    <c:strCache>
                      <c:ptCount val="1"/>
                      <c:pt idx="0">
                        <c:v>Delhi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'Data-Rural'!$BG$5:$BG$12</c15:sqref>
                        </c15:fullRef>
                        <c15:formulaRef>
                          <c15:sqref>'Data-Rural'!$BG$5:$BG$11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106.66666666666664</c:v>
                      </c:pt>
                      <c:pt idx="1">
                        <c:v>118.60833333333331</c:v>
                      </c:pt>
                      <c:pt idx="2">
                        <c:v>130.39166666666668</c:v>
                      </c:pt>
                      <c:pt idx="3">
                        <c:v>134.94166666666669</c:v>
                      </c:pt>
                      <c:pt idx="4">
                        <c:v>120.45833333333333</c:v>
                      </c:pt>
                      <c:pt idx="5">
                        <c:v>126.125</c:v>
                      </c:pt>
                      <c:pt idx="6">
                        <c:v>131.52499999999998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13AA-4CF0-80CF-706FE18DED24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'Data-Rural'!$BI$4</c15:sqref>
                        </c15:formulaRef>
                      </c:ext>
                    </c:extLst>
                    <c:strCache>
                      <c:ptCount val="1"/>
                      <c:pt idx="0">
                        <c:v>Uttar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'Data-Rural'!$BI$5:$BI$12</c15:sqref>
                        </c15:fullRef>
                        <c15:formulaRef>
                          <c15:sqref>'Data-Rural'!$BI$5:$BI$11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110.15000000000002</c:v>
                      </c:pt>
                      <c:pt idx="1">
                        <c:v>121.55</c:v>
                      </c:pt>
                      <c:pt idx="2">
                        <c:v>133.71666666666667</c:v>
                      </c:pt>
                      <c:pt idx="3">
                        <c:v>141.9</c:v>
                      </c:pt>
                      <c:pt idx="4">
                        <c:v>122.91666666666667</c:v>
                      </c:pt>
                      <c:pt idx="5">
                        <c:v>129.33333333333334</c:v>
                      </c:pt>
                      <c:pt idx="6">
                        <c:v>131.25833333333335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13AA-4CF0-80CF-706FE18DED24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'Data-Rural'!$BJ$4</c15:sqref>
                        </c15:formulaRef>
                      </c:ext>
                    </c:extLst>
                    <c:strCache>
                      <c:ptCount val="1"/>
                      <c:pt idx="0">
                        <c:v>Bihar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'Data-Rural'!$BJ$5:$BJ$12</c15:sqref>
                        </c15:fullRef>
                        <c15:formulaRef>
                          <c15:sqref>'Data-Rural'!$BJ$5:$BJ$11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109.5</c:v>
                      </c:pt>
                      <c:pt idx="1">
                        <c:v>119.85833333333333</c:v>
                      </c:pt>
                      <c:pt idx="2">
                        <c:v>134.00833333333335</c:v>
                      </c:pt>
                      <c:pt idx="3">
                        <c:v>144.73333333333335</c:v>
                      </c:pt>
                      <c:pt idx="4">
                        <c:v>126.86666666666666</c:v>
                      </c:pt>
                      <c:pt idx="5">
                        <c:v>133.00000000000003</c:v>
                      </c:pt>
                      <c:pt idx="6">
                        <c:v>135.9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13AA-4CF0-80CF-706FE18DED24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'Data-Rural'!$BK$4</c15:sqref>
                        </c15:formulaRef>
                      </c:ext>
                    </c:extLst>
                    <c:strCache>
                      <c:ptCount val="1"/>
                      <c:pt idx="0">
                        <c:v>Sikkim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'Data-Rural'!$BK$5:$BK$12</c15:sqref>
                        </c15:fullRef>
                        <c15:formulaRef>
                          <c15:sqref>'Data-Rural'!$BK$5:$BK$11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106.94999999999999</c:v>
                      </c:pt>
                      <c:pt idx="1">
                        <c:v>114.14166666666665</c:v>
                      </c:pt>
                      <c:pt idx="2">
                        <c:v>123.45</c:v>
                      </c:pt>
                      <c:pt idx="3">
                        <c:v>130</c:v>
                      </c:pt>
                      <c:pt idx="4">
                        <c:v>119.60000000000002</c:v>
                      </c:pt>
                      <c:pt idx="5">
                        <c:v>138.14166666666668</c:v>
                      </c:pt>
                      <c:pt idx="6">
                        <c:v>142.48333333333332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13AA-4CF0-80CF-706FE18DED24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'Data-Rural'!$BL$4</c15:sqref>
                        </c15:formulaRef>
                      </c:ext>
                    </c:extLst>
                    <c:strCache>
                      <c:ptCount val="1"/>
                      <c:pt idx="0">
                        <c:v>Arunachal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'Data-Rural'!$BL$5:$BL$12</c15:sqref>
                        </c15:fullRef>
                        <c15:formulaRef>
                          <c15:sqref>'Data-Rural'!$BL$5:$BL$11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112.55</c:v>
                      </c:pt>
                      <c:pt idx="1">
                        <c:v>124.46666666666664</c:v>
                      </c:pt>
                      <c:pt idx="2">
                        <c:v>138.89166666666668</c:v>
                      </c:pt>
                      <c:pt idx="3">
                        <c:v>147.5</c:v>
                      </c:pt>
                      <c:pt idx="4">
                        <c:v>129.19166666666669</c:v>
                      </c:pt>
                      <c:pt idx="5">
                        <c:v>137.83333333333331</c:v>
                      </c:pt>
                      <c:pt idx="6">
                        <c:v>142.45833333333334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13AA-4CF0-80CF-706FE18DED24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'Data-Rural'!$BM$4</c15:sqref>
                        </c15:formulaRef>
                      </c:ext>
                    </c:extLst>
                    <c:strCache>
                      <c:ptCount val="1"/>
                      <c:pt idx="0">
                        <c:v>Nagaland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'Data-Rural'!$BM$5:$BM$12</c15:sqref>
                        </c15:fullRef>
                        <c15:formulaRef>
                          <c15:sqref>'Data-Rural'!$BM$5:$BM$11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106.10000000000001</c:v>
                      </c:pt>
                      <c:pt idx="1">
                        <c:v>113.5</c:v>
                      </c:pt>
                      <c:pt idx="2">
                        <c:v>124.08333333333331</c:v>
                      </c:pt>
                      <c:pt idx="3">
                        <c:v>138.89166666666668</c:v>
                      </c:pt>
                      <c:pt idx="4">
                        <c:v>131.01666666666668</c:v>
                      </c:pt>
                      <c:pt idx="5">
                        <c:v>139.65</c:v>
                      </c:pt>
                      <c:pt idx="6">
                        <c:v>143.55833333333331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13AA-4CF0-80CF-706FE18DED24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'Data-Rural'!$BN$4</c15:sqref>
                        </c15:formulaRef>
                      </c:ext>
                    </c:extLst>
                    <c:strCache>
                      <c:ptCount val="1"/>
                      <c:pt idx="0">
                        <c:v>Manipur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'Data-Rural'!$BN$5:$BN$12</c15:sqref>
                        </c15:fullRef>
                        <c15:formulaRef>
                          <c15:sqref>'Data-Rural'!$BN$5:$BN$11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104.90833333333335</c:v>
                      </c:pt>
                      <c:pt idx="1">
                        <c:v>109.75833333333333</c:v>
                      </c:pt>
                      <c:pt idx="2">
                        <c:v>114.05</c:v>
                      </c:pt>
                      <c:pt idx="3">
                        <c:v>115.75833333333334</c:v>
                      </c:pt>
                      <c:pt idx="4">
                        <c:v>114.45833333333333</c:v>
                      </c:pt>
                      <c:pt idx="5">
                        <c:v>123.11666666666666</c:v>
                      </c:pt>
                      <c:pt idx="6">
                        <c:v>146.27499999999998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13AA-4CF0-80CF-706FE18DED24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'Data-Rural'!$BO$4</c15:sqref>
                        </c15:formulaRef>
                      </c:ext>
                    </c:extLst>
                    <c:strCache>
                      <c:ptCount val="1"/>
                      <c:pt idx="0">
                        <c:v>Mizoram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'Data-Rural'!$BO$5:$BO$12</c15:sqref>
                        </c15:fullRef>
                        <c15:formulaRef>
                          <c15:sqref>'Data-Rural'!$BO$5:$BO$11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110.68333333333334</c:v>
                      </c:pt>
                      <c:pt idx="1">
                        <c:v>118.42500000000001</c:v>
                      </c:pt>
                      <c:pt idx="2">
                        <c:v>130.22499999999999</c:v>
                      </c:pt>
                      <c:pt idx="3">
                        <c:v>144.19999999999999</c:v>
                      </c:pt>
                      <c:pt idx="4">
                        <c:v>129.42499999999998</c:v>
                      </c:pt>
                      <c:pt idx="5">
                        <c:v>133.85</c:v>
                      </c:pt>
                      <c:pt idx="6">
                        <c:v>134.59166666666667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13AA-4CF0-80CF-706FE18DED24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'Data-Rural'!$BP$4</c15:sqref>
                        </c15:formulaRef>
                      </c:ext>
                    </c:extLst>
                    <c:strCache>
                      <c:ptCount val="1"/>
                      <c:pt idx="0">
                        <c:v>Tripura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'Data-Rural'!$BP$5:$BP$12</c15:sqref>
                        </c15:fullRef>
                        <c15:formulaRef>
                          <c15:sqref>'Data-Rural'!$BP$5:$BP$11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110.8</c:v>
                      </c:pt>
                      <c:pt idx="1">
                        <c:v>115.64166666666667</c:v>
                      </c:pt>
                      <c:pt idx="2">
                        <c:v>123.21666666666665</c:v>
                      </c:pt>
                      <c:pt idx="3">
                        <c:v>142.57499999999999</c:v>
                      </c:pt>
                      <c:pt idx="4">
                        <c:v>129.41666666666669</c:v>
                      </c:pt>
                      <c:pt idx="5">
                        <c:v>136.20000000000002</c:v>
                      </c:pt>
                      <c:pt idx="6">
                        <c:v>141.06666666666666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13AA-4CF0-80CF-706FE18DED24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'Data-Rural'!$BQ$4</c15:sqref>
                        </c15:formulaRef>
                      </c:ext>
                    </c:extLst>
                    <c:strCache>
                      <c:ptCount val="1"/>
                      <c:pt idx="0">
                        <c:v>Meghalaya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'Data-Rural'!$BQ$5:$BQ$12</c15:sqref>
                        </c15:fullRef>
                        <c15:formulaRef>
                          <c15:sqref>'Data-Rural'!$BQ$5:$BQ$11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118.375</c:v>
                      </c:pt>
                      <c:pt idx="1">
                        <c:v>135.27500000000001</c:v>
                      </c:pt>
                      <c:pt idx="2">
                        <c:v>146.02499999999998</c:v>
                      </c:pt>
                      <c:pt idx="3">
                        <c:v>161.66666666666669</c:v>
                      </c:pt>
                      <c:pt idx="4">
                        <c:v>133.46666666666667</c:v>
                      </c:pt>
                      <c:pt idx="5">
                        <c:v>137.03333333333333</c:v>
                      </c:pt>
                      <c:pt idx="6">
                        <c:v>135.85833333333332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13AA-4CF0-80CF-706FE18DED24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'Data-Rural'!$BR$4</c15:sqref>
                        </c15:formulaRef>
                      </c:ext>
                    </c:extLst>
                    <c:strCache>
                      <c:ptCount val="1"/>
                      <c:pt idx="0">
                        <c:v>Assam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'Data-Rural'!$BR$5:$BR$12</c15:sqref>
                        </c15:fullRef>
                        <c15:formulaRef>
                          <c15:sqref>'Data-Rural'!$BR$5:$BR$11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111.25</c:v>
                      </c:pt>
                      <c:pt idx="1">
                        <c:v>121.3</c:v>
                      </c:pt>
                      <c:pt idx="2">
                        <c:v>132.56666666666669</c:v>
                      </c:pt>
                      <c:pt idx="3">
                        <c:v>141.36666666666665</c:v>
                      </c:pt>
                      <c:pt idx="4">
                        <c:v>122.78333333333332</c:v>
                      </c:pt>
                      <c:pt idx="5">
                        <c:v>127.21666666666665</c:v>
                      </c:pt>
                      <c:pt idx="6">
                        <c:v>130.95833333333334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13AA-4CF0-80CF-706FE18DED24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'Data-Rural'!$BS$4</c15:sqref>
                        </c15:formulaRef>
                      </c:ext>
                    </c:extLst>
                    <c:strCache>
                      <c:ptCount val="1"/>
                      <c:pt idx="0">
                        <c:v>West Bengal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'Data-Rural'!$BS$5:$BS$12</c15:sqref>
                        </c15:fullRef>
                        <c15:formulaRef>
                          <c15:sqref>'Data-Rural'!$BS$5:$BS$11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113.89999999999998</c:v>
                      </c:pt>
                      <c:pt idx="1">
                        <c:v>125.09166666666665</c:v>
                      </c:pt>
                      <c:pt idx="2">
                        <c:v>137.4</c:v>
                      </c:pt>
                      <c:pt idx="3">
                        <c:v>146.09166666666667</c:v>
                      </c:pt>
                      <c:pt idx="4">
                        <c:v>122.62499999999999</c:v>
                      </c:pt>
                      <c:pt idx="5">
                        <c:v>130.32500000000002</c:v>
                      </c:pt>
                      <c:pt idx="6">
                        <c:v>133.76666666666668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3AA-4CF0-80CF-706FE18DED24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'Data-Rural'!$BT$4</c15:sqref>
                        </c15:formulaRef>
                      </c:ext>
                    </c:extLst>
                    <c:strCache>
                      <c:ptCount val="1"/>
                      <c:pt idx="0">
                        <c:v>Jharkhand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'Data-Rural'!$BT$5:$BT$12</c15:sqref>
                        </c15:fullRef>
                        <c15:formulaRef>
                          <c15:sqref>'Data-Rural'!$BT$5:$BT$11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110.84166666666668</c:v>
                      </c:pt>
                      <c:pt idx="1">
                        <c:v>122.46666666666668</c:v>
                      </c:pt>
                      <c:pt idx="2">
                        <c:v>136.80000000000001</c:v>
                      </c:pt>
                      <c:pt idx="3">
                        <c:v>142.43333333333334</c:v>
                      </c:pt>
                      <c:pt idx="4">
                        <c:v>124.88333333333333</c:v>
                      </c:pt>
                      <c:pt idx="5">
                        <c:v>133.97499999999999</c:v>
                      </c:pt>
                      <c:pt idx="6">
                        <c:v>139.00833333333333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13AA-4CF0-80CF-706FE18DED24}"/>
                  </c:ext>
                </c:extLst>
              </c15:ser>
            </c15:filteredLineSeries>
            <c15:filteredLine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'Data-Rural'!$BU$4</c15:sqref>
                        </c15:formulaRef>
                      </c:ext>
                    </c:extLst>
                    <c:strCache>
                      <c:ptCount val="1"/>
                      <c:pt idx="0">
                        <c:v>Orissa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'Data-Rural'!$BU$5:$BU$12</c15:sqref>
                        </c15:fullRef>
                        <c15:formulaRef>
                          <c15:sqref>'Data-Rural'!$BU$5:$BU$11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110.93333333333334</c:v>
                      </c:pt>
                      <c:pt idx="1">
                        <c:v>120.21666666666665</c:v>
                      </c:pt>
                      <c:pt idx="2">
                        <c:v>131.98333333333335</c:v>
                      </c:pt>
                      <c:pt idx="3">
                        <c:v>141.38333333333335</c:v>
                      </c:pt>
                      <c:pt idx="4">
                        <c:v>127.25000000000001</c:v>
                      </c:pt>
                      <c:pt idx="5">
                        <c:v>136.87500000000003</c:v>
                      </c:pt>
                      <c:pt idx="6">
                        <c:v>138.41666666666669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13AA-4CF0-80CF-706FE18DED24}"/>
                  </c:ext>
                </c:extLst>
              </c15:ser>
            </c15:filteredLineSeries>
            <c15:filteredLine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'Data-Rural'!$BV$4</c15:sqref>
                        </c15:formulaRef>
                      </c:ext>
                    </c:extLst>
                    <c:strCache>
                      <c:ptCount val="1"/>
                      <c:pt idx="0">
                        <c:v>Chattisgarh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'Data-Rural'!$BV$5:$BV$12</c15:sqref>
                        </c15:fullRef>
                        <c15:formulaRef>
                          <c15:sqref>'Data-Rural'!$BV$5:$BV$11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109.925</c:v>
                      </c:pt>
                      <c:pt idx="1">
                        <c:v>119.35833333333333</c:v>
                      </c:pt>
                      <c:pt idx="2">
                        <c:v>132.49166666666667</c:v>
                      </c:pt>
                      <c:pt idx="3">
                        <c:v>142.6583333333333</c:v>
                      </c:pt>
                      <c:pt idx="4">
                        <c:v>130.53333333333333</c:v>
                      </c:pt>
                      <c:pt idx="5">
                        <c:v>137.93333333333334</c:v>
                      </c:pt>
                      <c:pt idx="6">
                        <c:v>139.52500000000001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13AA-4CF0-80CF-706FE18DED24}"/>
                  </c:ext>
                </c:extLst>
              </c15:ser>
            </c15:filteredLineSeries>
            <c15:filteredLine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'Data-Rural'!$BW$4</c15:sqref>
                        </c15:formulaRef>
                      </c:ext>
                    </c:extLst>
                    <c:strCache>
                      <c:ptCount val="1"/>
                      <c:pt idx="0">
                        <c:v>Madhya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'Data-Rural'!$BW$5:$BW$12</c15:sqref>
                        </c15:fullRef>
                        <c15:formulaRef>
                          <c15:sqref>'Data-Rural'!$BW$5:$BW$11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110.98333333333333</c:v>
                      </c:pt>
                      <c:pt idx="1">
                        <c:v>122.24166666666666</c:v>
                      </c:pt>
                      <c:pt idx="2">
                        <c:v>134.65</c:v>
                      </c:pt>
                      <c:pt idx="3">
                        <c:v>141.375</c:v>
                      </c:pt>
                      <c:pt idx="4">
                        <c:v>123.20833333333331</c:v>
                      </c:pt>
                      <c:pt idx="5">
                        <c:v>128.55833333333337</c:v>
                      </c:pt>
                      <c:pt idx="6">
                        <c:v>130.70833333333334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13AA-4CF0-80CF-706FE18DED24}"/>
                  </c:ext>
                </c:extLst>
              </c15:ser>
            </c15:filteredLineSeries>
            <c15:filteredLine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'Data-Rural'!$BX$4</c15:sqref>
                        </c15:formulaRef>
                      </c:ext>
                    </c:extLst>
                    <c:strCache>
                      <c:ptCount val="1"/>
                      <c:pt idx="0">
                        <c:v>Gujarat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'Data-Rural'!$BX$5:$BX$12</c15:sqref>
                        </c15:fullRef>
                        <c15:formulaRef>
                          <c15:sqref>'Data-Rural'!$BX$5:$BX$11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112.99166666666667</c:v>
                      </c:pt>
                      <c:pt idx="1">
                        <c:v>124.10833333333331</c:v>
                      </c:pt>
                      <c:pt idx="2">
                        <c:v>135.54999999999998</c:v>
                      </c:pt>
                      <c:pt idx="3">
                        <c:v>142.63333333333333</c:v>
                      </c:pt>
                      <c:pt idx="4">
                        <c:v>123.875</c:v>
                      </c:pt>
                      <c:pt idx="5">
                        <c:v>133.25833333333333</c:v>
                      </c:pt>
                      <c:pt idx="6">
                        <c:v>138.00833333333335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13AA-4CF0-80CF-706FE18DED24}"/>
                  </c:ext>
                </c:extLst>
              </c15:ser>
            </c15:filteredLineSeries>
            <c15:filteredLine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'Data-Rural'!$BY$4</c15:sqref>
                        </c15:formulaRef>
                      </c:ext>
                    </c:extLst>
                    <c:strCache>
                      <c:ptCount val="1"/>
                      <c:pt idx="0">
                        <c:v>Daman and Diu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'Data-Rural'!$BY$5:$BY$12</c15:sqref>
                        </c15:fullRef>
                        <c15:formulaRef>
                          <c15:sqref>'Data-Rural'!$BY$5:$BY$11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107.59166666666665</c:v>
                      </c:pt>
                      <c:pt idx="1">
                        <c:v>115</c:v>
                      </c:pt>
                      <c:pt idx="2">
                        <c:v>128.40833333333333</c:v>
                      </c:pt>
                      <c:pt idx="3">
                        <c:v>137.23333333333335</c:v>
                      </c:pt>
                      <c:pt idx="4">
                        <c:v>133.39166666666668</c:v>
                      </c:pt>
                      <c:pt idx="5">
                        <c:v>144.27500000000001</c:v>
                      </c:pt>
                      <c:pt idx="6">
                        <c:v>159.56666666666666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13AA-4CF0-80CF-706FE18DED24}"/>
                  </c:ext>
                </c:extLst>
              </c15:ser>
            </c15:filteredLineSeries>
            <c15:filteredLine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'Data-Rural'!$BZ$4</c15:sqref>
                        </c15:formulaRef>
                      </c:ext>
                    </c:extLst>
                    <c:strCache>
                      <c:ptCount val="1"/>
                      <c:pt idx="0">
                        <c:v>Dadra and Nagar Haveli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'Data-Rural'!$BZ$5:$BZ$12</c15:sqref>
                        </c15:fullRef>
                        <c15:formulaRef>
                          <c15:sqref>'Data-Rural'!$BZ$5:$BZ$11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108.07499999999999</c:v>
                      </c:pt>
                      <c:pt idx="1">
                        <c:v>108.86666666666667</c:v>
                      </c:pt>
                      <c:pt idx="2">
                        <c:v>117.97500000000001</c:v>
                      </c:pt>
                      <c:pt idx="3">
                        <c:v>124.03333333333332</c:v>
                      </c:pt>
                      <c:pt idx="4">
                        <c:v>122.55</c:v>
                      </c:pt>
                      <c:pt idx="5">
                        <c:v>133.26666666666665</c:v>
                      </c:pt>
                      <c:pt idx="6">
                        <c:v>137.76666666666665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13AA-4CF0-80CF-706FE18DED24}"/>
                  </c:ext>
                </c:extLst>
              </c15:ser>
            </c15:filteredLineSeries>
            <c15:filteredLine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'Data-Rural'!$CA$4</c15:sqref>
                        </c15:formulaRef>
                      </c:ext>
                    </c:extLst>
                    <c:strCache>
                      <c:ptCount val="1"/>
                      <c:pt idx="0">
                        <c:v>Maharashtra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'Data-Rural'!$CA$5:$CA$12</c15:sqref>
                        </c15:fullRef>
                        <c15:formulaRef>
                          <c15:sqref>'Data-Rural'!$CA$5:$CA$11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111.325</c:v>
                      </c:pt>
                      <c:pt idx="1">
                        <c:v>121.14999999999999</c:v>
                      </c:pt>
                      <c:pt idx="2">
                        <c:v>131.99166666666667</c:v>
                      </c:pt>
                      <c:pt idx="3">
                        <c:v>138.44999999999999</c:v>
                      </c:pt>
                      <c:pt idx="4">
                        <c:v>124.125</c:v>
                      </c:pt>
                      <c:pt idx="5">
                        <c:v>131.73333333333332</c:v>
                      </c:pt>
                      <c:pt idx="6">
                        <c:v>138.41666666666666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13AA-4CF0-80CF-706FE18DED24}"/>
                  </c:ext>
                </c:extLst>
              </c15:ser>
            </c15:filteredLineSeries>
            <c15:filteredLine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'Data-Rural'!$CB$4</c15:sqref>
                        </c15:formulaRef>
                      </c:ext>
                    </c:extLst>
                    <c:strCache>
                      <c:ptCount val="1"/>
                      <c:pt idx="0">
                        <c:v>Andhra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'Data-Rural'!$CB$5:$CB$12</c15:sqref>
                        </c15:fullRef>
                        <c15:formulaRef>
                          <c15:sqref>'Data-Rural'!$CB$5:$CB$11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110.125</c:v>
                      </c:pt>
                      <c:pt idx="1">
                        <c:v>119.63333333333333</c:v>
                      </c:pt>
                      <c:pt idx="2">
                        <c:v>132.60000000000002</c:v>
                      </c:pt>
                      <c:pt idx="3">
                        <c:v>138.48333333333335</c:v>
                      </c:pt>
                      <c:pt idx="4">
                        <c:v>126.16666666666669</c:v>
                      </c:pt>
                      <c:pt idx="5">
                        <c:v>135.5</c:v>
                      </c:pt>
                      <c:pt idx="6">
                        <c:v>140.08333333333331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13AA-4CF0-80CF-706FE18DED24}"/>
                  </c:ext>
                </c:extLst>
              </c15:ser>
            </c15:filteredLineSeries>
            <c15:filteredLine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'Data-Rural'!$CC$4</c15:sqref>
                        </c15:formulaRef>
                      </c:ext>
                    </c:extLst>
                    <c:strCache>
                      <c:ptCount val="1"/>
                      <c:pt idx="0">
                        <c:v>Karnataka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'Data-Rural'!$CC$5:$CC$12</c15:sqref>
                        </c15:fullRef>
                        <c15:formulaRef>
                          <c15:sqref>'Data-Rural'!$CC$5:$CC$11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112.11666666666666</c:v>
                      </c:pt>
                      <c:pt idx="1">
                        <c:v>123.18333333333334</c:v>
                      </c:pt>
                      <c:pt idx="2">
                        <c:v>136.82500000000002</c:v>
                      </c:pt>
                      <c:pt idx="3">
                        <c:v>142.00000000000003</c:v>
                      </c:pt>
                      <c:pt idx="4">
                        <c:v>127.06666666666666</c:v>
                      </c:pt>
                      <c:pt idx="5">
                        <c:v>134.3666666666667</c:v>
                      </c:pt>
                      <c:pt idx="6">
                        <c:v>138.33333333333334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13AA-4CF0-80CF-706FE18DED24}"/>
                  </c:ext>
                </c:extLst>
              </c15:ser>
            </c15:filteredLineSeries>
            <c15:filteredLine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'Data-Rural'!$CD$4</c15:sqref>
                        </c15:formulaRef>
                      </c:ext>
                    </c:extLst>
                    <c:strCache>
                      <c:ptCount val="1"/>
                      <c:pt idx="0">
                        <c:v>Goa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'Data-Rural'!$CD$5:$CD$12</c15:sqref>
                        </c15:fullRef>
                        <c15:formulaRef>
                          <c15:sqref>'Data-Rural'!$CD$5:$CD$11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109.59166666666665</c:v>
                      </c:pt>
                      <c:pt idx="1">
                        <c:v>116.40833333333335</c:v>
                      </c:pt>
                      <c:pt idx="2">
                        <c:v>130.78333333333333</c:v>
                      </c:pt>
                      <c:pt idx="3">
                        <c:v>143.5</c:v>
                      </c:pt>
                      <c:pt idx="4">
                        <c:v>129.7833333333333</c:v>
                      </c:pt>
                      <c:pt idx="5">
                        <c:v>139.6</c:v>
                      </c:pt>
                      <c:pt idx="6">
                        <c:v>145.64166666666668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13AA-4CF0-80CF-706FE18DED24}"/>
                  </c:ext>
                </c:extLst>
              </c15:ser>
            </c15:filteredLineSeries>
            <c15:filteredLine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'Data-Rural'!$CE$4</c15:sqref>
                        </c15:formulaRef>
                      </c:ext>
                    </c:extLst>
                    <c:strCache>
                      <c:ptCount val="1"/>
                      <c:pt idx="0">
                        <c:v>Lakshwadeep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'Data-Rural'!$CE$5:$CE$12</c15:sqref>
                        </c15:fullRef>
                        <c15:formulaRef>
                          <c15:sqref>'Data-Rural'!$CE$5:$CE$11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109.80833333333332</c:v>
                      </c:pt>
                      <c:pt idx="1">
                        <c:v>116.50833333333334</c:v>
                      </c:pt>
                      <c:pt idx="2">
                        <c:v>122.17500000000001</c:v>
                      </c:pt>
                      <c:pt idx="3">
                        <c:v>132.73333333333332</c:v>
                      </c:pt>
                      <c:pt idx="4">
                        <c:v>126.42500000000001</c:v>
                      </c:pt>
                      <c:pt idx="5">
                        <c:v>129.53333333333333</c:v>
                      </c:pt>
                      <c:pt idx="6">
                        <c:v>132.75833333333335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13AA-4CF0-80CF-706FE18DED24}"/>
                  </c:ext>
                </c:extLst>
              </c15:ser>
            </c15:filteredLineSeries>
            <c15:filteredLine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'Data-Rural'!$CF$4</c15:sqref>
                        </c15:formulaRef>
                      </c:ext>
                    </c:extLst>
                    <c:strCache>
                      <c:ptCount val="1"/>
                      <c:pt idx="0">
                        <c:v>Kerala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'Data-Rural'!$CF$5:$CF$12</c15:sqref>
                        </c15:fullRef>
                        <c15:formulaRef>
                          <c15:sqref>'Data-Rural'!$CF$5:$CF$11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112.65833333333335</c:v>
                      </c:pt>
                      <c:pt idx="1">
                        <c:v>120.18333333333335</c:v>
                      </c:pt>
                      <c:pt idx="2">
                        <c:v>132.71666666666667</c:v>
                      </c:pt>
                      <c:pt idx="3">
                        <c:v>141.89166666666665</c:v>
                      </c:pt>
                      <c:pt idx="4">
                        <c:v>124.36666666666667</c:v>
                      </c:pt>
                      <c:pt idx="5">
                        <c:v>129.33333333333334</c:v>
                      </c:pt>
                      <c:pt idx="6">
                        <c:v>137.60000000000002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13AA-4CF0-80CF-706FE18DED24}"/>
                  </c:ext>
                </c:extLst>
              </c15:ser>
            </c15:filteredLineSeries>
            <c15:filteredLine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'Data-Rural'!$CG$4</c15:sqref>
                        </c15:formulaRef>
                      </c:ext>
                    </c:extLst>
                    <c:strCache>
                      <c:ptCount val="1"/>
                      <c:pt idx="0">
                        <c:v>Tamil Nadu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'Data-Rural'!$CG$5:$CG$12</c15:sqref>
                        </c15:fullRef>
                        <c15:formulaRef>
                          <c15:sqref>'Data-Rural'!$CG$5:$CG$11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111.20833333333333</c:v>
                      </c:pt>
                      <c:pt idx="1">
                        <c:v>122.96666666666665</c:v>
                      </c:pt>
                      <c:pt idx="2">
                        <c:v>136.10833333333332</c:v>
                      </c:pt>
                      <c:pt idx="3">
                        <c:v>141.70833333333334</c:v>
                      </c:pt>
                      <c:pt idx="4">
                        <c:v>123.94999999999999</c:v>
                      </c:pt>
                      <c:pt idx="5">
                        <c:v>130.12500000000003</c:v>
                      </c:pt>
                      <c:pt idx="6">
                        <c:v>136.26666666666665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13AA-4CF0-80CF-706FE18DED24}"/>
                  </c:ext>
                </c:extLst>
              </c15:ser>
            </c15:filteredLineSeries>
            <c15:filteredLine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'Data-Rural'!$CH$4</c15:sqref>
                        </c15:formulaRef>
                      </c:ext>
                    </c:extLst>
                    <c:strCache>
                      <c:ptCount val="1"/>
                      <c:pt idx="0">
                        <c:v>Pondicherry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'Data-Rural'!$CH$5:$CH$12</c15:sqref>
                        </c15:fullRef>
                        <c15:formulaRef>
                          <c15:sqref>'Data-Rural'!$CH$5:$CH$11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110.27499999999999</c:v>
                      </c:pt>
                      <c:pt idx="1">
                        <c:v>120.5916666666667</c:v>
                      </c:pt>
                      <c:pt idx="2">
                        <c:v>134.96666666666667</c:v>
                      </c:pt>
                      <c:pt idx="3">
                        <c:v>143.80833333333331</c:v>
                      </c:pt>
                      <c:pt idx="4">
                        <c:v>136.20000000000002</c:v>
                      </c:pt>
                      <c:pt idx="5">
                        <c:v>137.73333333333335</c:v>
                      </c:pt>
                      <c:pt idx="6">
                        <c:v>138.875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13AA-4CF0-80CF-706FE18DED24}"/>
                  </c:ext>
                </c:extLst>
              </c15:ser>
            </c15:filteredLineSeries>
            <c15:filteredLine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'Data-Rural'!$CI$4</c15:sqref>
                        </c15:formulaRef>
                      </c:ext>
                    </c:extLst>
                    <c:strCache>
                      <c:ptCount val="1"/>
                      <c:pt idx="0">
                        <c:v>Andaman and Nicobar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'Data-Rural'!$CI$5:$CI$12</c15:sqref>
                        </c15:fullRef>
                        <c15:formulaRef>
                          <c15:sqref>'Data-Rural'!$CI$5:$CI$11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106.56666666666665</c:v>
                      </c:pt>
                      <c:pt idx="1">
                        <c:v>114.30833333333332</c:v>
                      </c:pt>
                      <c:pt idx="2">
                        <c:v>121.85000000000001</c:v>
                      </c:pt>
                      <c:pt idx="3">
                        <c:v>130.11666666666667</c:v>
                      </c:pt>
                      <c:pt idx="4">
                        <c:v>124.26666666666669</c:v>
                      </c:pt>
                      <c:pt idx="5">
                        <c:v>134.61666666666667</c:v>
                      </c:pt>
                      <c:pt idx="6">
                        <c:v>139.95000000000002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13AA-4CF0-80CF-706FE18DED24}"/>
                  </c:ext>
                </c:extLst>
              </c15:ser>
            </c15:filteredLineSeries>
            <c15:filteredLine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'Data-Rural'!$CJ$4</c15:sqref>
                        </c15:formulaRef>
                      </c:ext>
                    </c:extLst>
                    <c:strCache>
                      <c:ptCount val="1"/>
                      <c:pt idx="0">
                        <c:v>Telangana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'Data-Rural'!$CJ$5:$CJ$12</c15:sqref>
                        </c15:fullRef>
                        <c15:formulaRef>
                          <c15:sqref>'Data-Rural'!$CJ$5:$CJ$11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9.7833333333333332</c:v>
                      </c:pt>
                      <c:pt idx="4">
                        <c:v>122.18333333333334</c:v>
                      </c:pt>
                      <c:pt idx="5">
                        <c:v>130.94999999999999</c:v>
                      </c:pt>
                      <c:pt idx="6">
                        <c:v>137.62500000000003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13AA-4CF0-80CF-706FE18DED24}"/>
                  </c:ext>
                </c:extLst>
              </c15:ser>
            </c15:filteredLineSeries>
          </c:ext>
        </c:extLst>
      </c:lineChart>
      <c:catAx>
        <c:axId val="380270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272160"/>
        <c:crosses val="autoZero"/>
        <c:auto val="1"/>
        <c:lblAlgn val="ctr"/>
        <c:lblOffset val="100"/>
        <c:noMultiLvlLbl val="0"/>
      </c:catAx>
      <c:valAx>
        <c:axId val="380272160"/>
        <c:scaling>
          <c:orientation val="minMax"/>
          <c:min val="10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270520"/>
        <c:crosses val="autoZero"/>
        <c:crossBetween val="between"/>
        <c:majorUnit val="5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9"/>
          <c:order val="9"/>
          <c:tx>
            <c:strRef>
              <c:f>'Data-Rural'!$BJ$4</c:f>
              <c:strCache>
                <c:ptCount val="1"/>
                <c:pt idx="0">
                  <c:v>Bihar</c:v>
                </c:pt>
              </c:strCache>
              <c:extLst xmlns:c15="http://schemas.microsoft.com/office/drawing/2012/chart"/>
            </c:strRef>
          </c:tx>
          <c:spPr>
            <a:ln w="2222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'Data-Rural'!$AZ$5:$AZ$12</c15:sqref>
                  </c15:fullRef>
                </c:ext>
              </c:extLst>
              <c:f>'Data-Rural'!$AZ$5:$AZ$11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'Data-Rural'!$BJ$5:$BJ$12</c15:sqref>
                  </c15:fullRef>
                </c:ext>
              </c:extLst>
              <c:f>'Data-Rural'!$BJ$5:$BJ$11</c:f>
              <c:numCache>
                <c:formatCode>0.00</c:formatCode>
                <c:ptCount val="7"/>
                <c:pt idx="0">
                  <c:v>109.5</c:v>
                </c:pt>
                <c:pt idx="1">
                  <c:v>119.85833333333333</c:v>
                </c:pt>
                <c:pt idx="2">
                  <c:v>134.00833333333335</c:v>
                </c:pt>
                <c:pt idx="3">
                  <c:v>144.73333333333335</c:v>
                </c:pt>
                <c:pt idx="4">
                  <c:v>126.86666666666666</c:v>
                </c:pt>
                <c:pt idx="5">
                  <c:v>133.00000000000003</c:v>
                </c:pt>
                <c:pt idx="6">
                  <c:v>135.9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CC-4F32-83CA-6349EE235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0270520"/>
        <c:axId val="38027216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'Data-Rural'!$BA$4</c15:sqref>
                        </c15:formulaRef>
                      </c:ext>
                    </c:extLst>
                    <c:strCache>
                      <c:ptCount val="1"/>
                      <c:pt idx="0">
                        <c:v>Jammu and Kashmir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'Data-Rural'!$BA$5:$BA$12</c15:sqref>
                        </c15:fullRef>
                        <c15:formulaRef>
                          <c15:sqref>'Data-Rural'!$BA$5:$BA$11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110.16666666666664</c:v>
                      </c:pt>
                      <c:pt idx="1">
                        <c:v>120.57499999999999</c:v>
                      </c:pt>
                      <c:pt idx="2">
                        <c:v>130.82500000000002</c:v>
                      </c:pt>
                      <c:pt idx="3">
                        <c:v>137.09166666666667</c:v>
                      </c:pt>
                      <c:pt idx="4">
                        <c:v>123.66666666666667</c:v>
                      </c:pt>
                      <c:pt idx="5">
                        <c:v>130.60000000000002</c:v>
                      </c:pt>
                      <c:pt idx="6">
                        <c:v>141.23333333333335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12CC-4F32-83CA-6349EE235B1C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'Data-Rural'!$BB$4</c15:sqref>
                        </c15:formulaRef>
                      </c:ext>
                    </c:extLst>
                    <c:strCache>
                      <c:ptCount val="1"/>
                      <c:pt idx="0">
                        <c:v>Himachal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'Data-Rural'!$BB$5:$BB$12</c15:sqref>
                        </c15:fullRef>
                        <c15:formulaRef>
                          <c15:sqref>'Data-Rural'!$BB$5:$BB$11</c15:sqref>
                        </c15:formulaRef>
                      </c:ext>
                    </c:extLst>
                    <c:numCache>
                      <c:formatCode>#,##0.00</c:formatCode>
                      <c:ptCount val="7"/>
                      <c:pt idx="0">
                        <c:v>107.89166666666667</c:v>
                      </c:pt>
                      <c:pt idx="1">
                        <c:v>116.78333333333335</c:v>
                      </c:pt>
                      <c:pt idx="2">
                        <c:v>128.57499999999999</c:v>
                      </c:pt>
                      <c:pt idx="3">
                        <c:v>136.75833333333335</c:v>
                      </c:pt>
                      <c:pt idx="4">
                        <c:v>125.17500000000001</c:v>
                      </c:pt>
                      <c:pt idx="5">
                        <c:v>130.30833333333334</c:v>
                      </c:pt>
                      <c:pt idx="6">
                        <c:v>136.65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12CC-4F32-83CA-6349EE235B1C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'Data-Rural'!$BC$4</c15:sqref>
                        </c15:formulaRef>
                      </c:ext>
                    </c:extLst>
                    <c:strCache>
                      <c:ptCount val="1"/>
                      <c:pt idx="0">
                        <c:v>Punjab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'Data-Rural'!$BC$5:$BC$12</c15:sqref>
                        </c15:fullRef>
                        <c15:formulaRef>
                          <c15:sqref>'Data-Rural'!$BC$5:$BC$11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107.85833333333331</c:v>
                      </c:pt>
                      <c:pt idx="1">
                        <c:v>116.96666666666668</c:v>
                      </c:pt>
                      <c:pt idx="2">
                        <c:v>126.88333333333333</c:v>
                      </c:pt>
                      <c:pt idx="3">
                        <c:v>134.05833333333331</c:v>
                      </c:pt>
                      <c:pt idx="4">
                        <c:v>120.95</c:v>
                      </c:pt>
                      <c:pt idx="5">
                        <c:v>126.375</c:v>
                      </c:pt>
                      <c:pt idx="6">
                        <c:v>132.09999999999997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12CC-4F32-83CA-6349EE235B1C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'Data-Rural'!$BD$4</c15:sqref>
                        </c15:formulaRef>
                      </c:ext>
                    </c:extLst>
                    <c:strCache>
                      <c:ptCount val="1"/>
                      <c:pt idx="0">
                        <c:v>Chandigarh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'Data-Rural'!$BD$5:$BD$12</c15:sqref>
                        </c15:fullRef>
                        <c15:formulaRef>
                          <c15:sqref>'Data-Rural'!$BD$5:$BD$11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106.66666666666667</c:v>
                      </c:pt>
                      <c:pt idx="1">
                        <c:v>115.18333333333332</c:v>
                      </c:pt>
                      <c:pt idx="2">
                        <c:v>124.66666666666667</c:v>
                      </c:pt>
                      <c:pt idx="3">
                        <c:v>132.26666666666665</c:v>
                      </c:pt>
                      <c:pt idx="4">
                        <c:v>125.52499999999999</c:v>
                      </c:pt>
                      <c:pt idx="5">
                        <c:v>137.15</c:v>
                      </c:pt>
                      <c:pt idx="6">
                        <c:v>139.45833333333334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12CC-4F32-83CA-6349EE235B1C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'Data-Rural'!$BE$4</c15:sqref>
                        </c15:formulaRef>
                      </c:ext>
                    </c:extLst>
                    <c:strCache>
                      <c:ptCount val="1"/>
                      <c:pt idx="0">
                        <c:v>Uttaranchal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'Data-Rural'!$BE$5:$BE$12</c15:sqref>
                        </c15:fullRef>
                        <c15:formulaRef>
                          <c15:sqref>'Data-Rural'!$BE$5:$BE$11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108.45833333333336</c:v>
                      </c:pt>
                      <c:pt idx="1">
                        <c:v>120.03333333333332</c:v>
                      </c:pt>
                      <c:pt idx="2">
                        <c:v>130.22500000000002</c:v>
                      </c:pt>
                      <c:pt idx="3">
                        <c:v>138.30833333333334</c:v>
                      </c:pt>
                      <c:pt idx="4">
                        <c:v>120.63333333333333</c:v>
                      </c:pt>
                      <c:pt idx="5">
                        <c:v>125.44999999999999</c:v>
                      </c:pt>
                      <c:pt idx="6">
                        <c:v>129.52500000000001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12CC-4F32-83CA-6349EE235B1C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'Data-Rural'!$BF$4</c15:sqref>
                        </c15:formulaRef>
                      </c:ext>
                    </c:extLst>
                    <c:strCache>
                      <c:ptCount val="1"/>
                      <c:pt idx="0">
                        <c:v>Haryana</c:v>
                      </c:pt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'Data-Rural'!$BF$5:$BF$12</c15:sqref>
                        </c15:fullRef>
                        <c15:formulaRef>
                          <c15:sqref>'Data-Rural'!$BF$5:$BF$11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111.04166666666667</c:v>
                      </c:pt>
                      <c:pt idx="1">
                        <c:v>119.66666666666664</c:v>
                      </c:pt>
                      <c:pt idx="2">
                        <c:v>129.84166666666667</c:v>
                      </c:pt>
                      <c:pt idx="3">
                        <c:v>136.53333333333333</c:v>
                      </c:pt>
                      <c:pt idx="4">
                        <c:v>121.49166666666666</c:v>
                      </c:pt>
                      <c:pt idx="5">
                        <c:v>127.81666666666666</c:v>
                      </c:pt>
                      <c:pt idx="6">
                        <c:v>133.26666666666665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12CC-4F32-83CA-6349EE235B1C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'Data-Rural'!$BG$4</c15:sqref>
                        </c15:formulaRef>
                      </c:ext>
                    </c:extLst>
                    <c:strCache>
                      <c:ptCount val="1"/>
                      <c:pt idx="0">
                        <c:v>Delhi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'Data-Rural'!$BG$5:$BG$12</c15:sqref>
                        </c15:fullRef>
                        <c15:formulaRef>
                          <c15:sqref>'Data-Rural'!$BG$5:$BG$11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106.66666666666664</c:v>
                      </c:pt>
                      <c:pt idx="1">
                        <c:v>118.60833333333331</c:v>
                      </c:pt>
                      <c:pt idx="2">
                        <c:v>130.39166666666668</c:v>
                      </c:pt>
                      <c:pt idx="3">
                        <c:v>134.94166666666669</c:v>
                      </c:pt>
                      <c:pt idx="4">
                        <c:v>120.45833333333333</c:v>
                      </c:pt>
                      <c:pt idx="5">
                        <c:v>126.125</c:v>
                      </c:pt>
                      <c:pt idx="6">
                        <c:v>131.52499999999998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12CC-4F32-83CA-6349EE235B1C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'Data-Rural'!$BH$4</c15:sqref>
                        </c15:formulaRef>
                      </c:ext>
                    </c:extLst>
                    <c:strCache>
                      <c:ptCount val="1"/>
                      <c:pt idx="0">
                        <c:v>Rajasthan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'Data-Rural'!$BH$5:$BH$12</c15:sqref>
                        </c15:fullRef>
                        <c15:formulaRef>
                          <c15:sqref>'Data-Rural'!$BH$5:$BH$11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109.33333333333333</c:v>
                      </c:pt>
                      <c:pt idx="1">
                        <c:v>122.35833333333331</c:v>
                      </c:pt>
                      <c:pt idx="2">
                        <c:v>133.82500000000002</c:v>
                      </c:pt>
                      <c:pt idx="3">
                        <c:v>141.9</c:v>
                      </c:pt>
                      <c:pt idx="4">
                        <c:v>125.58333333333333</c:v>
                      </c:pt>
                      <c:pt idx="5">
                        <c:v>132.80833333333337</c:v>
                      </c:pt>
                      <c:pt idx="6">
                        <c:v>137.29166666666666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12CC-4F32-83CA-6349EE235B1C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'Data-Rural'!$BI$4</c15:sqref>
                        </c15:formulaRef>
                      </c:ext>
                    </c:extLst>
                    <c:strCache>
                      <c:ptCount val="1"/>
                      <c:pt idx="0">
                        <c:v>Uttar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'Data-Rural'!$BI$5:$BI$12</c15:sqref>
                        </c15:fullRef>
                        <c15:formulaRef>
                          <c15:sqref>'Data-Rural'!$BI$5:$BI$11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110.15000000000002</c:v>
                      </c:pt>
                      <c:pt idx="1">
                        <c:v>121.55</c:v>
                      </c:pt>
                      <c:pt idx="2">
                        <c:v>133.71666666666667</c:v>
                      </c:pt>
                      <c:pt idx="3">
                        <c:v>141.9</c:v>
                      </c:pt>
                      <c:pt idx="4">
                        <c:v>122.91666666666667</c:v>
                      </c:pt>
                      <c:pt idx="5">
                        <c:v>129.33333333333334</c:v>
                      </c:pt>
                      <c:pt idx="6">
                        <c:v>131.25833333333335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12CC-4F32-83CA-6349EE235B1C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'Data-Rural'!$BK$4</c15:sqref>
                        </c15:formulaRef>
                      </c:ext>
                    </c:extLst>
                    <c:strCache>
                      <c:ptCount val="1"/>
                      <c:pt idx="0">
                        <c:v>Sikkim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'Data-Rural'!$BK$5:$BK$12</c15:sqref>
                        </c15:fullRef>
                        <c15:formulaRef>
                          <c15:sqref>'Data-Rural'!$BK$5:$BK$11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106.94999999999999</c:v>
                      </c:pt>
                      <c:pt idx="1">
                        <c:v>114.14166666666665</c:v>
                      </c:pt>
                      <c:pt idx="2">
                        <c:v>123.45</c:v>
                      </c:pt>
                      <c:pt idx="3">
                        <c:v>130</c:v>
                      </c:pt>
                      <c:pt idx="4">
                        <c:v>119.60000000000002</c:v>
                      </c:pt>
                      <c:pt idx="5">
                        <c:v>138.14166666666668</c:v>
                      </c:pt>
                      <c:pt idx="6">
                        <c:v>142.48333333333332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12CC-4F32-83CA-6349EE235B1C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'Data-Rural'!$BL$4</c15:sqref>
                        </c15:formulaRef>
                      </c:ext>
                    </c:extLst>
                    <c:strCache>
                      <c:ptCount val="1"/>
                      <c:pt idx="0">
                        <c:v>Arunachal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'Data-Rural'!$BL$5:$BL$12</c15:sqref>
                        </c15:fullRef>
                        <c15:formulaRef>
                          <c15:sqref>'Data-Rural'!$BL$5:$BL$11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112.55</c:v>
                      </c:pt>
                      <c:pt idx="1">
                        <c:v>124.46666666666664</c:v>
                      </c:pt>
                      <c:pt idx="2">
                        <c:v>138.89166666666668</c:v>
                      </c:pt>
                      <c:pt idx="3">
                        <c:v>147.5</c:v>
                      </c:pt>
                      <c:pt idx="4">
                        <c:v>129.19166666666669</c:v>
                      </c:pt>
                      <c:pt idx="5">
                        <c:v>137.83333333333331</c:v>
                      </c:pt>
                      <c:pt idx="6">
                        <c:v>142.45833333333334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12CC-4F32-83CA-6349EE235B1C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'Data-Rural'!$BM$4</c15:sqref>
                        </c15:formulaRef>
                      </c:ext>
                    </c:extLst>
                    <c:strCache>
                      <c:ptCount val="1"/>
                      <c:pt idx="0">
                        <c:v>Nagaland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'Data-Rural'!$BM$5:$BM$12</c15:sqref>
                        </c15:fullRef>
                        <c15:formulaRef>
                          <c15:sqref>'Data-Rural'!$BM$5:$BM$11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106.10000000000001</c:v>
                      </c:pt>
                      <c:pt idx="1">
                        <c:v>113.5</c:v>
                      </c:pt>
                      <c:pt idx="2">
                        <c:v>124.08333333333331</c:v>
                      </c:pt>
                      <c:pt idx="3">
                        <c:v>138.89166666666668</c:v>
                      </c:pt>
                      <c:pt idx="4">
                        <c:v>131.01666666666668</c:v>
                      </c:pt>
                      <c:pt idx="5">
                        <c:v>139.65</c:v>
                      </c:pt>
                      <c:pt idx="6">
                        <c:v>143.55833333333331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12CC-4F32-83CA-6349EE235B1C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'Data-Rural'!$BN$4</c15:sqref>
                        </c15:formulaRef>
                      </c:ext>
                    </c:extLst>
                    <c:strCache>
                      <c:ptCount val="1"/>
                      <c:pt idx="0">
                        <c:v>Manipur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'Data-Rural'!$BN$5:$BN$12</c15:sqref>
                        </c15:fullRef>
                        <c15:formulaRef>
                          <c15:sqref>'Data-Rural'!$BN$5:$BN$11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104.90833333333335</c:v>
                      </c:pt>
                      <c:pt idx="1">
                        <c:v>109.75833333333333</c:v>
                      </c:pt>
                      <c:pt idx="2">
                        <c:v>114.05</c:v>
                      </c:pt>
                      <c:pt idx="3">
                        <c:v>115.75833333333334</c:v>
                      </c:pt>
                      <c:pt idx="4">
                        <c:v>114.45833333333333</c:v>
                      </c:pt>
                      <c:pt idx="5">
                        <c:v>123.11666666666666</c:v>
                      </c:pt>
                      <c:pt idx="6">
                        <c:v>146.27499999999998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12CC-4F32-83CA-6349EE235B1C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'Data-Rural'!$BO$4</c15:sqref>
                        </c15:formulaRef>
                      </c:ext>
                    </c:extLst>
                    <c:strCache>
                      <c:ptCount val="1"/>
                      <c:pt idx="0">
                        <c:v>Mizoram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'Data-Rural'!$BO$5:$BO$12</c15:sqref>
                        </c15:fullRef>
                        <c15:formulaRef>
                          <c15:sqref>'Data-Rural'!$BO$5:$BO$11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110.68333333333334</c:v>
                      </c:pt>
                      <c:pt idx="1">
                        <c:v>118.42500000000001</c:v>
                      </c:pt>
                      <c:pt idx="2">
                        <c:v>130.22499999999999</c:v>
                      </c:pt>
                      <c:pt idx="3">
                        <c:v>144.19999999999999</c:v>
                      </c:pt>
                      <c:pt idx="4">
                        <c:v>129.42499999999998</c:v>
                      </c:pt>
                      <c:pt idx="5">
                        <c:v>133.85</c:v>
                      </c:pt>
                      <c:pt idx="6">
                        <c:v>134.59166666666667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12CC-4F32-83CA-6349EE235B1C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'Data-Rural'!$BP$4</c15:sqref>
                        </c15:formulaRef>
                      </c:ext>
                    </c:extLst>
                    <c:strCache>
                      <c:ptCount val="1"/>
                      <c:pt idx="0">
                        <c:v>Tripura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'Data-Rural'!$BP$5:$BP$12</c15:sqref>
                        </c15:fullRef>
                        <c15:formulaRef>
                          <c15:sqref>'Data-Rural'!$BP$5:$BP$11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110.8</c:v>
                      </c:pt>
                      <c:pt idx="1">
                        <c:v>115.64166666666667</c:v>
                      </c:pt>
                      <c:pt idx="2">
                        <c:v>123.21666666666665</c:v>
                      </c:pt>
                      <c:pt idx="3">
                        <c:v>142.57499999999999</c:v>
                      </c:pt>
                      <c:pt idx="4">
                        <c:v>129.41666666666669</c:v>
                      </c:pt>
                      <c:pt idx="5">
                        <c:v>136.20000000000002</c:v>
                      </c:pt>
                      <c:pt idx="6">
                        <c:v>141.06666666666666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12CC-4F32-83CA-6349EE235B1C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'Data-Rural'!$BQ$4</c15:sqref>
                        </c15:formulaRef>
                      </c:ext>
                    </c:extLst>
                    <c:strCache>
                      <c:ptCount val="1"/>
                      <c:pt idx="0">
                        <c:v>Meghalaya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'Data-Rural'!$BQ$5:$BQ$12</c15:sqref>
                        </c15:fullRef>
                        <c15:formulaRef>
                          <c15:sqref>'Data-Rural'!$BQ$5:$BQ$11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118.375</c:v>
                      </c:pt>
                      <c:pt idx="1">
                        <c:v>135.27500000000001</c:v>
                      </c:pt>
                      <c:pt idx="2">
                        <c:v>146.02499999999998</c:v>
                      </c:pt>
                      <c:pt idx="3">
                        <c:v>161.66666666666669</c:v>
                      </c:pt>
                      <c:pt idx="4">
                        <c:v>133.46666666666667</c:v>
                      </c:pt>
                      <c:pt idx="5">
                        <c:v>137.03333333333333</c:v>
                      </c:pt>
                      <c:pt idx="6">
                        <c:v>135.85833333333332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12CC-4F32-83CA-6349EE235B1C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'Data-Rural'!$BR$4</c15:sqref>
                        </c15:formulaRef>
                      </c:ext>
                    </c:extLst>
                    <c:strCache>
                      <c:ptCount val="1"/>
                      <c:pt idx="0">
                        <c:v>Assam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'Data-Rural'!$BR$5:$BR$12</c15:sqref>
                        </c15:fullRef>
                        <c15:formulaRef>
                          <c15:sqref>'Data-Rural'!$BR$5:$BR$11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111.25</c:v>
                      </c:pt>
                      <c:pt idx="1">
                        <c:v>121.3</c:v>
                      </c:pt>
                      <c:pt idx="2">
                        <c:v>132.56666666666669</c:v>
                      </c:pt>
                      <c:pt idx="3">
                        <c:v>141.36666666666665</c:v>
                      </c:pt>
                      <c:pt idx="4">
                        <c:v>122.78333333333332</c:v>
                      </c:pt>
                      <c:pt idx="5">
                        <c:v>127.21666666666665</c:v>
                      </c:pt>
                      <c:pt idx="6">
                        <c:v>130.95833333333334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12CC-4F32-83CA-6349EE235B1C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'Data-Rural'!$BS$4</c15:sqref>
                        </c15:formulaRef>
                      </c:ext>
                    </c:extLst>
                    <c:strCache>
                      <c:ptCount val="1"/>
                      <c:pt idx="0">
                        <c:v>West Bengal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'Data-Rural'!$BS$5:$BS$12</c15:sqref>
                        </c15:fullRef>
                        <c15:formulaRef>
                          <c15:sqref>'Data-Rural'!$BS$5:$BS$11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113.89999999999998</c:v>
                      </c:pt>
                      <c:pt idx="1">
                        <c:v>125.09166666666665</c:v>
                      </c:pt>
                      <c:pt idx="2">
                        <c:v>137.4</c:v>
                      </c:pt>
                      <c:pt idx="3">
                        <c:v>146.09166666666667</c:v>
                      </c:pt>
                      <c:pt idx="4">
                        <c:v>122.62499999999999</c:v>
                      </c:pt>
                      <c:pt idx="5">
                        <c:v>130.32500000000002</c:v>
                      </c:pt>
                      <c:pt idx="6">
                        <c:v>133.76666666666668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2CC-4F32-83CA-6349EE235B1C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'Data-Rural'!$BT$4</c15:sqref>
                        </c15:formulaRef>
                      </c:ext>
                    </c:extLst>
                    <c:strCache>
                      <c:ptCount val="1"/>
                      <c:pt idx="0">
                        <c:v>Jharkhand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'Data-Rural'!$BT$5:$BT$12</c15:sqref>
                        </c15:fullRef>
                        <c15:formulaRef>
                          <c15:sqref>'Data-Rural'!$BT$5:$BT$11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110.84166666666668</c:v>
                      </c:pt>
                      <c:pt idx="1">
                        <c:v>122.46666666666668</c:v>
                      </c:pt>
                      <c:pt idx="2">
                        <c:v>136.80000000000001</c:v>
                      </c:pt>
                      <c:pt idx="3">
                        <c:v>142.43333333333334</c:v>
                      </c:pt>
                      <c:pt idx="4">
                        <c:v>124.88333333333333</c:v>
                      </c:pt>
                      <c:pt idx="5">
                        <c:v>133.97499999999999</c:v>
                      </c:pt>
                      <c:pt idx="6">
                        <c:v>139.00833333333333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12CC-4F32-83CA-6349EE235B1C}"/>
                  </c:ext>
                </c:extLst>
              </c15:ser>
            </c15:filteredLineSeries>
            <c15:filteredLine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'Data-Rural'!$BU$4</c15:sqref>
                        </c15:formulaRef>
                      </c:ext>
                    </c:extLst>
                    <c:strCache>
                      <c:ptCount val="1"/>
                      <c:pt idx="0">
                        <c:v>Orissa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'Data-Rural'!$BU$5:$BU$12</c15:sqref>
                        </c15:fullRef>
                        <c15:formulaRef>
                          <c15:sqref>'Data-Rural'!$BU$5:$BU$11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110.93333333333334</c:v>
                      </c:pt>
                      <c:pt idx="1">
                        <c:v>120.21666666666665</c:v>
                      </c:pt>
                      <c:pt idx="2">
                        <c:v>131.98333333333335</c:v>
                      </c:pt>
                      <c:pt idx="3">
                        <c:v>141.38333333333335</c:v>
                      </c:pt>
                      <c:pt idx="4">
                        <c:v>127.25000000000001</c:v>
                      </c:pt>
                      <c:pt idx="5">
                        <c:v>136.87500000000003</c:v>
                      </c:pt>
                      <c:pt idx="6">
                        <c:v>138.41666666666669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12CC-4F32-83CA-6349EE235B1C}"/>
                  </c:ext>
                </c:extLst>
              </c15:ser>
            </c15:filteredLineSeries>
            <c15:filteredLine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'Data-Rural'!$BV$4</c15:sqref>
                        </c15:formulaRef>
                      </c:ext>
                    </c:extLst>
                    <c:strCache>
                      <c:ptCount val="1"/>
                      <c:pt idx="0">
                        <c:v>Chattisgarh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'Data-Rural'!$BV$5:$BV$12</c15:sqref>
                        </c15:fullRef>
                        <c15:formulaRef>
                          <c15:sqref>'Data-Rural'!$BV$5:$BV$11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109.925</c:v>
                      </c:pt>
                      <c:pt idx="1">
                        <c:v>119.35833333333333</c:v>
                      </c:pt>
                      <c:pt idx="2">
                        <c:v>132.49166666666667</c:v>
                      </c:pt>
                      <c:pt idx="3">
                        <c:v>142.6583333333333</c:v>
                      </c:pt>
                      <c:pt idx="4">
                        <c:v>130.53333333333333</c:v>
                      </c:pt>
                      <c:pt idx="5">
                        <c:v>137.93333333333334</c:v>
                      </c:pt>
                      <c:pt idx="6">
                        <c:v>139.52500000000001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12CC-4F32-83CA-6349EE235B1C}"/>
                  </c:ext>
                </c:extLst>
              </c15:ser>
            </c15:filteredLineSeries>
            <c15:filteredLine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'Data-Rural'!$BW$4</c15:sqref>
                        </c15:formulaRef>
                      </c:ext>
                    </c:extLst>
                    <c:strCache>
                      <c:ptCount val="1"/>
                      <c:pt idx="0">
                        <c:v>Madhya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'Data-Rural'!$BW$5:$BW$12</c15:sqref>
                        </c15:fullRef>
                        <c15:formulaRef>
                          <c15:sqref>'Data-Rural'!$BW$5:$BW$11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110.98333333333333</c:v>
                      </c:pt>
                      <c:pt idx="1">
                        <c:v>122.24166666666666</c:v>
                      </c:pt>
                      <c:pt idx="2">
                        <c:v>134.65</c:v>
                      </c:pt>
                      <c:pt idx="3">
                        <c:v>141.375</c:v>
                      </c:pt>
                      <c:pt idx="4">
                        <c:v>123.20833333333331</c:v>
                      </c:pt>
                      <c:pt idx="5">
                        <c:v>128.55833333333337</c:v>
                      </c:pt>
                      <c:pt idx="6">
                        <c:v>130.70833333333334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12CC-4F32-83CA-6349EE235B1C}"/>
                  </c:ext>
                </c:extLst>
              </c15:ser>
            </c15:filteredLineSeries>
            <c15:filteredLine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'Data-Rural'!$BX$4</c15:sqref>
                        </c15:formulaRef>
                      </c:ext>
                    </c:extLst>
                    <c:strCache>
                      <c:ptCount val="1"/>
                      <c:pt idx="0">
                        <c:v>Gujarat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'Data-Rural'!$BX$5:$BX$12</c15:sqref>
                        </c15:fullRef>
                        <c15:formulaRef>
                          <c15:sqref>'Data-Rural'!$BX$5:$BX$11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112.99166666666667</c:v>
                      </c:pt>
                      <c:pt idx="1">
                        <c:v>124.10833333333331</c:v>
                      </c:pt>
                      <c:pt idx="2">
                        <c:v>135.54999999999998</c:v>
                      </c:pt>
                      <c:pt idx="3">
                        <c:v>142.63333333333333</c:v>
                      </c:pt>
                      <c:pt idx="4">
                        <c:v>123.875</c:v>
                      </c:pt>
                      <c:pt idx="5">
                        <c:v>133.25833333333333</c:v>
                      </c:pt>
                      <c:pt idx="6">
                        <c:v>138.00833333333335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12CC-4F32-83CA-6349EE235B1C}"/>
                  </c:ext>
                </c:extLst>
              </c15:ser>
            </c15:filteredLineSeries>
            <c15:filteredLine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'Data-Rural'!$BY$4</c15:sqref>
                        </c15:formulaRef>
                      </c:ext>
                    </c:extLst>
                    <c:strCache>
                      <c:ptCount val="1"/>
                      <c:pt idx="0">
                        <c:v>Daman and Diu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'Data-Rural'!$BY$5:$BY$12</c15:sqref>
                        </c15:fullRef>
                        <c15:formulaRef>
                          <c15:sqref>'Data-Rural'!$BY$5:$BY$11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107.59166666666665</c:v>
                      </c:pt>
                      <c:pt idx="1">
                        <c:v>115</c:v>
                      </c:pt>
                      <c:pt idx="2">
                        <c:v>128.40833333333333</c:v>
                      </c:pt>
                      <c:pt idx="3">
                        <c:v>137.23333333333335</c:v>
                      </c:pt>
                      <c:pt idx="4">
                        <c:v>133.39166666666668</c:v>
                      </c:pt>
                      <c:pt idx="5">
                        <c:v>144.27500000000001</c:v>
                      </c:pt>
                      <c:pt idx="6">
                        <c:v>159.56666666666666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12CC-4F32-83CA-6349EE235B1C}"/>
                  </c:ext>
                </c:extLst>
              </c15:ser>
            </c15:filteredLineSeries>
            <c15:filteredLine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'Data-Rural'!$BZ$4</c15:sqref>
                        </c15:formulaRef>
                      </c:ext>
                    </c:extLst>
                    <c:strCache>
                      <c:ptCount val="1"/>
                      <c:pt idx="0">
                        <c:v>Dadra and Nagar Haveli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'Data-Rural'!$BZ$5:$BZ$12</c15:sqref>
                        </c15:fullRef>
                        <c15:formulaRef>
                          <c15:sqref>'Data-Rural'!$BZ$5:$BZ$11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108.07499999999999</c:v>
                      </c:pt>
                      <c:pt idx="1">
                        <c:v>108.86666666666667</c:v>
                      </c:pt>
                      <c:pt idx="2">
                        <c:v>117.97500000000001</c:v>
                      </c:pt>
                      <c:pt idx="3">
                        <c:v>124.03333333333332</c:v>
                      </c:pt>
                      <c:pt idx="4">
                        <c:v>122.55</c:v>
                      </c:pt>
                      <c:pt idx="5">
                        <c:v>133.26666666666665</c:v>
                      </c:pt>
                      <c:pt idx="6">
                        <c:v>137.76666666666665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12CC-4F32-83CA-6349EE235B1C}"/>
                  </c:ext>
                </c:extLst>
              </c15:ser>
            </c15:filteredLineSeries>
            <c15:filteredLine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'Data-Rural'!$CA$4</c15:sqref>
                        </c15:formulaRef>
                      </c:ext>
                    </c:extLst>
                    <c:strCache>
                      <c:ptCount val="1"/>
                      <c:pt idx="0">
                        <c:v>Maharashtra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'Data-Rural'!$CA$5:$CA$12</c15:sqref>
                        </c15:fullRef>
                        <c15:formulaRef>
                          <c15:sqref>'Data-Rural'!$CA$5:$CA$11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111.325</c:v>
                      </c:pt>
                      <c:pt idx="1">
                        <c:v>121.14999999999999</c:v>
                      </c:pt>
                      <c:pt idx="2">
                        <c:v>131.99166666666667</c:v>
                      </c:pt>
                      <c:pt idx="3">
                        <c:v>138.44999999999999</c:v>
                      </c:pt>
                      <c:pt idx="4">
                        <c:v>124.125</c:v>
                      </c:pt>
                      <c:pt idx="5">
                        <c:v>131.73333333333332</c:v>
                      </c:pt>
                      <c:pt idx="6">
                        <c:v>138.41666666666666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12CC-4F32-83CA-6349EE235B1C}"/>
                  </c:ext>
                </c:extLst>
              </c15:ser>
            </c15:filteredLineSeries>
            <c15:filteredLine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'Data-Rural'!$CB$4</c15:sqref>
                        </c15:formulaRef>
                      </c:ext>
                    </c:extLst>
                    <c:strCache>
                      <c:ptCount val="1"/>
                      <c:pt idx="0">
                        <c:v>Andhra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'Data-Rural'!$CB$5:$CB$12</c15:sqref>
                        </c15:fullRef>
                        <c15:formulaRef>
                          <c15:sqref>'Data-Rural'!$CB$5:$CB$11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110.125</c:v>
                      </c:pt>
                      <c:pt idx="1">
                        <c:v>119.63333333333333</c:v>
                      </c:pt>
                      <c:pt idx="2">
                        <c:v>132.60000000000002</c:v>
                      </c:pt>
                      <c:pt idx="3">
                        <c:v>138.48333333333335</c:v>
                      </c:pt>
                      <c:pt idx="4">
                        <c:v>126.16666666666669</c:v>
                      </c:pt>
                      <c:pt idx="5">
                        <c:v>135.5</c:v>
                      </c:pt>
                      <c:pt idx="6">
                        <c:v>140.08333333333331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12CC-4F32-83CA-6349EE235B1C}"/>
                  </c:ext>
                </c:extLst>
              </c15:ser>
            </c15:filteredLineSeries>
            <c15:filteredLine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'Data-Rural'!$CC$4</c15:sqref>
                        </c15:formulaRef>
                      </c:ext>
                    </c:extLst>
                    <c:strCache>
                      <c:ptCount val="1"/>
                      <c:pt idx="0">
                        <c:v>Karnataka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'Data-Rural'!$CC$5:$CC$12</c15:sqref>
                        </c15:fullRef>
                        <c15:formulaRef>
                          <c15:sqref>'Data-Rural'!$CC$5:$CC$11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112.11666666666666</c:v>
                      </c:pt>
                      <c:pt idx="1">
                        <c:v>123.18333333333334</c:v>
                      </c:pt>
                      <c:pt idx="2">
                        <c:v>136.82500000000002</c:v>
                      </c:pt>
                      <c:pt idx="3">
                        <c:v>142.00000000000003</c:v>
                      </c:pt>
                      <c:pt idx="4">
                        <c:v>127.06666666666666</c:v>
                      </c:pt>
                      <c:pt idx="5">
                        <c:v>134.3666666666667</c:v>
                      </c:pt>
                      <c:pt idx="6">
                        <c:v>138.33333333333334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12CC-4F32-83CA-6349EE235B1C}"/>
                  </c:ext>
                </c:extLst>
              </c15:ser>
            </c15:filteredLineSeries>
            <c15:filteredLine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'Data-Rural'!$CD$4</c15:sqref>
                        </c15:formulaRef>
                      </c:ext>
                    </c:extLst>
                    <c:strCache>
                      <c:ptCount val="1"/>
                      <c:pt idx="0">
                        <c:v>Goa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'Data-Rural'!$CD$5:$CD$12</c15:sqref>
                        </c15:fullRef>
                        <c15:formulaRef>
                          <c15:sqref>'Data-Rural'!$CD$5:$CD$11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109.59166666666665</c:v>
                      </c:pt>
                      <c:pt idx="1">
                        <c:v>116.40833333333335</c:v>
                      </c:pt>
                      <c:pt idx="2">
                        <c:v>130.78333333333333</c:v>
                      </c:pt>
                      <c:pt idx="3">
                        <c:v>143.5</c:v>
                      </c:pt>
                      <c:pt idx="4">
                        <c:v>129.7833333333333</c:v>
                      </c:pt>
                      <c:pt idx="5">
                        <c:v>139.6</c:v>
                      </c:pt>
                      <c:pt idx="6">
                        <c:v>145.64166666666668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12CC-4F32-83CA-6349EE235B1C}"/>
                  </c:ext>
                </c:extLst>
              </c15:ser>
            </c15:filteredLineSeries>
            <c15:filteredLine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'Data-Rural'!$CE$4</c15:sqref>
                        </c15:formulaRef>
                      </c:ext>
                    </c:extLst>
                    <c:strCache>
                      <c:ptCount val="1"/>
                      <c:pt idx="0">
                        <c:v>Lakshwadeep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'Data-Rural'!$CE$5:$CE$12</c15:sqref>
                        </c15:fullRef>
                        <c15:formulaRef>
                          <c15:sqref>'Data-Rural'!$CE$5:$CE$11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109.80833333333332</c:v>
                      </c:pt>
                      <c:pt idx="1">
                        <c:v>116.50833333333334</c:v>
                      </c:pt>
                      <c:pt idx="2">
                        <c:v>122.17500000000001</c:v>
                      </c:pt>
                      <c:pt idx="3">
                        <c:v>132.73333333333332</c:v>
                      </c:pt>
                      <c:pt idx="4">
                        <c:v>126.42500000000001</c:v>
                      </c:pt>
                      <c:pt idx="5">
                        <c:v>129.53333333333333</c:v>
                      </c:pt>
                      <c:pt idx="6">
                        <c:v>132.75833333333335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12CC-4F32-83CA-6349EE235B1C}"/>
                  </c:ext>
                </c:extLst>
              </c15:ser>
            </c15:filteredLineSeries>
            <c15:filteredLine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'Data-Rural'!$CF$4</c15:sqref>
                        </c15:formulaRef>
                      </c:ext>
                    </c:extLst>
                    <c:strCache>
                      <c:ptCount val="1"/>
                      <c:pt idx="0">
                        <c:v>Kerala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'Data-Rural'!$CF$5:$CF$12</c15:sqref>
                        </c15:fullRef>
                        <c15:formulaRef>
                          <c15:sqref>'Data-Rural'!$CF$5:$CF$11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112.65833333333335</c:v>
                      </c:pt>
                      <c:pt idx="1">
                        <c:v>120.18333333333335</c:v>
                      </c:pt>
                      <c:pt idx="2">
                        <c:v>132.71666666666667</c:v>
                      </c:pt>
                      <c:pt idx="3">
                        <c:v>141.89166666666665</c:v>
                      </c:pt>
                      <c:pt idx="4">
                        <c:v>124.36666666666667</c:v>
                      </c:pt>
                      <c:pt idx="5">
                        <c:v>129.33333333333334</c:v>
                      </c:pt>
                      <c:pt idx="6">
                        <c:v>137.60000000000002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12CC-4F32-83CA-6349EE235B1C}"/>
                  </c:ext>
                </c:extLst>
              </c15:ser>
            </c15:filteredLineSeries>
            <c15:filteredLine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'Data-Rural'!$CG$4</c15:sqref>
                        </c15:formulaRef>
                      </c:ext>
                    </c:extLst>
                    <c:strCache>
                      <c:ptCount val="1"/>
                      <c:pt idx="0">
                        <c:v>Tamil Nadu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'Data-Rural'!$CG$5:$CG$12</c15:sqref>
                        </c15:fullRef>
                        <c15:formulaRef>
                          <c15:sqref>'Data-Rural'!$CG$5:$CG$11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111.20833333333333</c:v>
                      </c:pt>
                      <c:pt idx="1">
                        <c:v>122.96666666666665</c:v>
                      </c:pt>
                      <c:pt idx="2">
                        <c:v>136.10833333333332</c:v>
                      </c:pt>
                      <c:pt idx="3">
                        <c:v>141.70833333333334</c:v>
                      </c:pt>
                      <c:pt idx="4">
                        <c:v>123.94999999999999</c:v>
                      </c:pt>
                      <c:pt idx="5">
                        <c:v>130.12500000000003</c:v>
                      </c:pt>
                      <c:pt idx="6">
                        <c:v>136.26666666666665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12CC-4F32-83CA-6349EE235B1C}"/>
                  </c:ext>
                </c:extLst>
              </c15:ser>
            </c15:filteredLineSeries>
            <c15:filteredLine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'Data-Rural'!$CH$4</c15:sqref>
                        </c15:formulaRef>
                      </c:ext>
                    </c:extLst>
                    <c:strCache>
                      <c:ptCount val="1"/>
                      <c:pt idx="0">
                        <c:v>Pondicherry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'Data-Rural'!$CH$5:$CH$12</c15:sqref>
                        </c15:fullRef>
                        <c15:formulaRef>
                          <c15:sqref>'Data-Rural'!$CH$5:$CH$11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110.27499999999999</c:v>
                      </c:pt>
                      <c:pt idx="1">
                        <c:v>120.5916666666667</c:v>
                      </c:pt>
                      <c:pt idx="2">
                        <c:v>134.96666666666667</c:v>
                      </c:pt>
                      <c:pt idx="3">
                        <c:v>143.80833333333331</c:v>
                      </c:pt>
                      <c:pt idx="4">
                        <c:v>136.20000000000002</c:v>
                      </c:pt>
                      <c:pt idx="5">
                        <c:v>137.73333333333335</c:v>
                      </c:pt>
                      <c:pt idx="6">
                        <c:v>138.875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12CC-4F32-83CA-6349EE235B1C}"/>
                  </c:ext>
                </c:extLst>
              </c15:ser>
            </c15:filteredLineSeries>
            <c15:filteredLine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'Data-Rural'!$CI$4</c15:sqref>
                        </c15:formulaRef>
                      </c:ext>
                    </c:extLst>
                    <c:strCache>
                      <c:ptCount val="1"/>
                      <c:pt idx="0">
                        <c:v>Andaman and Nicobar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'Data-Rural'!$CI$5:$CI$12</c15:sqref>
                        </c15:fullRef>
                        <c15:formulaRef>
                          <c15:sqref>'Data-Rural'!$CI$5:$CI$11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106.56666666666665</c:v>
                      </c:pt>
                      <c:pt idx="1">
                        <c:v>114.30833333333332</c:v>
                      </c:pt>
                      <c:pt idx="2">
                        <c:v>121.85000000000001</c:v>
                      </c:pt>
                      <c:pt idx="3">
                        <c:v>130.11666666666667</c:v>
                      </c:pt>
                      <c:pt idx="4">
                        <c:v>124.26666666666669</c:v>
                      </c:pt>
                      <c:pt idx="5">
                        <c:v>134.61666666666667</c:v>
                      </c:pt>
                      <c:pt idx="6">
                        <c:v>139.95000000000002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12CC-4F32-83CA-6349EE235B1C}"/>
                  </c:ext>
                </c:extLst>
              </c15:ser>
            </c15:filteredLineSeries>
            <c15:filteredLine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'Data-Rural'!$CJ$4</c15:sqref>
                        </c15:formulaRef>
                      </c:ext>
                    </c:extLst>
                    <c:strCache>
                      <c:ptCount val="1"/>
                      <c:pt idx="0">
                        <c:v>Telangana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'Data-Rural'!$CJ$5:$CJ$12</c15:sqref>
                        </c15:fullRef>
                        <c15:formulaRef>
                          <c15:sqref>'Data-Rural'!$CJ$5:$CJ$11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9.7833333333333332</c:v>
                      </c:pt>
                      <c:pt idx="4">
                        <c:v>122.18333333333334</c:v>
                      </c:pt>
                      <c:pt idx="5">
                        <c:v>130.94999999999999</c:v>
                      </c:pt>
                      <c:pt idx="6">
                        <c:v>137.62500000000003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12CC-4F32-83CA-6349EE235B1C}"/>
                  </c:ext>
                </c:extLst>
              </c15:ser>
            </c15:filteredLineSeries>
          </c:ext>
        </c:extLst>
      </c:lineChart>
      <c:catAx>
        <c:axId val="380270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272160"/>
        <c:crosses val="autoZero"/>
        <c:auto val="1"/>
        <c:lblAlgn val="ctr"/>
        <c:lblOffset val="100"/>
        <c:noMultiLvlLbl val="0"/>
      </c:catAx>
      <c:valAx>
        <c:axId val="380272160"/>
        <c:scaling>
          <c:orientation val="minMax"/>
          <c:min val="10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270520"/>
        <c:crosses val="autoZero"/>
        <c:crossBetween val="between"/>
        <c:majorUnit val="5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33"/>
          <c:order val="33"/>
          <c:tx>
            <c:strRef>
              <c:f>'Data-Rural'!$CH$4</c:f>
              <c:strCache>
                <c:ptCount val="1"/>
                <c:pt idx="0">
                  <c:v>Pondicherry</c:v>
                </c:pt>
              </c:strCache>
              <c:extLst xmlns:c15="http://schemas.microsoft.com/office/drawing/2012/chart"/>
            </c:strRef>
          </c:tx>
          <c:spPr>
            <a:ln w="2222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'Data-Rural'!$AZ$5:$AZ$12</c15:sqref>
                  </c15:fullRef>
                </c:ext>
              </c:extLst>
              <c:f>'Data-Rural'!$AZ$5:$AZ$11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'Data-Rural'!$CH$5:$CH$12</c15:sqref>
                  </c15:fullRef>
                </c:ext>
              </c:extLst>
              <c:f>'Data-Rural'!$CH$5:$CH$11</c:f>
              <c:numCache>
                <c:formatCode>0.00</c:formatCode>
                <c:ptCount val="7"/>
                <c:pt idx="0">
                  <c:v>110.27499999999999</c:v>
                </c:pt>
                <c:pt idx="1">
                  <c:v>120.5916666666667</c:v>
                </c:pt>
                <c:pt idx="2">
                  <c:v>134.96666666666667</c:v>
                </c:pt>
                <c:pt idx="3">
                  <c:v>143.80833333333331</c:v>
                </c:pt>
                <c:pt idx="4">
                  <c:v>136.20000000000002</c:v>
                </c:pt>
                <c:pt idx="5">
                  <c:v>137.73333333333335</c:v>
                </c:pt>
                <c:pt idx="6">
                  <c:v>138.875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99-4371-B798-350A61AFA8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0270520"/>
        <c:axId val="38027216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'Data-Rural'!$BA$4</c15:sqref>
                        </c15:formulaRef>
                      </c:ext>
                    </c:extLst>
                    <c:strCache>
                      <c:ptCount val="1"/>
                      <c:pt idx="0">
                        <c:v>Jammu and Kashmir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'Data-Rural'!$BA$5:$BA$12</c15:sqref>
                        </c15:fullRef>
                        <c15:formulaRef>
                          <c15:sqref>'Data-Rural'!$BA$5:$BA$11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110.16666666666664</c:v>
                      </c:pt>
                      <c:pt idx="1">
                        <c:v>120.57499999999999</c:v>
                      </c:pt>
                      <c:pt idx="2">
                        <c:v>130.82500000000002</c:v>
                      </c:pt>
                      <c:pt idx="3">
                        <c:v>137.09166666666667</c:v>
                      </c:pt>
                      <c:pt idx="4">
                        <c:v>123.66666666666667</c:v>
                      </c:pt>
                      <c:pt idx="5">
                        <c:v>130.60000000000002</c:v>
                      </c:pt>
                      <c:pt idx="6">
                        <c:v>141.23333333333335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CA99-4371-B798-350A61AFA807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'Data-Rural'!$BB$4</c15:sqref>
                        </c15:formulaRef>
                      </c:ext>
                    </c:extLst>
                    <c:strCache>
                      <c:ptCount val="1"/>
                      <c:pt idx="0">
                        <c:v>Himachal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'Data-Rural'!$BB$5:$BB$12</c15:sqref>
                        </c15:fullRef>
                        <c15:formulaRef>
                          <c15:sqref>'Data-Rural'!$BB$5:$BB$11</c15:sqref>
                        </c15:formulaRef>
                      </c:ext>
                    </c:extLst>
                    <c:numCache>
                      <c:formatCode>#,##0.00</c:formatCode>
                      <c:ptCount val="7"/>
                      <c:pt idx="0">
                        <c:v>107.89166666666667</c:v>
                      </c:pt>
                      <c:pt idx="1">
                        <c:v>116.78333333333335</c:v>
                      </c:pt>
                      <c:pt idx="2">
                        <c:v>128.57499999999999</c:v>
                      </c:pt>
                      <c:pt idx="3">
                        <c:v>136.75833333333335</c:v>
                      </c:pt>
                      <c:pt idx="4">
                        <c:v>125.17500000000001</c:v>
                      </c:pt>
                      <c:pt idx="5">
                        <c:v>130.30833333333334</c:v>
                      </c:pt>
                      <c:pt idx="6">
                        <c:v>136.65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CA99-4371-B798-350A61AFA807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'Data-Rural'!$BC$4</c15:sqref>
                        </c15:formulaRef>
                      </c:ext>
                    </c:extLst>
                    <c:strCache>
                      <c:ptCount val="1"/>
                      <c:pt idx="0">
                        <c:v>Punjab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'Data-Rural'!$BC$5:$BC$12</c15:sqref>
                        </c15:fullRef>
                        <c15:formulaRef>
                          <c15:sqref>'Data-Rural'!$BC$5:$BC$11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107.85833333333331</c:v>
                      </c:pt>
                      <c:pt idx="1">
                        <c:v>116.96666666666668</c:v>
                      </c:pt>
                      <c:pt idx="2">
                        <c:v>126.88333333333333</c:v>
                      </c:pt>
                      <c:pt idx="3">
                        <c:v>134.05833333333331</c:v>
                      </c:pt>
                      <c:pt idx="4">
                        <c:v>120.95</c:v>
                      </c:pt>
                      <c:pt idx="5">
                        <c:v>126.375</c:v>
                      </c:pt>
                      <c:pt idx="6">
                        <c:v>132.09999999999997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CA99-4371-B798-350A61AFA807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'Data-Rural'!$BD$4</c15:sqref>
                        </c15:formulaRef>
                      </c:ext>
                    </c:extLst>
                    <c:strCache>
                      <c:ptCount val="1"/>
                      <c:pt idx="0">
                        <c:v>Chandigarh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'Data-Rural'!$BD$5:$BD$12</c15:sqref>
                        </c15:fullRef>
                        <c15:formulaRef>
                          <c15:sqref>'Data-Rural'!$BD$5:$BD$11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106.66666666666667</c:v>
                      </c:pt>
                      <c:pt idx="1">
                        <c:v>115.18333333333332</c:v>
                      </c:pt>
                      <c:pt idx="2">
                        <c:v>124.66666666666667</c:v>
                      </c:pt>
                      <c:pt idx="3">
                        <c:v>132.26666666666665</c:v>
                      </c:pt>
                      <c:pt idx="4">
                        <c:v>125.52499999999999</c:v>
                      </c:pt>
                      <c:pt idx="5">
                        <c:v>137.15</c:v>
                      </c:pt>
                      <c:pt idx="6">
                        <c:v>139.45833333333334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CA99-4371-B798-350A61AFA807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'Data-Rural'!$BE$4</c15:sqref>
                        </c15:formulaRef>
                      </c:ext>
                    </c:extLst>
                    <c:strCache>
                      <c:ptCount val="1"/>
                      <c:pt idx="0">
                        <c:v>Uttaranchal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'Data-Rural'!$BE$5:$BE$12</c15:sqref>
                        </c15:fullRef>
                        <c15:formulaRef>
                          <c15:sqref>'Data-Rural'!$BE$5:$BE$11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108.45833333333336</c:v>
                      </c:pt>
                      <c:pt idx="1">
                        <c:v>120.03333333333332</c:v>
                      </c:pt>
                      <c:pt idx="2">
                        <c:v>130.22500000000002</c:v>
                      </c:pt>
                      <c:pt idx="3">
                        <c:v>138.30833333333334</c:v>
                      </c:pt>
                      <c:pt idx="4">
                        <c:v>120.63333333333333</c:v>
                      </c:pt>
                      <c:pt idx="5">
                        <c:v>125.44999999999999</c:v>
                      </c:pt>
                      <c:pt idx="6">
                        <c:v>129.52500000000001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CA99-4371-B798-350A61AFA807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'Data-Rural'!$BF$4</c15:sqref>
                        </c15:formulaRef>
                      </c:ext>
                    </c:extLst>
                    <c:strCache>
                      <c:ptCount val="1"/>
                      <c:pt idx="0">
                        <c:v>Haryana</c:v>
                      </c:pt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'Data-Rural'!$BF$5:$BF$12</c15:sqref>
                        </c15:fullRef>
                        <c15:formulaRef>
                          <c15:sqref>'Data-Rural'!$BF$5:$BF$11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111.04166666666667</c:v>
                      </c:pt>
                      <c:pt idx="1">
                        <c:v>119.66666666666664</c:v>
                      </c:pt>
                      <c:pt idx="2">
                        <c:v>129.84166666666667</c:v>
                      </c:pt>
                      <c:pt idx="3">
                        <c:v>136.53333333333333</c:v>
                      </c:pt>
                      <c:pt idx="4">
                        <c:v>121.49166666666666</c:v>
                      </c:pt>
                      <c:pt idx="5">
                        <c:v>127.81666666666666</c:v>
                      </c:pt>
                      <c:pt idx="6">
                        <c:v>133.26666666666665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CA99-4371-B798-350A61AFA807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'Data-Rural'!$BG$4</c15:sqref>
                        </c15:formulaRef>
                      </c:ext>
                    </c:extLst>
                    <c:strCache>
                      <c:ptCount val="1"/>
                      <c:pt idx="0">
                        <c:v>Delhi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'Data-Rural'!$BG$5:$BG$12</c15:sqref>
                        </c15:fullRef>
                        <c15:formulaRef>
                          <c15:sqref>'Data-Rural'!$BG$5:$BG$11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106.66666666666664</c:v>
                      </c:pt>
                      <c:pt idx="1">
                        <c:v>118.60833333333331</c:v>
                      </c:pt>
                      <c:pt idx="2">
                        <c:v>130.39166666666668</c:v>
                      </c:pt>
                      <c:pt idx="3">
                        <c:v>134.94166666666669</c:v>
                      </c:pt>
                      <c:pt idx="4">
                        <c:v>120.45833333333333</c:v>
                      </c:pt>
                      <c:pt idx="5">
                        <c:v>126.125</c:v>
                      </c:pt>
                      <c:pt idx="6">
                        <c:v>131.52499999999998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CA99-4371-B798-350A61AFA807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'Data-Rural'!$BH$4</c15:sqref>
                        </c15:formulaRef>
                      </c:ext>
                    </c:extLst>
                    <c:strCache>
                      <c:ptCount val="1"/>
                      <c:pt idx="0">
                        <c:v>Rajasthan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'Data-Rural'!$BH$5:$BH$12</c15:sqref>
                        </c15:fullRef>
                        <c15:formulaRef>
                          <c15:sqref>'Data-Rural'!$BH$5:$BH$11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109.33333333333333</c:v>
                      </c:pt>
                      <c:pt idx="1">
                        <c:v>122.35833333333331</c:v>
                      </c:pt>
                      <c:pt idx="2">
                        <c:v>133.82500000000002</c:v>
                      </c:pt>
                      <c:pt idx="3">
                        <c:v>141.9</c:v>
                      </c:pt>
                      <c:pt idx="4">
                        <c:v>125.58333333333333</c:v>
                      </c:pt>
                      <c:pt idx="5">
                        <c:v>132.80833333333337</c:v>
                      </c:pt>
                      <c:pt idx="6">
                        <c:v>137.29166666666666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CA99-4371-B798-350A61AFA807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'Data-Rural'!$BI$4</c15:sqref>
                        </c15:formulaRef>
                      </c:ext>
                    </c:extLst>
                    <c:strCache>
                      <c:ptCount val="1"/>
                      <c:pt idx="0">
                        <c:v>Uttar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'Data-Rural'!$BI$5:$BI$12</c15:sqref>
                        </c15:fullRef>
                        <c15:formulaRef>
                          <c15:sqref>'Data-Rural'!$BI$5:$BI$11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110.15000000000002</c:v>
                      </c:pt>
                      <c:pt idx="1">
                        <c:v>121.55</c:v>
                      </c:pt>
                      <c:pt idx="2">
                        <c:v>133.71666666666667</c:v>
                      </c:pt>
                      <c:pt idx="3">
                        <c:v>141.9</c:v>
                      </c:pt>
                      <c:pt idx="4">
                        <c:v>122.91666666666667</c:v>
                      </c:pt>
                      <c:pt idx="5">
                        <c:v>129.33333333333334</c:v>
                      </c:pt>
                      <c:pt idx="6">
                        <c:v>131.25833333333335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CA99-4371-B798-350A61AFA807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'Data-Rural'!$BJ$4</c15:sqref>
                        </c15:formulaRef>
                      </c:ext>
                    </c:extLst>
                    <c:strCache>
                      <c:ptCount val="1"/>
                      <c:pt idx="0">
                        <c:v>Bihar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'Data-Rural'!$BJ$5:$BJ$12</c15:sqref>
                        </c15:fullRef>
                        <c15:formulaRef>
                          <c15:sqref>'Data-Rural'!$BJ$5:$BJ$11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109.5</c:v>
                      </c:pt>
                      <c:pt idx="1">
                        <c:v>119.85833333333333</c:v>
                      </c:pt>
                      <c:pt idx="2">
                        <c:v>134.00833333333335</c:v>
                      </c:pt>
                      <c:pt idx="3">
                        <c:v>144.73333333333335</c:v>
                      </c:pt>
                      <c:pt idx="4">
                        <c:v>126.86666666666666</c:v>
                      </c:pt>
                      <c:pt idx="5">
                        <c:v>133.00000000000003</c:v>
                      </c:pt>
                      <c:pt idx="6">
                        <c:v>135.9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CA99-4371-B798-350A61AFA807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'Data-Rural'!$BK$4</c15:sqref>
                        </c15:formulaRef>
                      </c:ext>
                    </c:extLst>
                    <c:strCache>
                      <c:ptCount val="1"/>
                      <c:pt idx="0">
                        <c:v>Sikkim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'Data-Rural'!$BK$5:$BK$12</c15:sqref>
                        </c15:fullRef>
                        <c15:formulaRef>
                          <c15:sqref>'Data-Rural'!$BK$5:$BK$11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106.94999999999999</c:v>
                      </c:pt>
                      <c:pt idx="1">
                        <c:v>114.14166666666665</c:v>
                      </c:pt>
                      <c:pt idx="2">
                        <c:v>123.45</c:v>
                      </c:pt>
                      <c:pt idx="3">
                        <c:v>130</c:v>
                      </c:pt>
                      <c:pt idx="4">
                        <c:v>119.60000000000002</c:v>
                      </c:pt>
                      <c:pt idx="5">
                        <c:v>138.14166666666668</c:v>
                      </c:pt>
                      <c:pt idx="6">
                        <c:v>142.48333333333332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CA99-4371-B798-350A61AFA807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'Data-Rural'!$BL$4</c15:sqref>
                        </c15:formulaRef>
                      </c:ext>
                    </c:extLst>
                    <c:strCache>
                      <c:ptCount val="1"/>
                      <c:pt idx="0">
                        <c:v>Arunachal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'Data-Rural'!$BL$5:$BL$12</c15:sqref>
                        </c15:fullRef>
                        <c15:formulaRef>
                          <c15:sqref>'Data-Rural'!$BL$5:$BL$11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112.55</c:v>
                      </c:pt>
                      <c:pt idx="1">
                        <c:v>124.46666666666664</c:v>
                      </c:pt>
                      <c:pt idx="2">
                        <c:v>138.89166666666668</c:v>
                      </c:pt>
                      <c:pt idx="3">
                        <c:v>147.5</c:v>
                      </c:pt>
                      <c:pt idx="4">
                        <c:v>129.19166666666669</c:v>
                      </c:pt>
                      <c:pt idx="5">
                        <c:v>137.83333333333331</c:v>
                      </c:pt>
                      <c:pt idx="6">
                        <c:v>142.45833333333334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CA99-4371-B798-350A61AFA807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'Data-Rural'!$BM$4</c15:sqref>
                        </c15:formulaRef>
                      </c:ext>
                    </c:extLst>
                    <c:strCache>
                      <c:ptCount val="1"/>
                      <c:pt idx="0">
                        <c:v>Nagaland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'Data-Rural'!$BM$5:$BM$12</c15:sqref>
                        </c15:fullRef>
                        <c15:formulaRef>
                          <c15:sqref>'Data-Rural'!$BM$5:$BM$11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106.10000000000001</c:v>
                      </c:pt>
                      <c:pt idx="1">
                        <c:v>113.5</c:v>
                      </c:pt>
                      <c:pt idx="2">
                        <c:v>124.08333333333331</c:v>
                      </c:pt>
                      <c:pt idx="3">
                        <c:v>138.89166666666668</c:v>
                      </c:pt>
                      <c:pt idx="4">
                        <c:v>131.01666666666668</c:v>
                      </c:pt>
                      <c:pt idx="5">
                        <c:v>139.65</c:v>
                      </c:pt>
                      <c:pt idx="6">
                        <c:v>143.55833333333331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CA99-4371-B798-350A61AFA807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'Data-Rural'!$BN$4</c15:sqref>
                        </c15:formulaRef>
                      </c:ext>
                    </c:extLst>
                    <c:strCache>
                      <c:ptCount val="1"/>
                      <c:pt idx="0">
                        <c:v>Manipur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'Data-Rural'!$BN$5:$BN$12</c15:sqref>
                        </c15:fullRef>
                        <c15:formulaRef>
                          <c15:sqref>'Data-Rural'!$BN$5:$BN$11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104.90833333333335</c:v>
                      </c:pt>
                      <c:pt idx="1">
                        <c:v>109.75833333333333</c:v>
                      </c:pt>
                      <c:pt idx="2">
                        <c:v>114.05</c:v>
                      </c:pt>
                      <c:pt idx="3">
                        <c:v>115.75833333333334</c:v>
                      </c:pt>
                      <c:pt idx="4">
                        <c:v>114.45833333333333</c:v>
                      </c:pt>
                      <c:pt idx="5">
                        <c:v>123.11666666666666</c:v>
                      </c:pt>
                      <c:pt idx="6">
                        <c:v>146.27499999999998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CA99-4371-B798-350A61AFA807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'Data-Rural'!$BO$4</c15:sqref>
                        </c15:formulaRef>
                      </c:ext>
                    </c:extLst>
                    <c:strCache>
                      <c:ptCount val="1"/>
                      <c:pt idx="0">
                        <c:v>Mizoram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'Data-Rural'!$BO$5:$BO$12</c15:sqref>
                        </c15:fullRef>
                        <c15:formulaRef>
                          <c15:sqref>'Data-Rural'!$BO$5:$BO$11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110.68333333333334</c:v>
                      </c:pt>
                      <c:pt idx="1">
                        <c:v>118.42500000000001</c:v>
                      </c:pt>
                      <c:pt idx="2">
                        <c:v>130.22499999999999</c:v>
                      </c:pt>
                      <c:pt idx="3">
                        <c:v>144.19999999999999</c:v>
                      </c:pt>
                      <c:pt idx="4">
                        <c:v>129.42499999999998</c:v>
                      </c:pt>
                      <c:pt idx="5">
                        <c:v>133.85</c:v>
                      </c:pt>
                      <c:pt idx="6">
                        <c:v>134.59166666666667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CA99-4371-B798-350A61AFA807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'Data-Rural'!$BP$4</c15:sqref>
                        </c15:formulaRef>
                      </c:ext>
                    </c:extLst>
                    <c:strCache>
                      <c:ptCount val="1"/>
                      <c:pt idx="0">
                        <c:v>Tripura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'Data-Rural'!$BP$5:$BP$12</c15:sqref>
                        </c15:fullRef>
                        <c15:formulaRef>
                          <c15:sqref>'Data-Rural'!$BP$5:$BP$11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110.8</c:v>
                      </c:pt>
                      <c:pt idx="1">
                        <c:v>115.64166666666667</c:v>
                      </c:pt>
                      <c:pt idx="2">
                        <c:v>123.21666666666665</c:v>
                      </c:pt>
                      <c:pt idx="3">
                        <c:v>142.57499999999999</c:v>
                      </c:pt>
                      <c:pt idx="4">
                        <c:v>129.41666666666669</c:v>
                      </c:pt>
                      <c:pt idx="5">
                        <c:v>136.20000000000002</c:v>
                      </c:pt>
                      <c:pt idx="6">
                        <c:v>141.06666666666666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CA99-4371-B798-350A61AFA807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'Data-Rural'!$BQ$4</c15:sqref>
                        </c15:formulaRef>
                      </c:ext>
                    </c:extLst>
                    <c:strCache>
                      <c:ptCount val="1"/>
                      <c:pt idx="0">
                        <c:v>Meghalaya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'Data-Rural'!$BQ$5:$BQ$12</c15:sqref>
                        </c15:fullRef>
                        <c15:formulaRef>
                          <c15:sqref>'Data-Rural'!$BQ$5:$BQ$11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118.375</c:v>
                      </c:pt>
                      <c:pt idx="1">
                        <c:v>135.27500000000001</c:v>
                      </c:pt>
                      <c:pt idx="2">
                        <c:v>146.02499999999998</c:v>
                      </c:pt>
                      <c:pt idx="3">
                        <c:v>161.66666666666669</c:v>
                      </c:pt>
                      <c:pt idx="4">
                        <c:v>133.46666666666667</c:v>
                      </c:pt>
                      <c:pt idx="5">
                        <c:v>137.03333333333333</c:v>
                      </c:pt>
                      <c:pt idx="6">
                        <c:v>135.85833333333332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CA99-4371-B798-350A61AFA807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'Data-Rural'!$BR$4</c15:sqref>
                        </c15:formulaRef>
                      </c:ext>
                    </c:extLst>
                    <c:strCache>
                      <c:ptCount val="1"/>
                      <c:pt idx="0">
                        <c:v>Assam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'Data-Rural'!$BR$5:$BR$12</c15:sqref>
                        </c15:fullRef>
                        <c15:formulaRef>
                          <c15:sqref>'Data-Rural'!$BR$5:$BR$11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111.25</c:v>
                      </c:pt>
                      <c:pt idx="1">
                        <c:v>121.3</c:v>
                      </c:pt>
                      <c:pt idx="2">
                        <c:v>132.56666666666669</c:v>
                      </c:pt>
                      <c:pt idx="3">
                        <c:v>141.36666666666665</c:v>
                      </c:pt>
                      <c:pt idx="4">
                        <c:v>122.78333333333332</c:v>
                      </c:pt>
                      <c:pt idx="5">
                        <c:v>127.21666666666665</c:v>
                      </c:pt>
                      <c:pt idx="6">
                        <c:v>130.95833333333334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CA99-4371-B798-350A61AFA807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'Data-Rural'!$BS$4</c15:sqref>
                        </c15:formulaRef>
                      </c:ext>
                    </c:extLst>
                    <c:strCache>
                      <c:ptCount val="1"/>
                      <c:pt idx="0">
                        <c:v>West Bengal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'Data-Rural'!$BS$5:$BS$12</c15:sqref>
                        </c15:fullRef>
                        <c15:formulaRef>
                          <c15:sqref>'Data-Rural'!$BS$5:$BS$11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113.89999999999998</c:v>
                      </c:pt>
                      <c:pt idx="1">
                        <c:v>125.09166666666665</c:v>
                      </c:pt>
                      <c:pt idx="2">
                        <c:v>137.4</c:v>
                      </c:pt>
                      <c:pt idx="3">
                        <c:v>146.09166666666667</c:v>
                      </c:pt>
                      <c:pt idx="4">
                        <c:v>122.62499999999999</c:v>
                      </c:pt>
                      <c:pt idx="5">
                        <c:v>130.32500000000002</c:v>
                      </c:pt>
                      <c:pt idx="6">
                        <c:v>133.76666666666668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CA99-4371-B798-350A61AFA807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'Data-Rural'!$BT$4</c15:sqref>
                        </c15:formulaRef>
                      </c:ext>
                    </c:extLst>
                    <c:strCache>
                      <c:ptCount val="1"/>
                      <c:pt idx="0">
                        <c:v>Jharkhand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'Data-Rural'!$BT$5:$BT$12</c15:sqref>
                        </c15:fullRef>
                        <c15:formulaRef>
                          <c15:sqref>'Data-Rural'!$BT$5:$BT$11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110.84166666666668</c:v>
                      </c:pt>
                      <c:pt idx="1">
                        <c:v>122.46666666666668</c:v>
                      </c:pt>
                      <c:pt idx="2">
                        <c:v>136.80000000000001</c:v>
                      </c:pt>
                      <c:pt idx="3">
                        <c:v>142.43333333333334</c:v>
                      </c:pt>
                      <c:pt idx="4">
                        <c:v>124.88333333333333</c:v>
                      </c:pt>
                      <c:pt idx="5">
                        <c:v>133.97499999999999</c:v>
                      </c:pt>
                      <c:pt idx="6">
                        <c:v>139.00833333333333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CA99-4371-B798-350A61AFA807}"/>
                  </c:ext>
                </c:extLst>
              </c15:ser>
            </c15:filteredLineSeries>
            <c15:filteredLine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'Data-Rural'!$BU$4</c15:sqref>
                        </c15:formulaRef>
                      </c:ext>
                    </c:extLst>
                    <c:strCache>
                      <c:ptCount val="1"/>
                      <c:pt idx="0">
                        <c:v>Orissa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'Data-Rural'!$BU$5:$BU$12</c15:sqref>
                        </c15:fullRef>
                        <c15:formulaRef>
                          <c15:sqref>'Data-Rural'!$BU$5:$BU$11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110.93333333333334</c:v>
                      </c:pt>
                      <c:pt idx="1">
                        <c:v>120.21666666666665</c:v>
                      </c:pt>
                      <c:pt idx="2">
                        <c:v>131.98333333333335</c:v>
                      </c:pt>
                      <c:pt idx="3">
                        <c:v>141.38333333333335</c:v>
                      </c:pt>
                      <c:pt idx="4">
                        <c:v>127.25000000000001</c:v>
                      </c:pt>
                      <c:pt idx="5">
                        <c:v>136.87500000000003</c:v>
                      </c:pt>
                      <c:pt idx="6">
                        <c:v>138.41666666666669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CA99-4371-B798-350A61AFA807}"/>
                  </c:ext>
                </c:extLst>
              </c15:ser>
            </c15:filteredLineSeries>
            <c15:filteredLine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'Data-Rural'!$BV$4</c15:sqref>
                        </c15:formulaRef>
                      </c:ext>
                    </c:extLst>
                    <c:strCache>
                      <c:ptCount val="1"/>
                      <c:pt idx="0">
                        <c:v>Chattisgarh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'Data-Rural'!$BV$5:$BV$12</c15:sqref>
                        </c15:fullRef>
                        <c15:formulaRef>
                          <c15:sqref>'Data-Rural'!$BV$5:$BV$11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109.925</c:v>
                      </c:pt>
                      <c:pt idx="1">
                        <c:v>119.35833333333333</c:v>
                      </c:pt>
                      <c:pt idx="2">
                        <c:v>132.49166666666667</c:v>
                      </c:pt>
                      <c:pt idx="3">
                        <c:v>142.6583333333333</c:v>
                      </c:pt>
                      <c:pt idx="4">
                        <c:v>130.53333333333333</c:v>
                      </c:pt>
                      <c:pt idx="5">
                        <c:v>137.93333333333334</c:v>
                      </c:pt>
                      <c:pt idx="6">
                        <c:v>139.52500000000001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CA99-4371-B798-350A61AFA807}"/>
                  </c:ext>
                </c:extLst>
              </c15:ser>
            </c15:filteredLineSeries>
            <c15:filteredLine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'Data-Rural'!$BW$4</c15:sqref>
                        </c15:formulaRef>
                      </c:ext>
                    </c:extLst>
                    <c:strCache>
                      <c:ptCount val="1"/>
                      <c:pt idx="0">
                        <c:v>Madhya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'Data-Rural'!$BW$5:$BW$12</c15:sqref>
                        </c15:fullRef>
                        <c15:formulaRef>
                          <c15:sqref>'Data-Rural'!$BW$5:$BW$11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110.98333333333333</c:v>
                      </c:pt>
                      <c:pt idx="1">
                        <c:v>122.24166666666666</c:v>
                      </c:pt>
                      <c:pt idx="2">
                        <c:v>134.65</c:v>
                      </c:pt>
                      <c:pt idx="3">
                        <c:v>141.375</c:v>
                      </c:pt>
                      <c:pt idx="4">
                        <c:v>123.20833333333331</c:v>
                      </c:pt>
                      <c:pt idx="5">
                        <c:v>128.55833333333337</c:v>
                      </c:pt>
                      <c:pt idx="6">
                        <c:v>130.70833333333334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CA99-4371-B798-350A61AFA807}"/>
                  </c:ext>
                </c:extLst>
              </c15:ser>
            </c15:filteredLineSeries>
            <c15:filteredLine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'Data-Rural'!$BX$4</c15:sqref>
                        </c15:formulaRef>
                      </c:ext>
                    </c:extLst>
                    <c:strCache>
                      <c:ptCount val="1"/>
                      <c:pt idx="0">
                        <c:v>Gujarat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'Data-Rural'!$BX$5:$BX$12</c15:sqref>
                        </c15:fullRef>
                        <c15:formulaRef>
                          <c15:sqref>'Data-Rural'!$BX$5:$BX$11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112.99166666666667</c:v>
                      </c:pt>
                      <c:pt idx="1">
                        <c:v>124.10833333333331</c:v>
                      </c:pt>
                      <c:pt idx="2">
                        <c:v>135.54999999999998</c:v>
                      </c:pt>
                      <c:pt idx="3">
                        <c:v>142.63333333333333</c:v>
                      </c:pt>
                      <c:pt idx="4">
                        <c:v>123.875</c:v>
                      </c:pt>
                      <c:pt idx="5">
                        <c:v>133.25833333333333</c:v>
                      </c:pt>
                      <c:pt idx="6">
                        <c:v>138.00833333333335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CA99-4371-B798-350A61AFA807}"/>
                  </c:ext>
                </c:extLst>
              </c15:ser>
            </c15:filteredLineSeries>
            <c15:filteredLine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'Data-Rural'!$BY$4</c15:sqref>
                        </c15:formulaRef>
                      </c:ext>
                    </c:extLst>
                    <c:strCache>
                      <c:ptCount val="1"/>
                      <c:pt idx="0">
                        <c:v>Daman and Diu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'Data-Rural'!$BY$5:$BY$12</c15:sqref>
                        </c15:fullRef>
                        <c15:formulaRef>
                          <c15:sqref>'Data-Rural'!$BY$5:$BY$11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107.59166666666665</c:v>
                      </c:pt>
                      <c:pt idx="1">
                        <c:v>115</c:v>
                      </c:pt>
                      <c:pt idx="2">
                        <c:v>128.40833333333333</c:v>
                      </c:pt>
                      <c:pt idx="3">
                        <c:v>137.23333333333335</c:v>
                      </c:pt>
                      <c:pt idx="4">
                        <c:v>133.39166666666668</c:v>
                      </c:pt>
                      <c:pt idx="5">
                        <c:v>144.27500000000001</c:v>
                      </c:pt>
                      <c:pt idx="6">
                        <c:v>159.56666666666666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CA99-4371-B798-350A61AFA807}"/>
                  </c:ext>
                </c:extLst>
              </c15:ser>
            </c15:filteredLineSeries>
            <c15:filteredLine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'Data-Rural'!$BZ$4</c15:sqref>
                        </c15:formulaRef>
                      </c:ext>
                    </c:extLst>
                    <c:strCache>
                      <c:ptCount val="1"/>
                      <c:pt idx="0">
                        <c:v>Dadra and Nagar Haveli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'Data-Rural'!$BZ$5:$BZ$12</c15:sqref>
                        </c15:fullRef>
                        <c15:formulaRef>
                          <c15:sqref>'Data-Rural'!$BZ$5:$BZ$11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108.07499999999999</c:v>
                      </c:pt>
                      <c:pt idx="1">
                        <c:v>108.86666666666667</c:v>
                      </c:pt>
                      <c:pt idx="2">
                        <c:v>117.97500000000001</c:v>
                      </c:pt>
                      <c:pt idx="3">
                        <c:v>124.03333333333332</c:v>
                      </c:pt>
                      <c:pt idx="4">
                        <c:v>122.55</c:v>
                      </c:pt>
                      <c:pt idx="5">
                        <c:v>133.26666666666665</c:v>
                      </c:pt>
                      <c:pt idx="6">
                        <c:v>137.76666666666665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CA99-4371-B798-350A61AFA807}"/>
                  </c:ext>
                </c:extLst>
              </c15:ser>
            </c15:filteredLineSeries>
            <c15:filteredLine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'Data-Rural'!$CA$4</c15:sqref>
                        </c15:formulaRef>
                      </c:ext>
                    </c:extLst>
                    <c:strCache>
                      <c:ptCount val="1"/>
                      <c:pt idx="0">
                        <c:v>Maharashtra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'Data-Rural'!$CA$5:$CA$12</c15:sqref>
                        </c15:fullRef>
                        <c15:formulaRef>
                          <c15:sqref>'Data-Rural'!$CA$5:$CA$11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111.325</c:v>
                      </c:pt>
                      <c:pt idx="1">
                        <c:v>121.14999999999999</c:v>
                      </c:pt>
                      <c:pt idx="2">
                        <c:v>131.99166666666667</c:v>
                      </c:pt>
                      <c:pt idx="3">
                        <c:v>138.44999999999999</c:v>
                      </c:pt>
                      <c:pt idx="4">
                        <c:v>124.125</c:v>
                      </c:pt>
                      <c:pt idx="5">
                        <c:v>131.73333333333332</c:v>
                      </c:pt>
                      <c:pt idx="6">
                        <c:v>138.41666666666666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CA99-4371-B798-350A61AFA807}"/>
                  </c:ext>
                </c:extLst>
              </c15:ser>
            </c15:filteredLineSeries>
            <c15:filteredLine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'Data-Rural'!$CB$4</c15:sqref>
                        </c15:formulaRef>
                      </c:ext>
                    </c:extLst>
                    <c:strCache>
                      <c:ptCount val="1"/>
                      <c:pt idx="0">
                        <c:v>Andhra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'Data-Rural'!$CB$5:$CB$12</c15:sqref>
                        </c15:fullRef>
                        <c15:formulaRef>
                          <c15:sqref>'Data-Rural'!$CB$5:$CB$11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110.125</c:v>
                      </c:pt>
                      <c:pt idx="1">
                        <c:v>119.63333333333333</c:v>
                      </c:pt>
                      <c:pt idx="2">
                        <c:v>132.60000000000002</c:v>
                      </c:pt>
                      <c:pt idx="3">
                        <c:v>138.48333333333335</c:v>
                      </c:pt>
                      <c:pt idx="4">
                        <c:v>126.16666666666669</c:v>
                      </c:pt>
                      <c:pt idx="5">
                        <c:v>135.5</c:v>
                      </c:pt>
                      <c:pt idx="6">
                        <c:v>140.08333333333331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CA99-4371-B798-350A61AFA807}"/>
                  </c:ext>
                </c:extLst>
              </c15:ser>
            </c15:filteredLineSeries>
            <c15:filteredLine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'Data-Rural'!$CC$4</c15:sqref>
                        </c15:formulaRef>
                      </c:ext>
                    </c:extLst>
                    <c:strCache>
                      <c:ptCount val="1"/>
                      <c:pt idx="0">
                        <c:v>Karnataka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'Data-Rural'!$CC$5:$CC$12</c15:sqref>
                        </c15:fullRef>
                        <c15:formulaRef>
                          <c15:sqref>'Data-Rural'!$CC$5:$CC$11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112.11666666666666</c:v>
                      </c:pt>
                      <c:pt idx="1">
                        <c:v>123.18333333333334</c:v>
                      </c:pt>
                      <c:pt idx="2">
                        <c:v>136.82500000000002</c:v>
                      </c:pt>
                      <c:pt idx="3">
                        <c:v>142.00000000000003</c:v>
                      </c:pt>
                      <c:pt idx="4">
                        <c:v>127.06666666666666</c:v>
                      </c:pt>
                      <c:pt idx="5">
                        <c:v>134.3666666666667</c:v>
                      </c:pt>
                      <c:pt idx="6">
                        <c:v>138.33333333333334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CA99-4371-B798-350A61AFA807}"/>
                  </c:ext>
                </c:extLst>
              </c15:ser>
            </c15:filteredLineSeries>
            <c15:filteredLine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'Data-Rural'!$CD$4</c15:sqref>
                        </c15:formulaRef>
                      </c:ext>
                    </c:extLst>
                    <c:strCache>
                      <c:ptCount val="1"/>
                      <c:pt idx="0">
                        <c:v>Goa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'Data-Rural'!$CD$5:$CD$12</c15:sqref>
                        </c15:fullRef>
                        <c15:formulaRef>
                          <c15:sqref>'Data-Rural'!$CD$5:$CD$11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109.59166666666665</c:v>
                      </c:pt>
                      <c:pt idx="1">
                        <c:v>116.40833333333335</c:v>
                      </c:pt>
                      <c:pt idx="2">
                        <c:v>130.78333333333333</c:v>
                      </c:pt>
                      <c:pt idx="3">
                        <c:v>143.5</c:v>
                      </c:pt>
                      <c:pt idx="4">
                        <c:v>129.7833333333333</c:v>
                      </c:pt>
                      <c:pt idx="5">
                        <c:v>139.6</c:v>
                      </c:pt>
                      <c:pt idx="6">
                        <c:v>145.64166666666668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CA99-4371-B798-350A61AFA807}"/>
                  </c:ext>
                </c:extLst>
              </c15:ser>
            </c15:filteredLineSeries>
            <c15:filteredLine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'Data-Rural'!$CE$4</c15:sqref>
                        </c15:formulaRef>
                      </c:ext>
                    </c:extLst>
                    <c:strCache>
                      <c:ptCount val="1"/>
                      <c:pt idx="0">
                        <c:v>Lakshwadeep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'Data-Rural'!$CE$5:$CE$12</c15:sqref>
                        </c15:fullRef>
                        <c15:formulaRef>
                          <c15:sqref>'Data-Rural'!$CE$5:$CE$11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109.80833333333332</c:v>
                      </c:pt>
                      <c:pt idx="1">
                        <c:v>116.50833333333334</c:v>
                      </c:pt>
                      <c:pt idx="2">
                        <c:v>122.17500000000001</c:v>
                      </c:pt>
                      <c:pt idx="3">
                        <c:v>132.73333333333332</c:v>
                      </c:pt>
                      <c:pt idx="4">
                        <c:v>126.42500000000001</c:v>
                      </c:pt>
                      <c:pt idx="5">
                        <c:v>129.53333333333333</c:v>
                      </c:pt>
                      <c:pt idx="6">
                        <c:v>132.75833333333335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CA99-4371-B798-350A61AFA807}"/>
                  </c:ext>
                </c:extLst>
              </c15:ser>
            </c15:filteredLineSeries>
            <c15:filteredLine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'Data-Rural'!$CF$4</c15:sqref>
                        </c15:formulaRef>
                      </c:ext>
                    </c:extLst>
                    <c:strCache>
                      <c:ptCount val="1"/>
                      <c:pt idx="0">
                        <c:v>Kerala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'Data-Rural'!$CF$5:$CF$12</c15:sqref>
                        </c15:fullRef>
                        <c15:formulaRef>
                          <c15:sqref>'Data-Rural'!$CF$5:$CF$11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112.65833333333335</c:v>
                      </c:pt>
                      <c:pt idx="1">
                        <c:v>120.18333333333335</c:v>
                      </c:pt>
                      <c:pt idx="2">
                        <c:v>132.71666666666667</c:v>
                      </c:pt>
                      <c:pt idx="3">
                        <c:v>141.89166666666665</c:v>
                      </c:pt>
                      <c:pt idx="4">
                        <c:v>124.36666666666667</c:v>
                      </c:pt>
                      <c:pt idx="5">
                        <c:v>129.33333333333334</c:v>
                      </c:pt>
                      <c:pt idx="6">
                        <c:v>137.60000000000002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CA99-4371-B798-350A61AFA807}"/>
                  </c:ext>
                </c:extLst>
              </c15:ser>
            </c15:filteredLineSeries>
            <c15:filteredLine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'Data-Rural'!$CG$4</c15:sqref>
                        </c15:formulaRef>
                      </c:ext>
                    </c:extLst>
                    <c:strCache>
                      <c:ptCount val="1"/>
                      <c:pt idx="0">
                        <c:v>Tamil Nadu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'Data-Rural'!$CG$5:$CG$12</c15:sqref>
                        </c15:fullRef>
                        <c15:formulaRef>
                          <c15:sqref>'Data-Rural'!$CG$5:$CG$11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111.20833333333333</c:v>
                      </c:pt>
                      <c:pt idx="1">
                        <c:v>122.96666666666665</c:v>
                      </c:pt>
                      <c:pt idx="2">
                        <c:v>136.10833333333332</c:v>
                      </c:pt>
                      <c:pt idx="3">
                        <c:v>141.70833333333334</c:v>
                      </c:pt>
                      <c:pt idx="4">
                        <c:v>123.94999999999999</c:v>
                      </c:pt>
                      <c:pt idx="5">
                        <c:v>130.12500000000003</c:v>
                      </c:pt>
                      <c:pt idx="6">
                        <c:v>136.26666666666665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CA99-4371-B798-350A61AFA807}"/>
                  </c:ext>
                </c:extLst>
              </c15:ser>
            </c15:filteredLineSeries>
            <c15:filteredLine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'Data-Rural'!$CI$4</c15:sqref>
                        </c15:formulaRef>
                      </c:ext>
                    </c:extLst>
                    <c:strCache>
                      <c:ptCount val="1"/>
                      <c:pt idx="0">
                        <c:v>Andaman and Nicobar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'Data-Rural'!$CI$5:$CI$12</c15:sqref>
                        </c15:fullRef>
                        <c15:formulaRef>
                          <c15:sqref>'Data-Rural'!$CI$5:$CI$11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106.56666666666665</c:v>
                      </c:pt>
                      <c:pt idx="1">
                        <c:v>114.30833333333332</c:v>
                      </c:pt>
                      <c:pt idx="2">
                        <c:v>121.85000000000001</c:v>
                      </c:pt>
                      <c:pt idx="3">
                        <c:v>130.11666666666667</c:v>
                      </c:pt>
                      <c:pt idx="4">
                        <c:v>124.26666666666669</c:v>
                      </c:pt>
                      <c:pt idx="5">
                        <c:v>134.61666666666667</c:v>
                      </c:pt>
                      <c:pt idx="6">
                        <c:v>139.95000000000002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CA99-4371-B798-350A61AFA807}"/>
                  </c:ext>
                </c:extLst>
              </c15:ser>
            </c15:filteredLineSeries>
            <c15:filteredLine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'Data-Rural'!$CJ$4</c15:sqref>
                        </c15:formulaRef>
                      </c:ext>
                    </c:extLst>
                    <c:strCache>
                      <c:ptCount val="1"/>
                      <c:pt idx="0">
                        <c:v>Telangana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'Data-Rural'!$CJ$5:$CJ$12</c15:sqref>
                        </c15:fullRef>
                        <c15:formulaRef>
                          <c15:sqref>'Data-Rural'!$CJ$5:$CJ$11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9.7833333333333332</c:v>
                      </c:pt>
                      <c:pt idx="4">
                        <c:v>122.18333333333334</c:v>
                      </c:pt>
                      <c:pt idx="5">
                        <c:v>130.94999999999999</c:v>
                      </c:pt>
                      <c:pt idx="6">
                        <c:v>137.62500000000003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CA99-4371-B798-350A61AFA807}"/>
                  </c:ext>
                </c:extLst>
              </c15:ser>
            </c15:filteredLineSeries>
          </c:ext>
        </c:extLst>
      </c:lineChart>
      <c:catAx>
        <c:axId val="380270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272160"/>
        <c:crosses val="autoZero"/>
        <c:auto val="1"/>
        <c:lblAlgn val="ctr"/>
        <c:lblOffset val="100"/>
        <c:noMultiLvlLbl val="0"/>
      </c:catAx>
      <c:valAx>
        <c:axId val="380272160"/>
        <c:scaling>
          <c:orientation val="minMax"/>
          <c:min val="10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270520"/>
        <c:crosses val="autoZero"/>
        <c:crossBetween val="between"/>
        <c:majorUnit val="5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31"/>
          <c:order val="31"/>
          <c:tx>
            <c:strRef>
              <c:f>'Data-Rural'!$CF$4</c:f>
              <c:strCache>
                <c:ptCount val="1"/>
                <c:pt idx="0">
                  <c:v>Kerala</c:v>
                </c:pt>
              </c:strCache>
              <c:extLst xmlns:c15="http://schemas.microsoft.com/office/drawing/2012/chart"/>
            </c:strRef>
          </c:tx>
          <c:spPr>
            <a:ln w="2222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'Data-Rural'!$AZ$5:$AZ$12</c15:sqref>
                  </c15:fullRef>
                </c:ext>
              </c:extLst>
              <c:f>'Data-Rural'!$AZ$5:$AZ$11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'Data-Rural'!$CF$5:$CF$12</c15:sqref>
                  </c15:fullRef>
                </c:ext>
              </c:extLst>
              <c:f>'Data-Rural'!$CF$5:$CF$11</c:f>
              <c:numCache>
                <c:formatCode>0.00</c:formatCode>
                <c:ptCount val="7"/>
                <c:pt idx="0">
                  <c:v>112.65833333333335</c:v>
                </c:pt>
                <c:pt idx="1">
                  <c:v>120.18333333333335</c:v>
                </c:pt>
                <c:pt idx="2">
                  <c:v>132.71666666666667</c:v>
                </c:pt>
                <c:pt idx="3">
                  <c:v>141.89166666666665</c:v>
                </c:pt>
                <c:pt idx="4">
                  <c:v>124.36666666666667</c:v>
                </c:pt>
                <c:pt idx="5">
                  <c:v>129.33333333333334</c:v>
                </c:pt>
                <c:pt idx="6">
                  <c:v>137.60000000000002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E6-419F-B50D-49C62C3B1D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0270520"/>
        <c:axId val="38027216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'Data-Rural'!$BA$4</c15:sqref>
                        </c15:formulaRef>
                      </c:ext>
                    </c:extLst>
                    <c:strCache>
                      <c:ptCount val="1"/>
                      <c:pt idx="0">
                        <c:v>Jammu and Kashmir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'Data-Rural'!$BA$5:$BA$12</c15:sqref>
                        </c15:fullRef>
                        <c15:formulaRef>
                          <c15:sqref>'Data-Rural'!$BA$5:$BA$11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110.16666666666664</c:v>
                      </c:pt>
                      <c:pt idx="1">
                        <c:v>120.57499999999999</c:v>
                      </c:pt>
                      <c:pt idx="2">
                        <c:v>130.82500000000002</c:v>
                      </c:pt>
                      <c:pt idx="3">
                        <c:v>137.09166666666667</c:v>
                      </c:pt>
                      <c:pt idx="4">
                        <c:v>123.66666666666667</c:v>
                      </c:pt>
                      <c:pt idx="5">
                        <c:v>130.60000000000002</c:v>
                      </c:pt>
                      <c:pt idx="6">
                        <c:v>141.23333333333335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44E6-419F-B50D-49C62C3B1D9E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'Data-Rural'!$BB$4</c15:sqref>
                        </c15:formulaRef>
                      </c:ext>
                    </c:extLst>
                    <c:strCache>
                      <c:ptCount val="1"/>
                      <c:pt idx="0">
                        <c:v>Himachal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'Data-Rural'!$BB$5:$BB$12</c15:sqref>
                        </c15:fullRef>
                        <c15:formulaRef>
                          <c15:sqref>'Data-Rural'!$BB$5:$BB$11</c15:sqref>
                        </c15:formulaRef>
                      </c:ext>
                    </c:extLst>
                    <c:numCache>
                      <c:formatCode>#,##0.00</c:formatCode>
                      <c:ptCount val="7"/>
                      <c:pt idx="0">
                        <c:v>107.89166666666667</c:v>
                      </c:pt>
                      <c:pt idx="1">
                        <c:v>116.78333333333335</c:v>
                      </c:pt>
                      <c:pt idx="2">
                        <c:v>128.57499999999999</c:v>
                      </c:pt>
                      <c:pt idx="3">
                        <c:v>136.75833333333335</c:v>
                      </c:pt>
                      <c:pt idx="4">
                        <c:v>125.17500000000001</c:v>
                      </c:pt>
                      <c:pt idx="5">
                        <c:v>130.30833333333334</c:v>
                      </c:pt>
                      <c:pt idx="6">
                        <c:v>136.65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44E6-419F-B50D-49C62C3B1D9E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'Data-Rural'!$BC$4</c15:sqref>
                        </c15:formulaRef>
                      </c:ext>
                    </c:extLst>
                    <c:strCache>
                      <c:ptCount val="1"/>
                      <c:pt idx="0">
                        <c:v>Punjab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'Data-Rural'!$BC$5:$BC$12</c15:sqref>
                        </c15:fullRef>
                        <c15:formulaRef>
                          <c15:sqref>'Data-Rural'!$BC$5:$BC$11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107.85833333333331</c:v>
                      </c:pt>
                      <c:pt idx="1">
                        <c:v>116.96666666666668</c:v>
                      </c:pt>
                      <c:pt idx="2">
                        <c:v>126.88333333333333</c:v>
                      </c:pt>
                      <c:pt idx="3">
                        <c:v>134.05833333333331</c:v>
                      </c:pt>
                      <c:pt idx="4">
                        <c:v>120.95</c:v>
                      </c:pt>
                      <c:pt idx="5">
                        <c:v>126.375</c:v>
                      </c:pt>
                      <c:pt idx="6">
                        <c:v>132.09999999999997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44E6-419F-B50D-49C62C3B1D9E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'Data-Rural'!$BD$4</c15:sqref>
                        </c15:formulaRef>
                      </c:ext>
                    </c:extLst>
                    <c:strCache>
                      <c:ptCount val="1"/>
                      <c:pt idx="0">
                        <c:v>Chandigarh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'Data-Rural'!$BD$5:$BD$12</c15:sqref>
                        </c15:fullRef>
                        <c15:formulaRef>
                          <c15:sqref>'Data-Rural'!$BD$5:$BD$11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106.66666666666667</c:v>
                      </c:pt>
                      <c:pt idx="1">
                        <c:v>115.18333333333332</c:v>
                      </c:pt>
                      <c:pt idx="2">
                        <c:v>124.66666666666667</c:v>
                      </c:pt>
                      <c:pt idx="3">
                        <c:v>132.26666666666665</c:v>
                      </c:pt>
                      <c:pt idx="4">
                        <c:v>125.52499999999999</c:v>
                      </c:pt>
                      <c:pt idx="5">
                        <c:v>137.15</c:v>
                      </c:pt>
                      <c:pt idx="6">
                        <c:v>139.45833333333334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44E6-419F-B50D-49C62C3B1D9E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'Data-Rural'!$BE$4</c15:sqref>
                        </c15:formulaRef>
                      </c:ext>
                    </c:extLst>
                    <c:strCache>
                      <c:ptCount val="1"/>
                      <c:pt idx="0">
                        <c:v>Uttaranchal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'Data-Rural'!$BE$5:$BE$12</c15:sqref>
                        </c15:fullRef>
                        <c15:formulaRef>
                          <c15:sqref>'Data-Rural'!$BE$5:$BE$11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108.45833333333336</c:v>
                      </c:pt>
                      <c:pt idx="1">
                        <c:v>120.03333333333332</c:v>
                      </c:pt>
                      <c:pt idx="2">
                        <c:v>130.22500000000002</c:v>
                      </c:pt>
                      <c:pt idx="3">
                        <c:v>138.30833333333334</c:v>
                      </c:pt>
                      <c:pt idx="4">
                        <c:v>120.63333333333333</c:v>
                      </c:pt>
                      <c:pt idx="5">
                        <c:v>125.44999999999999</c:v>
                      </c:pt>
                      <c:pt idx="6">
                        <c:v>129.52500000000001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44E6-419F-B50D-49C62C3B1D9E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'Data-Rural'!$BF$4</c15:sqref>
                        </c15:formulaRef>
                      </c:ext>
                    </c:extLst>
                    <c:strCache>
                      <c:ptCount val="1"/>
                      <c:pt idx="0">
                        <c:v>Haryana</c:v>
                      </c:pt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'Data-Rural'!$BF$5:$BF$12</c15:sqref>
                        </c15:fullRef>
                        <c15:formulaRef>
                          <c15:sqref>'Data-Rural'!$BF$5:$BF$11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111.04166666666667</c:v>
                      </c:pt>
                      <c:pt idx="1">
                        <c:v>119.66666666666664</c:v>
                      </c:pt>
                      <c:pt idx="2">
                        <c:v>129.84166666666667</c:v>
                      </c:pt>
                      <c:pt idx="3">
                        <c:v>136.53333333333333</c:v>
                      </c:pt>
                      <c:pt idx="4">
                        <c:v>121.49166666666666</c:v>
                      </c:pt>
                      <c:pt idx="5">
                        <c:v>127.81666666666666</c:v>
                      </c:pt>
                      <c:pt idx="6">
                        <c:v>133.26666666666665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44E6-419F-B50D-49C62C3B1D9E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'Data-Rural'!$BG$4</c15:sqref>
                        </c15:formulaRef>
                      </c:ext>
                    </c:extLst>
                    <c:strCache>
                      <c:ptCount val="1"/>
                      <c:pt idx="0">
                        <c:v>Delhi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'Data-Rural'!$BG$5:$BG$12</c15:sqref>
                        </c15:fullRef>
                        <c15:formulaRef>
                          <c15:sqref>'Data-Rural'!$BG$5:$BG$11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106.66666666666664</c:v>
                      </c:pt>
                      <c:pt idx="1">
                        <c:v>118.60833333333331</c:v>
                      </c:pt>
                      <c:pt idx="2">
                        <c:v>130.39166666666668</c:v>
                      </c:pt>
                      <c:pt idx="3">
                        <c:v>134.94166666666669</c:v>
                      </c:pt>
                      <c:pt idx="4">
                        <c:v>120.45833333333333</c:v>
                      </c:pt>
                      <c:pt idx="5">
                        <c:v>126.125</c:v>
                      </c:pt>
                      <c:pt idx="6">
                        <c:v>131.52499999999998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44E6-419F-B50D-49C62C3B1D9E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'Data-Rural'!$BH$4</c15:sqref>
                        </c15:formulaRef>
                      </c:ext>
                    </c:extLst>
                    <c:strCache>
                      <c:ptCount val="1"/>
                      <c:pt idx="0">
                        <c:v>Rajasthan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'Data-Rural'!$BH$5:$BH$12</c15:sqref>
                        </c15:fullRef>
                        <c15:formulaRef>
                          <c15:sqref>'Data-Rural'!$BH$5:$BH$11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109.33333333333333</c:v>
                      </c:pt>
                      <c:pt idx="1">
                        <c:v>122.35833333333331</c:v>
                      </c:pt>
                      <c:pt idx="2">
                        <c:v>133.82500000000002</c:v>
                      </c:pt>
                      <c:pt idx="3">
                        <c:v>141.9</c:v>
                      </c:pt>
                      <c:pt idx="4">
                        <c:v>125.58333333333333</c:v>
                      </c:pt>
                      <c:pt idx="5">
                        <c:v>132.80833333333337</c:v>
                      </c:pt>
                      <c:pt idx="6">
                        <c:v>137.29166666666666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44E6-419F-B50D-49C62C3B1D9E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'Data-Rural'!$BI$4</c15:sqref>
                        </c15:formulaRef>
                      </c:ext>
                    </c:extLst>
                    <c:strCache>
                      <c:ptCount val="1"/>
                      <c:pt idx="0">
                        <c:v>Uttar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'Data-Rural'!$BI$5:$BI$12</c15:sqref>
                        </c15:fullRef>
                        <c15:formulaRef>
                          <c15:sqref>'Data-Rural'!$BI$5:$BI$11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110.15000000000002</c:v>
                      </c:pt>
                      <c:pt idx="1">
                        <c:v>121.55</c:v>
                      </c:pt>
                      <c:pt idx="2">
                        <c:v>133.71666666666667</c:v>
                      </c:pt>
                      <c:pt idx="3">
                        <c:v>141.9</c:v>
                      </c:pt>
                      <c:pt idx="4">
                        <c:v>122.91666666666667</c:v>
                      </c:pt>
                      <c:pt idx="5">
                        <c:v>129.33333333333334</c:v>
                      </c:pt>
                      <c:pt idx="6">
                        <c:v>131.25833333333335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44E6-419F-B50D-49C62C3B1D9E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'Data-Rural'!$BJ$4</c15:sqref>
                        </c15:formulaRef>
                      </c:ext>
                    </c:extLst>
                    <c:strCache>
                      <c:ptCount val="1"/>
                      <c:pt idx="0">
                        <c:v>Bihar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'Data-Rural'!$BJ$5:$BJ$12</c15:sqref>
                        </c15:fullRef>
                        <c15:formulaRef>
                          <c15:sqref>'Data-Rural'!$BJ$5:$BJ$11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109.5</c:v>
                      </c:pt>
                      <c:pt idx="1">
                        <c:v>119.85833333333333</c:v>
                      </c:pt>
                      <c:pt idx="2">
                        <c:v>134.00833333333335</c:v>
                      </c:pt>
                      <c:pt idx="3">
                        <c:v>144.73333333333335</c:v>
                      </c:pt>
                      <c:pt idx="4">
                        <c:v>126.86666666666666</c:v>
                      </c:pt>
                      <c:pt idx="5">
                        <c:v>133.00000000000003</c:v>
                      </c:pt>
                      <c:pt idx="6">
                        <c:v>135.9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44E6-419F-B50D-49C62C3B1D9E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'Data-Rural'!$BK$4</c15:sqref>
                        </c15:formulaRef>
                      </c:ext>
                    </c:extLst>
                    <c:strCache>
                      <c:ptCount val="1"/>
                      <c:pt idx="0">
                        <c:v>Sikkim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'Data-Rural'!$BK$5:$BK$12</c15:sqref>
                        </c15:fullRef>
                        <c15:formulaRef>
                          <c15:sqref>'Data-Rural'!$BK$5:$BK$11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106.94999999999999</c:v>
                      </c:pt>
                      <c:pt idx="1">
                        <c:v>114.14166666666665</c:v>
                      </c:pt>
                      <c:pt idx="2">
                        <c:v>123.45</c:v>
                      </c:pt>
                      <c:pt idx="3">
                        <c:v>130</c:v>
                      </c:pt>
                      <c:pt idx="4">
                        <c:v>119.60000000000002</c:v>
                      </c:pt>
                      <c:pt idx="5">
                        <c:v>138.14166666666668</c:v>
                      </c:pt>
                      <c:pt idx="6">
                        <c:v>142.48333333333332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44E6-419F-B50D-49C62C3B1D9E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'Data-Rural'!$BL$4</c15:sqref>
                        </c15:formulaRef>
                      </c:ext>
                    </c:extLst>
                    <c:strCache>
                      <c:ptCount val="1"/>
                      <c:pt idx="0">
                        <c:v>Arunachal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'Data-Rural'!$BL$5:$BL$12</c15:sqref>
                        </c15:fullRef>
                        <c15:formulaRef>
                          <c15:sqref>'Data-Rural'!$BL$5:$BL$11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112.55</c:v>
                      </c:pt>
                      <c:pt idx="1">
                        <c:v>124.46666666666664</c:v>
                      </c:pt>
                      <c:pt idx="2">
                        <c:v>138.89166666666668</c:v>
                      </c:pt>
                      <c:pt idx="3">
                        <c:v>147.5</c:v>
                      </c:pt>
                      <c:pt idx="4">
                        <c:v>129.19166666666669</c:v>
                      </c:pt>
                      <c:pt idx="5">
                        <c:v>137.83333333333331</c:v>
                      </c:pt>
                      <c:pt idx="6">
                        <c:v>142.45833333333334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44E6-419F-B50D-49C62C3B1D9E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'Data-Rural'!$BM$4</c15:sqref>
                        </c15:formulaRef>
                      </c:ext>
                    </c:extLst>
                    <c:strCache>
                      <c:ptCount val="1"/>
                      <c:pt idx="0">
                        <c:v>Nagaland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'Data-Rural'!$BM$5:$BM$12</c15:sqref>
                        </c15:fullRef>
                        <c15:formulaRef>
                          <c15:sqref>'Data-Rural'!$BM$5:$BM$11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106.10000000000001</c:v>
                      </c:pt>
                      <c:pt idx="1">
                        <c:v>113.5</c:v>
                      </c:pt>
                      <c:pt idx="2">
                        <c:v>124.08333333333331</c:v>
                      </c:pt>
                      <c:pt idx="3">
                        <c:v>138.89166666666668</c:v>
                      </c:pt>
                      <c:pt idx="4">
                        <c:v>131.01666666666668</c:v>
                      </c:pt>
                      <c:pt idx="5">
                        <c:v>139.65</c:v>
                      </c:pt>
                      <c:pt idx="6">
                        <c:v>143.55833333333331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44E6-419F-B50D-49C62C3B1D9E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'Data-Rural'!$BN$4</c15:sqref>
                        </c15:formulaRef>
                      </c:ext>
                    </c:extLst>
                    <c:strCache>
                      <c:ptCount val="1"/>
                      <c:pt idx="0">
                        <c:v>Manipur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'Data-Rural'!$BN$5:$BN$12</c15:sqref>
                        </c15:fullRef>
                        <c15:formulaRef>
                          <c15:sqref>'Data-Rural'!$BN$5:$BN$11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104.90833333333335</c:v>
                      </c:pt>
                      <c:pt idx="1">
                        <c:v>109.75833333333333</c:v>
                      </c:pt>
                      <c:pt idx="2">
                        <c:v>114.05</c:v>
                      </c:pt>
                      <c:pt idx="3">
                        <c:v>115.75833333333334</c:v>
                      </c:pt>
                      <c:pt idx="4">
                        <c:v>114.45833333333333</c:v>
                      </c:pt>
                      <c:pt idx="5">
                        <c:v>123.11666666666666</c:v>
                      </c:pt>
                      <c:pt idx="6">
                        <c:v>146.27499999999998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44E6-419F-B50D-49C62C3B1D9E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'Data-Rural'!$BO$4</c15:sqref>
                        </c15:formulaRef>
                      </c:ext>
                    </c:extLst>
                    <c:strCache>
                      <c:ptCount val="1"/>
                      <c:pt idx="0">
                        <c:v>Mizoram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'Data-Rural'!$BO$5:$BO$12</c15:sqref>
                        </c15:fullRef>
                        <c15:formulaRef>
                          <c15:sqref>'Data-Rural'!$BO$5:$BO$11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110.68333333333334</c:v>
                      </c:pt>
                      <c:pt idx="1">
                        <c:v>118.42500000000001</c:v>
                      </c:pt>
                      <c:pt idx="2">
                        <c:v>130.22499999999999</c:v>
                      </c:pt>
                      <c:pt idx="3">
                        <c:v>144.19999999999999</c:v>
                      </c:pt>
                      <c:pt idx="4">
                        <c:v>129.42499999999998</c:v>
                      </c:pt>
                      <c:pt idx="5">
                        <c:v>133.85</c:v>
                      </c:pt>
                      <c:pt idx="6">
                        <c:v>134.59166666666667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44E6-419F-B50D-49C62C3B1D9E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'Data-Rural'!$BP$4</c15:sqref>
                        </c15:formulaRef>
                      </c:ext>
                    </c:extLst>
                    <c:strCache>
                      <c:ptCount val="1"/>
                      <c:pt idx="0">
                        <c:v>Tripura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'Data-Rural'!$BP$5:$BP$12</c15:sqref>
                        </c15:fullRef>
                        <c15:formulaRef>
                          <c15:sqref>'Data-Rural'!$BP$5:$BP$11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110.8</c:v>
                      </c:pt>
                      <c:pt idx="1">
                        <c:v>115.64166666666667</c:v>
                      </c:pt>
                      <c:pt idx="2">
                        <c:v>123.21666666666665</c:v>
                      </c:pt>
                      <c:pt idx="3">
                        <c:v>142.57499999999999</c:v>
                      </c:pt>
                      <c:pt idx="4">
                        <c:v>129.41666666666669</c:v>
                      </c:pt>
                      <c:pt idx="5">
                        <c:v>136.20000000000002</c:v>
                      </c:pt>
                      <c:pt idx="6">
                        <c:v>141.06666666666666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44E6-419F-B50D-49C62C3B1D9E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'Data-Rural'!$BQ$4</c15:sqref>
                        </c15:formulaRef>
                      </c:ext>
                    </c:extLst>
                    <c:strCache>
                      <c:ptCount val="1"/>
                      <c:pt idx="0">
                        <c:v>Meghalaya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'Data-Rural'!$BQ$5:$BQ$12</c15:sqref>
                        </c15:fullRef>
                        <c15:formulaRef>
                          <c15:sqref>'Data-Rural'!$BQ$5:$BQ$11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118.375</c:v>
                      </c:pt>
                      <c:pt idx="1">
                        <c:v>135.27500000000001</c:v>
                      </c:pt>
                      <c:pt idx="2">
                        <c:v>146.02499999999998</c:v>
                      </c:pt>
                      <c:pt idx="3">
                        <c:v>161.66666666666669</c:v>
                      </c:pt>
                      <c:pt idx="4">
                        <c:v>133.46666666666667</c:v>
                      </c:pt>
                      <c:pt idx="5">
                        <c:v>137.03333333333333</c:v>
                      </c:pt>
                      <c:pt idx="6">
                        <c:v>135.85833333333332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44E6-419F-B50D-49C62C3B1D9E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'Data-Rural'!$BR$4</c15:sqref>
                        </c15:formulaRef>
                      </c:ext>
                    </c:extLst>
                    <c:strCache>
                      <c:ptCount val="1"/>
                      <c:pt idx="0">
                        <c:v>Assam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'Data-Rural'!$BR$5:$BR$12</c15:sqref>
                        </c15:fullRef>
                        <c15:formulaRef>
                          <c15:sqref>'Data-Rural'!$BR$5:$BR$11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111.25</c:v>
                      </c:pt>
                      <c:pt idx="1">
                        <c:v>121.3</c:v>
                      </c:pt>
                      <c:pt idx="2">
                        <c:v>132.56666666666669</c:v>
                      </c:pt>
                      <c:pt idx="3">
                        <c:v>141.36666666666665</c:v>
                      </c:pt>
                      <c:pt idx="4">
                        <c:v>122.78333333333332</c:v>
                      </c:pt>
                      <c:pt idx="5">
                        <c:v>127.21666666666665</c:v>
                      </c:pt>
                      <c:pt idx="6">
                        <c:v>130.95833333333334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44E6-419F-B50D-49C62C3B1D9E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'Data-Rural'!$BS$4</c15:sqref>
                        </c15:formulaRef>
                      </c:ext>
                    </c:extLst>
                    <c:strCache>
                      <c:ptCount val="1"/>
                      <c:pt idx="0">
                        <c:v>West Bengal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'Data-Rural'!$BS$5:$BS$12</c15:sqref>
                        </c15:fullRef>
                        <c15:formulaRef>
                          <c15:sqref>'Data-Rural'!$BS$5:$BS$11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113.89999999999998</c:v>
                      </c:pt>
                      <c:pt idx="1">
                        <c:v>125.09166666666665</c:v>
                      </c:pt>
                      <c:pt idx="2">
                        <c:v>137.4</c:v>
                      </c:pt>
                      <c:pt idx="3">
                        <c:v>146.09166666666667</c:v>
                      </c:pt>
                      <c:pt idx="4">
                        <c:v>122.62499999999999</c:v>
                      </c:pt>
                      <c:pt idx="5">
                        <c:v>130.32500000000002</c:v>
                      </c:pt>
                      <c:pt idx="6">
                        <c:v>133.76666666666668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44E6-419F-B50D-49C62C3B1D9E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'Data-Rural'!$BT$4</c15:sqref>
                        </c15:formulaRef>
                      </c:ext>
                    </c:extLst>
                    <c:strCache>
                      <c:ptCount val="1"/>
                      <c:pt idx="0">
                        <c:v>Jharkhand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'Data-Rural'!$BT$5:$BT$12</c15:sqref>
                        </c15:fullRef>
                        <c15:formulaRef>
                          <c15:sqref>'Data-Rural'!$BT$5:$BT$11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110.84166666666668</c:v>
                      </c:pt>
                      <c:pt idx="1">
                        <c:v>122.46666666666668</c:v>
                      </c:pt>
                      <c:pt idx="2">
                        <c:v>136.80000000000001</c:v>
                      </c:pt>
                      <c:pt idx="3">
                        <c:v>142.43333333333334</c:v>
                      </c:pt>
                      <c:pt idx="4">
                        <c:v>124.88333333333333</c:v>
                      </c:pt>
                      <c:pt idx="5">
                        <c:v>133.97499999999999</c:v>
                      </c:pt>
                      <c:pt idx="6">
                        <c:v>139.00833333333333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44E6-419F-B50D-49C62C3B1D9E}"/>
                  </c:ext>
                </c:extLst>
              </c15:ser>
            </c15:filteredLineSeries>
            <c15:filteredLine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'Data-Rural'!$BU$4</c15:sqref>
                        </c15:formulaRef>
                      </c:ext>
                    </c:extLst>
                    <c:strCache>
                      <c:ptCount val="1"/>
                      <c:pt idx="0">
                        <c:v>Orissa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'Data-Rural'!$BU$5:$BU$12</c15:sqref>
                        </c15:fullRef>
                        <c15:formulaRef>
                          <c15:sqref>'Data-Rural'!$BU$5:$BU$11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110.93333333333334</c:v>
                      </c:pt>
                      <c:pt idx="1">
                        <c:v>120.21666666666665</c:v>
                      </c:pt>
                      <c:pt idx="2">
                        <c:v>131.98333333333335</c:v>
                      </c:pt>
                      <c:pt idx="3">
                        <c:v>141.38333333333335</c:v>
                      </c:pt>
                      <c:pt idx="4">
                        <c:v>127.25000000000001</c:v>
                      </c:pt>
                      <c:pt idx="5">
                        <c:v>136.87500000000003</c:v>
                      </c:pt>
                      <c:pt idx="6">
                        <c:v>138.41666666666669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44E6-419F-B50D-49C62C3B1D9E}"/>
                  </c:ext>
                </c:extLst>
              </c15:ser>
            </c15:filteredLineSeries>
            <c15:filteredLine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'Data-Rural'!$BV$4</c15:sqref>
                        </c15:formulaRef>
                      </c:ext>
                    </c:extLst>
                    <c:strCache>
                      <c:ptCount val="1"/>
                      <c:pt idx="0">
                        <c:v>Chattisgarh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'Data-Rural'!$BV$5:$BV$12</c15:sqref>
                        </c15:fullRef>
                        <c15:formulaRef>
                          <c15:sqref>'Data-Rural'!$BV$5:$BV$11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109.925</c:v>
                      </c:pt>
                      <c:pt idx="1">
                        <c:v>119.35833333333333</c:v>
                      </c:pt>
                      <c:pt idx="2">
                        <c:v>132.49166666666667</c:v>
                      </c:pt>
                      <c:pt idx="3">
                        <c:v>142.6583333333333</c:v>
                      </c:pt>
                      <c:pt idx="4">
                        <c:v>130.53333333333333</c:v>
                      </c:pt>
                      <c:pt idx="5">
                        <c:v>137.93333333333334</c:v>
                      </c:pt>
                      <c:pt idx="6">
                        <c:v>139.52500000000001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44E6-419F-B50D-49C62C3B1D9E}"/>
                  </c:ext>
                </c:extLst>
              </c15:ser>
            </c15:filteredLineSeries>
            <c15:filteredLine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'Data-Rural'!$BW$4</c15:sqref>
                        </c15:formulaRef>
                      </c:ext>
                    </c:extLst>
                    <c:strCache>
                      <c:ptCount val="1"/>
                      <c:pt idx="0">
                        <c:v>Madhya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'Data-Rural'!$BW$5:$BW$12</c15:sqref>
                        </c15:fullRef>
                        <c15:formulaRef>
                          <c15:sqref>'Data-Rural'!$BW$5:$BW$11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110.98333333333333</c:v>
                      </c:pt>
                      <c:pt idx="1">
                        <c:v>122.24166666666666</c:v>
                      </c:pt>
                      <c:pt idx="2">
                        <c:v>134.65</c:v>
                      </c:pt>
                      <c:pt idx="3">
                        <c:v>141.375</c:v>
                      </c:pt>
                      <c:pt idx="4">
                        <c:v>123.20833333333331</c:v>
                      </c:pt>
                      <c:pt idx="5">
                        <c:v>128.55833333333337</c:v>
                      </c:pt>
                      <c:pt idx="6">
                        <c:v>130.70833333333334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44E6-419F-B50D-49C62C3B1D9E}"/>
                  </c:ext>
                </c:extLst>
              </c15:ser>
            </c15:filteredLineSeries>
            <c15:filteredLine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'Data-Rural'!$BX$4</c15:sqref>
                        </c15:formulaRef>
                      </c:ext>
                    </c:extLst>
                    <c:strCache>
                      <c:ptCount val="1"/>
                      <c:pt idx="0">
                        <c:v>Gujarat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'Data-Rural'!$BX$5:$BX$12</c15:sqref>
                        </c15:fullRef>
                        <c15:formulaRef>
                          <c15:sqref>'Data-Rural'!$BX$5:$BX$11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112.99166666666667</c:v>
                      </c:pt>
                      <c:pt idx="1">
                        <c:v>124.10833333333331</c:v>
                      </c:pt>
                      <c:pt idx="2">
                        <c:v>135.54999999999998</c:v>
                      </c:pt>
                      <c:pt idx="3">
                        <c:v>142.63333333333333</c:v>
                      </c:pt>
                      <c:pt idx="4">
                        <c:v>123.875</c:v>
                      </c:pt>
                      <c:pt idx="5">
                        <c:v>133.25833333333333</c:v>
                      </c:pt>
                      <c:pt idx="6">
                        <c:v>138.00833333333335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44E6-419F-B50D-49C62C3B1D9E}"/>
                  </c:ext>
                </c:extLst>
              </c15:ser>
            </c15:filteredLineSeries>
            <c15:filteredLine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'Data-Rural'!$BY$4</c15:sqref>
                        </c15:formulaRef>
                      </c:ext>
                    </c:extLst>
                    <c:strCache>
                      <c:ptCount val="1"/>
                      <c:pt idx="0">
                        <c:v>Daman and Diu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'Data-Rural'!$BY$5:$BY$12</c15:sqref>
                        </c15:fullRef>
                        <c15:formulaRef>
                          <c15:sqref>'Data-Rural'!$BY$5:$BY$11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107.59166666666665</c:v>
                      </c:pt>
                      <c:pt idx="1">
                        <c:v>115</c:v>
                      </c:pt>
                      <c:pt idx="2">
                        <c:v>128.40833333333333</c:v>
                      </c:pt>
                      <c:pt idx="3">
                        <c:v>137.23333333333335</c:v>
                      </c:pt>
                      <c:pt idx="4">
                        <c:v>133.39166666666668</c:v>
                      </c:pt>
                      <c:pt idx="5">
                        <c:v>144.27500000000001</c:v>
                      </c:pt>
                      <c:pt idx="6">
                        <c:v>159.56666666666666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44E6-419F-B50D-49C62C3B1D9E}"/>
                  </c:ext>
                </c:extLst>
              </c15:ser>
            </c15:filteredLineSeries>
            <c15:filteredLine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'Data-Rural'!$BZ$4</c15:sqref>
                        </c15:formulaRef>
                      </c:ext>
                    </c:extLst>
                    <c:strCache>
                      <c:ptCount val="1"/>
                      <c:pt idx="0">
                        <c:v>Dadra and Nagar Haveli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'Data-Rural'!$BZ$5:$BZ$12</c15:sqref>
                        </c15:fullRef>
                        <c15:formulaRef>
                          <c15:sqref>'Data-Rural'!$BZ$5:$BZ$11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108.07499999999999</c:v>
                      </c:pt>
                      <c:pt idx="1">
                        <c:v>108.86666666666667</c:v>
                      </c:pt>
                      <c:pt idx="2">
                        <c:v>117.97500000000001</c:v>
                      </c:pt>
                      <c:pt idx="3">
                        <c:v>124.03333333333332</c:v>
                      </c:pt>
                      <c:pt idx="4">
                        <c:v>122.55</c:v>
                      </c:pt>
                      <c:pt idx="5">
                        <c:v>133.26666666666665</c:v>
                      </c:pt>
                      <c:pt idx="6">
                        <c:v>137.76666666666665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44E6-419F-B50D-49C62C3B1D9E}"/>
                  </c:ext>
                </c:extLst>
              </c15:ser>
            </c15:filteredLineSeries>
            <c15:filteredLine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'Data-Rural'!$CA$4</c15:sqref>
                        </c15:formulaRef>
                      </c:ext>
                    </c:extLst>
                    <c:strCache>
                      <c:ptCount val="1"/>
                      <c:pt idx="0">
                        <c:v>Maharashtra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'Data-Rural'!$CA$5:$CA$12</c15:sqref>
                        </c15:fullRef>
                        <c15:formulaRef>
                          <c15:sqref>'Data-Rural'!$CA$5:$CA$11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111.325</c:v>
                      </c:pt>
                      <c:pt idx="1">
                        <c:v>121.14999999999999</c:v>
                      </c:pt>
                      <c:pt idx="2">
                        <c:v>131.99166666666667</c:v>
                      </c:pt>
                      <c:pt idx="3">
                        <c:v>138.44999999999999</c:v>
                      </c:pt>
                      <c:pt idx="4">
                        <c:v>124.125</c:v>
                      </c:pt>
                      <c:pt idx="5">
                        <c:v>131.73333333333332</c:v>
                      </c:pt>
                      <c:pt idx="6">
                        <c:v>138.41666666666666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44E6-419F-B50D-49C62C3B1D9E}"/>
                  </c:ext>
                </c:extLst>
              </c15:ser>
            </c15:filteredLineSeries>
            <c15:filteredLine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'Data-Rural'!$CB$4</c15:sqref>
                        </c15:formulaRef>
                      </c:ext>
                    </c:extLst>
                    <c:strCache>
                      <c:ptCount val="1"/>
                      <c:pt idx="0">
                        <c:v>Andhra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'Data-Rural'!$CB$5:$CB$12</c15:sqref>
                        </c15:fullRef>
                        <c15:formulaRef>
                          <c15:sqref>'Data-Rural'!$CB$5:$CB$11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110.125</c:v>
                      </c:pt>
                      <c:pt idx="1">
                        <c:v>119.63333333333333</c:v>
                      </c:pt>
                      <c:pt idx="2">
                        <c:v>132.60000000000002</c:v>
                      </c:pt>
                      <c:pt idx="3">
                        <c:v>138.48333333333335</c:v>
                      </c:pt>
                      <c:pt idx="4">
                        <c:v>126.16666666666669</c:v>
                      </c:pt>
                      <c:pt idx="5">
                        <c:v>135.5</c:v>
                      </c:pt>
                      <c:pt idx="6">
                        <c:v>140.08333333333331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44E6-419F-B50D-49C62C3B1D9E}"/>
                  </c:ext>
                </c:extLst>
              </c15:ser>
            </c15:filteredLineSeries>
            <c15:filteredLine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'Data-Rural'!$CC$4</c15:sqref>
                        </c15:formulaRef>
                      </c:ext>
                    </c:extLst>
                    <c:strCache>
                      <c:ptCount val="1"/>
                      <c:pt idx="0">
                        <c:v>Karnataka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'Data-Rural'!$CC$5:$CC$12</c15:sqref>
                        </c15:fullRef>
                        <c15:formulaRef>
                          <c15:sqref>'Data-Rural'!$CC$5:$CC$11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112.11666666666666</c:v>
                      </c:pt>
                      <c:pt idx="1">
                        <c:v>123.18333333333334</c:v>
                      </c:pt>
                      <c:pt idx="2">
                        <c:v>136.82500000000002</c:v>
                      </c:pt>
                      <c:pt idx="3">
                        <c:v>142.00000000000003</c:v>
                      </c:pt>
                      <c:pt idx="4">
                        <c:v>127.06666666666666</c:v>
                      </c:pt>
                      <c:pt idx="5">
                        <c:v>134.3666666666667</c:v>
                      </c:pt>
                      <c:pt idx="6">
                        <c:v>138.33333333333334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44E6-419F-B50D-49C62C3B1D9E}"/>
                  </c:ext>
                </c:extLst>
              </c15:ser>
            </c15:filteredLineSeries>
            <c15:filteredLine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'Data-Rural'!$CD$4</c15:sqref>
                        </c15:formulaRef>
                      </c:ext>
                    </c:extLst>
                    <c:strCache>
                      <c:ptCount val="1"/>
                      <c:pt idx="0">
                        <c:v>Goa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'Data-Rural'!$CD$5:$CD$12</c15:sqref>
                        </c15:fullRef>
                        <c15:formulaRef>
                          <c15:sqref>'Data-Rural'!$CD$5:$CD$11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109.59166666666665</c:v>
                      </c:pt>
                      <c:pt idx="1">
                        <c:v>116.40833333333335</c:v>
                      </c:pt>
                      <c:pt idx="2">
                        <c:v>130.78333333333333</c:v>
                      </c:pt>
                      <c:pt idx="3">
                        <c:v>143.5</c:v>
                      </c:pt>
                      <c:pt idx="4">
                        <c:v>129.7833333333333</c:v>
                      </c:pt>
                      <c:pt idx="5">
                        <c:v>139.6</c:v>
                      </c:pt>
                      <c:pt idx="6">
                        <c:v>145.64166666666668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44E6-419F-B50D-49C62C3B1D9E}"/>
                  </c:ext>
                </c:extLst>
              </c15:ser>
            </c15:filteredLineSeries>
            <c15:filteredLine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'Data-Rural'!$CE$4</c15:sqref>
                        </c15:formulaRef>
                      </c:ext>
                    </c:extLst>
                    <c:strCache>
                      <c:ptCount val="1"/>
                      <c:pt idx="0">
                        <c:v>Lakshwadeep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'Data-Rural'!$CE$5:$CE$12</c15:sqref>
                        </c15:fullRef>
                        <c15:formulaRef>
                          <c15:sqref>'Data-Rural'!$CE$5:$CE$11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109.80833333333332</c:v>
                      </c:pt>
                      <c:pt idx="1">
                        <c:v>116.50833333333334</c:v>
                      </c:pt>
                      <c:pt idx="2">
                        <c:v>122.17500000000001</c:v>
                      </c:pt>
                      <c:pt idx="3">
                        <c:v>132.73333333333332</c:v>
                      </c:pt>
                      <c:pt idx="4">
                        <c:v>126.42500000000001</c:v>
                      </c:pt>
                      <c:pt idx="5">
                        <c:v>129.53333333333333</c:v>
                      </c:pt>
                      <c:pt idx="6">
                        <c:v>132.75833333333335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44E6-419F-B50D-49C62C3B1D9E}"/>
                  </c:ext>
                </c:extLst>
              </c15:ser>
            </c15:filteredLineSeries>
            <c15:filteredLine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'Data-Rural'!$CG$4</c15:sqref>
                        </c15:formulaRef>
                      </c:ext>
                    </c:extLst>
                    <c:strCache>
                      <c:ptCount val="1"/>
                      <c:pt idx="0">
                        <c:v>Tamil Nadu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'Data-Rural'!$CG$5:$CG$12</c15:sqref>
                        </c15:fullRef>
                        <c15:formulaRef>
                          <c15:sqref>'Data-Rural'!$CG$5:$CG$11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111.20833333333333</c:v>
                      </c:pt>
                      <c:pt idx="1">
                        <c:v>122.96666666666665</c:v>
                      </c:pt>
                      <c:pt idx="2">
                        <c:v>136.10833333333332</c:v>
                      </c:pt>
                      <c:pt idx="3">
                        <c:v>141.70833333333334</c:v>
                      </c:pt>
                      <c:pt idx="4">
                        <c:v>123.94999999999999</c:v>
                      </c:pt>
                      <c:pt idx="5">
                        <c:v>130.12500000000003</c:v>
                      </c:pt>
                      <c:pt idx="6">
                        <c:v>136.26666666666665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44E6-419F-B50D-49C62C3B1D9E}"/>
                  </c:ext>
                </c:extLst>
              </c15:ser>
            </c15:filteredLineSeries>
            <c15:filteredLine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'Data-Rural'!$CH$4</c15:sqref>
                        </c15:formulaRef>
                      </c:ext>
                    </c:extLst>
                    <c:strCache>
                      <c:ptCount val="1"/>
                      <c:pt idx="0">
                        <c:v>Pondicherry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'Data-Rural'!$CH$5:$CH$12</c15:sqref>
                        </c15:fullRef>
                        <c15:formulaRef>
                          <c15:sqref>'Data-Rural'!$CH$5:$CH$11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110.27499999999999</c:v>
                      </c:pt>
                      <c:pt idx="1">
                        <c:v>120.5916666666667</c:v>
                      </c:pt>
                      <c:pt idx="2">
                        <c:v>134.96666666666667</c:v>
                      </c:pt>
                      <c:pt idx="3">
                        <c:v>143.80833333333331</c:v>
                      </c:pt>
                      <c:pt idx="4">
                        <c:v>136.20000000000002</c:v>
                      </c:pt>
                      <c:pt idx="5">
                        <c:v>137.73333333333335</c:v>
                      </c:pt>
                      <c:pt idx="6">
                        <c:v>138.875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44E6-419F-B50D-49C62C3B1D9E}"/>
                  </c:ext>
                </c:extLst>
              </c15:ser>
            </c15:filteredLineSeries>
            <c15:filteredLine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'Data-Rural'!$CI$4</c15:sqref>
                        </c15:formulaRef>
                      </c:ext>
                    </c:extLst>
                    <c:strCache>
                      <c:ptCount val="1"/>
                      <c:pt idx="0">
                        <c:v>Andaman and Nicobar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'Data-Rural'!$CI$5:$CI$12</c15:sqref>
                        </c15:fullRef>
                        <c15:formulaRef>
                          <c15:sqref>'Data-Rural'!$CI$5:$CI$11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106.56666666666665</c:v>
                      </c:pt>
                      <c:pt idx="1">
                        <c:v>114.30833333333332</c:v>
                      </c:pt>
                      <c:pt idx="2">
                        <c:v>121.85000000000001</c:v>
                      </c:pt>
                      <c:pt idx="3">
                        <c:v>130.11666666666667</c:v>
                      </c:pt>
                      <c:pt idx="4">
                        <c:v>124.26666666666669</c:v>
                      </c:pt>
                      <c:pt idx="5">
                        <c:v>134.61666666666667</c:v>
                      </c:pt>
                      <c:pt idx="6">
                        <c:v>139.95000000000002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44E6-419F-B50D-49C62C3B1D9E}"/>
                  </c:ext>
                </c:extLst>
              </c15:ser>
            </c15:filteredLineSeries>
            <c15:filteredLine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'Data-Rural'!$CJ$4</c15:sqref>
                        </c15:formulaRef>
                      </c:ext>
                    </c:extLst>
                    <c:strCache>
                      <c:ptCount val="1"/>
                      <c:pt idx="0">
                        <c:v>Telangana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'Data-Rural'!$AZ$5:$AZ$12</c15:sqref>
                        </c15:fullRef>
                        <c15:formulaRef>
                          <c15:sqref>'Data-Rural'!$AZ$5:$AZ$11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'Data-Rural'!$CJ$5:$CJ$12</c15:sqref>
                        </c15:fullRef>
                        <c15:formulaRef>
                          <c15:sqref>'Data-Rural'!$CJ$5:$CJ$11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9.7833333333333332</c:v>
                      </c:pt>
                      <c:pt idx="4">
                        <c:v>122.18333333333334</c:v>
                      </c:pt>
                      <c:pt idx="5">
                        <c:v>130.94999999999999</c:v>
                      </c:pt>
                      <c:pt idx="6">
                        <c:v>137.62500000000003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44E6-419F-B50D-49C62C3B1D9E}"/>
                  </c:ext>
                </c:extLst>
              </c15:ser>
            </c15:filteredLineSeries>
          </c:ext>
        </c:extLst>
      </c:lineChart>
      <c:catAx>
        <c:axId val="380270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272160"/>
        <c:crosses val="autoZero"/>
        <c:auto val="1"/>
        <c:lblAlgn val="ctr"/>
        <c:lblOffset val="100"/>
        <c:noMultiLvlLbl val="0"/>
      </c:catAx>
      <c:valAx>
        <c:axId val="380272160"/>
        <c:scaling>
          <c:orientation val="minMax"/>
          <c:min val="11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270520"/>
        <c:crosses val="autoZero"/>
        <c:crossBetween val="between"/>
        <c:majorUnit val="5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[Project.xlsx]Pivot_Urban!PivotTable1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u="sng" dirty="0"/>
              <a:t>Urban</a:t>
            </a:r>
            <a:r>
              <a:rPr lang="en-US" u="sng" baseline="0" dirty="0"/>
              <a:t> CPI Index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0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0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0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0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0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0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0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0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0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0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2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2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2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2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2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2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2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2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2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2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3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3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3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3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3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3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3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3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3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3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4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4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4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4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4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4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4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4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4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4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5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5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5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5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5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5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5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5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5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5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6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6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6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6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6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6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6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6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6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6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7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7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7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7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7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7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7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7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7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7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2958443753852806E-2"/>
          <c:y val="9.6212730417135003E-2"/>
          <c:w val="0.75616759769435604"/>
          <c:h val="0.843610168532567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Pivot_Urban!$B$4</c:f>
              <c:strCache>
                <c:ptCount val="1"/>
                <c:pt idx="0">
                  <c:v>Average of Jammu and Kashmir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Pivot_Urban!$B$5:$B$12</c:f>
              <c:numCache>
                <c:formatCode>0.00</c:formatCode>
                <c:ptCount val="7"/>
                <c:pt idx="0">
                  <c:v>108.76666666666665</c:v>
                </c:pt>
                <c:pt idx="1">
                  <c:v>118.80833333333334</c:v>
                </c:pt>
                <c:pt idx="2">
                  <c:v>130.08181818181816</c:v>
                </c:pt>
                <c:pt idx="3">
                  <c:v>137.08333333333334</c:v>
                </c:pt>
                <c:pt idx="4">
                  <c:v>120.64166666666667</c:v>
                </c:pt>
                <c:pt idx="5">
                  <c:v>123.64999999999999</c:v>
                </c:pt>
                <c:pt idx="6">
                  <c:v>129.45000000000002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3E-412A-938A-A9909F707250}"/>
            </c:ext>
          </c:extLst>
        </c:ser>
        <c:ser>
          <c:idx val="1"/>
          <c:order val="1"/>
          <c:tx>
            <c:strRef>
              <c:f>Pivot_Urban!$C$4</c:f>
              <c:strCache>
                <c:ptCount val="1"/>
                <c:pt idx="0">
                  <c:v>Average of Himachal Pradesh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Pivot_Urban!$C$5:$C$12</c:f>
              <c:numCache>
                <c:formatCode>0.00</c:formatCode>
                <c:ptCount val="7"/>
                <c:pt idx="0">
                  <c:v>107.38333333333333</c:v>
                </c:pt>
                <c:pt idx="1">
                  <c:v>118.325</c:v>
                </c:pt>
                <c:pt idx="2">
                  <c:v>127.19999999999999</c:v>
                </c:pt>
                <c:pt idx="3">
                  <c:v>134.32499999999999</c:v>
                </c:pt>
                <c:pt idx="4">
                  <c:v>117.80000000000003</c:v>
                </c:pt>
                <c:pt idx="5">
                  <c:v>121.575</c:v>
                </c:pt>
                <c:pt idx="6">
                  <c:v>128.06666666666669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3E-412A-938A-A9909F707250}"/>
            </c:ext>
          </c:extLst>
        </c:ser>
        <c:ser>
          <c:idx val="2"/>
          <c:order val="2"/>
          <c:tx>
            <c:strRef>
              <c:f>Pivot_Urban!$D$4</c:f>
              <c:strCache>
                <c:ptCount val="1"/>
                <c:pt idx="0">
                  <c:v>Average of Punjab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Pivot_Urban!$D$5:$D$12</c:f>
              <c:numCache>
                <c:formatCode>0.00</c:formatCode>
                <c:ptCount val="7"/>
                <c:pt idx="0">
                  <c:v>107.67500000000001</c:v>
                </c:pt>
                <c:pt idx="1">
                  <c:v>117.69166666666665</c:v>
                </c:pt>
                <c:pt idx="2">
                  <c:v>127.95454545454545</c:v>
                </c:pt>
                <c:pt idx="3">
                  <c:v>134.44999999999999</c:v>
                </c:pt>
                <c:pt idx="4">
                  <c:v>120.61666666666667</c:v>
                </c:pt>
                <c:pt idx="5">
                  <c:v>124.52500000000002</c:v>
                </c:pt>
                <c:pt idx="6">
                  <c:v>128.10833333333335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3E-412A-938A-A9909F707250}"/>
            </c:ext>
          </c:extLst>
        </c:ser>
        <c:ser>
          <c:idx val="3"/>
          <c:order val="3"/>
          <c:tx>
            <c:strRef>
              <c:f>Pivot_Urban!$E$4</c:f>
              <c:strCache>
                <c:ptCount val="1"/>
                <c:pt idx="0">
                  <c:v>Average of Chandigarh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Pivot_Urban!$E$5:$E$12</c:f>
              <c:numCache>
                <c:formatCode>0.00</c:formatCode>
                <c:ptCount val="7"/>
                <c:pt idx="0">
                  <c:v>108.10000000000001</c:v>
                </c:pt>
                <c:pt idx="1">
                  <c:v>120.425</c:v>
                </c:pt>
                <c:pt idx="2">
                  <c:v>131.24545454545455</c:v>
                </c:pt>
                <c:pt idx="3">
                  <c:v>139.30833333333331</c:v>
                </c:pt>
                <c:pt idx="4">
                  <c:v>118.94166666666671</c:v>
                </c:pt>
                <c:pt idx="5">
                  <c:v>123.49166666666666</c:v>
                </c:pt>
                <c:pt idx="6">
                  <c:v>127.84166666666668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03E-412A-938A-A9909F707250}"/>
            </c:ext>
          </c:extLst>
        </c:ser>
        <c:ser>
          <c:idx val="4"/>
          <c:order val="4"/>
          <c:tx>
            <c:strRef>
              <c:f>Pivot_Urban!$F$4</c:f>
              <c:strCache>
                <c:ptCount val="1"/>
                <c:pt idx="0">
                  <c:v>Average of Uttaranchal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Pivot_Urban!$F$5:$F$12</c:f>
              <c:numCache>
                <c:formatCode>0.00</c:formatCode>
                <c:ptCount val="7"/>
                <c:pt idx="0">
                  <c:v>107.325</c:v>
                </c:pt>
                <c:pt idx="1">
                  <c:v>117.24999999999999</c:v>
                </c:pt>
                <c:pt idx="2">
                  <c:v>126.3090909090909</c:v>
                </c:pt>
                <c:pt idx="3">
                  <c:v>131.40833333333333</c:v>
                </c:pt>
                <c:pt idx="4">
                  <c:v>116.17500000000001</c:v>
                </c:pt>
                <c:pt idx="5">
                  <c:v>119.70833333333333</c:v>
                </c:pt>
                <c:pt idx="6">
                  <c:v>124.26666666666667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3E-412A-938A-A9909F707250}"/>
            </c:ext>
          </c:extLst>
        </c:ser>
        <c:ser>
          <c:idx val="5"/>
          <c:order val="5"/>
          <c:tx>
            <c:strRef>
              <c:f>Pivot_Urban!$G$4</c:f>
              <c:strCache>
                <c:ptCount val="1"/>
                <c:pt idx="0">
                  <c:v>Average of Haryana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Pivot_Urban!$G$5:$G$12</c:f>
              <c:numCache>
                <c:formatCode>0.00</c:formatCode>
                <c:ptCount val="7"/>
                <c:pt idx="0">
                  <c:v>107.65833333333335</c:v>
                </c:pt>
                <c:pt idx="1">
                  <c:v>116.90833333333332</c:v>
                </c:pt>
                <c:pt idx="2">
                  <c:v>126.61818181818181</c:v>
                </c:pt>
                <c:pt idx="3">
                  <c:v>133.13333333333333</c:v>
                </c:pt>
                <c:pt idx="4">
                  <c:v>119.08333333333333</c:v>
                </c:pt>
                <c:pt idx="5">
                  <c:v>122.84999999999998</c:v>
                </c:pt>
                <c:pt idx="6">
                  <c:v>127.60833333333333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03E-412A-938A-A9909F707250}"/>
            </c:ext>
          </c:extLst>
        </c:ser>
        <c:ser>
          <c:idx val="6"/>
          <c:order val="6"/>
          <c:tx>
            <c:strRef>
              <c:f>Pivot_Urban!$H$4</c:f>
              <c:strCache>
                <c:ptCount val="1"/>
                <c:pt idx="0">
                  <c:v>Average of Delhi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Pivot_Urban!$H$5:$H$12</c:f>
              <c:numCache>
                <c:formatCode>0.00</c:formatCode>
                <c:ptCount val="7"/>
                <c:pt idx="0">
                  <c:v>107.625</c:v>
                </c:pt>
                <c:pt idx="1">
                  <c:v>118.83333333333333</c:v>
                </c:pt>
                <c:pt idx="2">
                  <c:v>130.06363636363633</c:v>
                </c:pt>
                <c:pt idx="3">
                  <c:v>137</c:v>
                </c:pt>
                <c:pt idx="4">
                  <c:v>122.19166666666666</c:v>
                </c:pt>
                <c:pt idx="5">
                  <c:v>128.06666666666666</c:v>
                </c:pt>
                <c:pt idx="6">
                  <c:v>134.91666666666669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03E-412A-938A-A9909F707250}"/>
            </c:ext>
          </c:extLst>
        </c:ser>
        <c:ser>
          <c:idx val="7"/>
          <c:order val="7"/>
          <c:tx>
            <c:strRef>
              <c:f>Pivot_Urban!$I$4</c:f>
              <c:strCache>
                <c:ptCount val="1"/>
                <c:pt idx="0">
                  <c:v>Average of Rajasthan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Pivot_Urban!$I$5:$I$12</c:f>
              <c:numCache>
                <c:formatCode>0.00</c:formatCode>
                <c:ptCount val="7"/>
                <c:pt idx="0">
                  <c:v>107.20833333333331</c:v>
                </c:pt>
                <c:pt idx="1">
                  <c:v>117.97500000000001</c:v>
                </c:pt>
                <c:pt idx="2">
                  <c:v>127.95454545454545</c:v>
                </c:pt>
                <c:pt idx="3">
                  <c:v>134.52500000000001</c:v>
                </c:pt>
                <c:pt idx="4">
                  <c:v>121.54999999999997</c:v>
                </c:pt>
                <c:pt idx="5">
                  <c:v>127.91666666666664</c:v>
                </c:pt>
                <c:pt idx="6">
                  <c:v>132.95833333333334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03E-412A-938A-A9909F707250}"/>
            </c:ext>
          </c:extLst>
        </c:ser>
        <c:ser>
          <c:idx val="8"/>
          <c:order val="8"/>
          <c:tx>
            <c:strRef>
              <c:f>Pivot_Urban!$J$4</c:f>
              <c:strCache>
                <c:ptCount val="1"/>
                <c:pt idx="0">
                  <c:v>Average of Uttar Pradesh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Pivot_Urban!$J$5:$J$12</c:f>
              <c:numCache>
                <c:formatCode>0.00</c:formatCode>
                <c:ptCount val="7"/>
                <c:pt idx="0">
                  <c:v>107.69166666666665</c:v>
                </c:pt>
                <c:pt idx="1">
                  <c:v>118.62499999999999</c:v>
                </c:pt>
                <c:pt idx="2">
                  <c:v>130.39090909090908</c:v>
                </c:pt>
                <c:pt idx="3">
                  <c:v>138.42500000000001</c:v>
                </c:pt>
                <c:pt idx="4">
                  <c:v>121.85000000000001</c:v>
                </c:pt>
                <c:pt idx="5">
                  <c:v>127.125</c:v>
                </c:pt>
                <c:pt idx="6">
                  <c:v>130.78333333333333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03E-412A-938A-A9909F707250}"/>
            </c:ext>
          </c:extLst>
        </c:ser>
        <c:ser>
          <c:idx val="9"/>
          <c:order val="9"/>
          <c:tx>
            <c:strRef>
              <c:f>Pivot_Urban!$K$4</c:f>
              <c:strCache>
                <c:ptCount val="1"/>
                <c:pt idx="0">
                  <c:v>Average of Bihar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Pivot_Urban!$K$5:$K$12</c:f>
              <c:numCache>
                <c:formatCode>0.00</c:formatCode>
                <c:ptCount val="7"/>
                <c:pt idx="0">
                  <c:v>108.14166666666667</c:v>
                </c:pt>
                <c:pt idx="1">
                  <c:v>118.80833333333334</c:v>
                </c:pt>
                <c:pt idx="2">
                  <c:v>129.70909090909092</c:v>
                </c:pt>
                <c:pt idx="3">
                  <c:v>137.9</c:v>
                </c:pt>
                <c:pt idx="4">
                  <c:v>121.78333333333335</c:v>
                </c:pt>
                <c:pt idx="5">
                  <c:v>125.64166666666667</c:v>
                </c:pt>
                <c:pt idx="6">
                  <c:v>128.28333333333336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03E-412A-938A-A9909F707250}"/>
            </c:ext>
          </c:extLst>
        </c:ser>
        <c:ser>
          <c:idx val="10"/>
          <c:order val="10"/>
          <c:tx>
            <c:strRef>
              <c:f>Pivot_Urban!$L$4</c:f>
              <c:strCache>
                <c:ptCount val="1"/>
                <c:pt idx="0">
                  <c:v>Average of Sikkim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Pivot_Urban!$L$5:$L$12</c:f>
              <c:numCache>
                <c:formatCode>0.00</c:formatCode>
                <c:ptCount val="7"/>
                <c:pt idx="0">
                  <c:v>107.90833333333332</c:v>
                </c:pt>
                <c:pt idx="1">
                  <c:v>121.01666666666667</c:v>
                </c:pt>
                <c:pt idx="2">
                  <c:v>134.50909090909093</c:v>
                </c:pt>
                <c:pt idx="3">
                  <c:v>143.54166666666666</c:v>
                </c:pt>
                <c:pt idx="4">
                  <c:v>124.38333333333333</c:v>
                </c:pt>
                <c:pt idx="5">
                  <c:v>130.92500000000004</c:v>
                </c:pt>
                <c:pt idx="6">
                  <c:v>137.10833333333332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03E-412A-938A-A9909F707250}"/>
            </c:ext>
          </c:extLst>
        </c:ser>
        <c:ser>
          <c:idx val="11"/>
          <c:order val="11"/>
          <c:tx>
            <c:strRef>
              <c:f>Pivot_Urban!$M$4</c:f>
              <c:strCache>
                <c:ptCount val="1"/>
                <c:pt idx="0">
                  <c:v>Average of Arunachal Pradesh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Pivot_Urban!$M$5:$M$12</c:f>
              <c:numCache>
                <c:formatCode>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03E-412A-938A-A9909F707250}"/>
            </c:ext>
          </c:extLst>
        </c:ser>
        <c:ser>
          <c:idx val="12"/>
          <c:order val="12"/>
          <c:tx>
            <c:strRef>
              <c:f>Pivot_Urban!$N$4</c:f>
              <c:strCache>
                <c:ptCount val="1"/>
                <c:pt idx="0">
                  <c:v>Average of Nagaland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Pivot_Urban!$N$5:$N$12</c:f>
              <c:numCache>
                <c:formatCode>0.00</c:formatCode>
                <c:ptCount val="7"/>
                <c:pt idx="0">
                  <c:v>106.23333333333331</c:v>
                </c:pt>
                <c:pt idx="1">
                  <c:v>114.97500000000002</c:v>
                </c:pt>
                <c:pt idx="2">
                  <c:v>125.47272727272725</c:v>
                </c:pt>
                <c:pt idx="3">
                  <c:v>135.625</c:v>
                </c:pt>
                <c:pt idx="4">
                  <c:v>121.41666666666667</c:v>
                </c:pt>
                <c:pt idx="5">
                  <c:v>126.99999999999999</c:v>
                </c:pt>
                <c:pt idx="6">
                  <c:v>131.79166666666666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03E-412A-938A-A9909F707250}"/>
            </c:ext>
          </c:extLst>
        </c:ser>
        <c:ser>
          <c:idx val="13"/>
          <c:order val="13"/>
          <c:tx>
            <c:strRef>
              <c:f>Pivot_Urban!$O$4</c:f>
              <c:strCache>
                <c:ptCount val="1"/>
                <c:pt idx="0">
                  <c:v>Average of Manipur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Pivot_Urban!$O$5:$O$12</c:f>
              <c:numCache>
                <c:formatCode>0.00</c:formatCode>
                <c:ptCount val="7"/>
                <c:pt idx="0">
                  <c:v>107.88333333333333</c:v>
                </c:pt>
                <c:pt idx="1">
                  <c:v>115.25833333333333</c:v>
                </c:pt>
                <c:pt idx="2">
                  <c:v>124.6</c:v>
                </c:pt>
                <c:pt idx="3">
                  <c:v>132.75</c:v>
                </c:pt>
                <c:pt idx="4">
                  <c:v>119.3</c:v>
                </c:pt>
                <c:pt idx="5">
                  <c:v>123.77499999999999</c:v>
                </c:pt>
                <c:pt idx="6">
                  <c:v>130.22499999999999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03E-412A-938A-A9909F707250}"/>
            </c:ext>
          </c:extLst>
        </c:ser>
        <c:ser>
          <c:idx val="14"/>
          <c:order val="14"/>
          <c:tx>
            <c:strRef>
              <c:f>Pivot_Urban!$P$4</c:f>
              <c:strCache>
                <c:ptCount val="1"/>
                <c:pt idx="0">
                  <c:v>Average of Mizoram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Pivot_Urban!$P$5:$P$12</c:f>
              <c:numCache>
                <c:formatCode>0.00</c:formatCode>
                <c:ptCount val="7"/>
                <c:pt idx="0">
                  <c:v>109.50833333333334</c:v>
                </c:pt>
                <c:pt idx="1">
                  <c:v>120.60833333333335</c:v>
                </c:pt>
                <c:pt idx="2">
                  <c:v>130.33636363636364</c:v>
                </c:pt>
                <c:pt idx="3">
                  <c:v>136.8666666666667</c:v>
                </c:pt>
                <c:pt idx="4">
                  <c:v>119.73333333333335</c:v>
                </c:pt>
                <c:pt idx="5">
                  <c:v>123.60000000000001</c:v>
                </c:pt>
                <c:pt idx="6">
                  <c:v>125.61666666666666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03E-412A-938A-A9909F707250}"/>
            </c:ext>
          </c:extLst>
        </c:ser>
        <c:ser>
          <c:idx val="15"/>
          <c:order val="15"/>
          <c:tx>
            <c:strRef>
              <c:f>Pivot_Urban!$Q$4</c:f>
              <c:strCache>
                <c:ptCount val="1"/>
                <c:pt idx="0">
                  <c:v>Average of Tripura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Pivot_Urban!$Q$5:$Q$12</c:f>
              <c:numCache>
                <c:formatCode>0.00</c:formatCode>
                <c:ptCount val="7"/>
                <c:pt idx="0">
                  <c:v>107.69166666666666</c:v>
                </c:pt>
                <c:pt idx="1">
                  <c:v>117.27499999999999</c:v>
                </c:pt>
                <c:pt idx="2">
                  <c:v>129.80909090909088</c:v>
                </c:pt>
                <c:pt idx="3">
                  <c:v>145.57499999999999</c:v>
                </c:pt>
                <c:pt idx="4">
                  <c:v>130.7416666666667</c:v>
                </c:pt>
                <c:pt idx="5">
                  <c:v>132.56666666666666</c:v>
                </c:pt>
                <c:pt idx="6">
                  <c:v>135.45833333333334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03E-412A-938A-A9909F707250}"/>
            </c:ext>
          </c:extLst>
        </c:ser>
        <c:ser>
          <c:idx val="16"/>
          <c:order val="16"/>
          <c:tx>
            <c:strRef>
              <c:f>Pivot_Urban!$R$4</c:f>
              <c:strCache>
                <c:ptCount val="1"/>
                <c:pt idx="0">
                  <c:v>Average of Meghalaya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Pivot_Urban!$R$5:$R$12</c:f>
              <c:numCache>
                <c:formatCode>0.00</c:formatCode>
                <c:ptCount val="7"/>
                <c:pt idx="0">
                  <c:v>107.52500000000002</c:v>
                </c:pt>
                <c:pt idx="1">
                  <c:v>115.43333333333334</c:v>
                </c:pt>
                <c:pt idx="2">
                  <c:v>123.50909090909092</c:v>
                </c:pt>
                <c:pt idx="3">
                  <c:v>132.36666666666665</c:v>
                </c:pt>
                <c:pt idx="4">
                  <c:v>119.79166666666667</c:v>
                </c:pt>
                <c:pt idx="5">
                  <c:v>123.46666666666665</c:v>
                </c:pt>
                <c:pt idx="6">
                  <c:v>126.925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03E-412A-938A-A9909F707250}"/>
            </c:ext>
          </c:extLst>
        </c:ser>
        <c:ser>
          <c:idx val="17"/>
          <c:order val="17"/>
          <c:tx>
            <c:strRef>
              <c:f>Pivot_Urban!$S$4</c:f>
              <c:strCache>
                <c:ptCount val="1"/>
                <c:pt idx="0">
                  <c:v>Average of Assam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Pivot_Urban!$S$5:$S$12</c:f>
              <c:numCache>
                <c:formatCode>0.00</c:formatCode>
                <c:ptCount val="7"/>
                <c:pt idx="0">
                  <c:v>107.76666666666667</c:v>
                </c:pt>
                <c:pt idx="1">
                  <c:v>117.87499999999999</c:v>
                </c:pt>
                <c:pt idx="2">
                  <c:v>128.64545454545458</c:v>
                </c:pt>
                <c:pt idx="3">
                  <c:v>138.47499999999999</c:v>
                </c:pt>
                <c:pt idx="4">
                  <c:v>121.075</c:v>
                </c:pt>
                <c:pt idx="5">
                  <c:v>125.43333333333334</c:v>
                </c:pt>
                <c:pt idx="6">
                  <c:v>129.17500000000001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F03E-412A-938A-A9909F707250}"/>
            </c:ext>
          </c:extLst>
        </c:ser>
        <c:ser>
          <c:idx val="18"/>
          <c:order val="18"/>
          <c:tx>
            <c:strRef>
              <c:f>Pivot_Urban!$T$4</c:f>
              <c:strCache>
                <c:ptCount val="1"/>
                <c:pt idx="0">
                  <c:v>Average of West Bengal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Pivot_Urban!$T$5:$T$12</c:f>
              <c:numCache>
                <c:formatCode>0.00</c:formatCode>
                <c:ptCount val="7"/>
                <c:pt idx="0">
                  <c:v>107.27499999999999</c:v>
                </c:pt>
                <c:pt idx="1">
                  <c:v>117.825</c:v>
                </c:pt>
                <c:pt idx="2">
                  <c:v>130.4</c:v>
                </c:pt>
                <c:pt idx="3">
                  <c:v>138.48333333333335</c:v>
                </c:pt>
                <c:pt idx="4">
                  <c:v>121.56666666666668</c:v>
                </c:pt>
                <c:pt idx="5">
                  <c:v>127.01666666666669</c:v>
                </c:pt>
                <c:pt idx="6">
                  <c:v>130.71666666666667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03E-412A-938A-A9909F707250}"/>
            </c:ext>
          </c:extLst>
        </c:ser>
        <c:ser>
          <c:idx val="19"/>
          <c:order val="19"/>
          <c:tx>
            <c:strRef>
              <c:f>Pivot_Urban!$U$4</c:f>
              <c:strCache>
                <c:ptCount val="1"/>
                <c:pt idx="0">
                  <c:v>Average of Jharkhand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Pivot_Urban!$U$5:$U$12</c:f>
              <c:numCache>
                <c:formatCode>0.00</c:formatCode>
                <c:ptCount val="7"/>
                <c:pt idx="0">
                  <c:v>108.64166666666667</c:v>
                </c:pt>
                <c:pt idx="1">
                  <c:v>118.55</c:v>
                </c:pt>
                <c:pt idx="2">
                  <c:v>129.64545454545456</c:v>
                </c:pt>
                <c:pt idx="3">
                  <c:v>137.47500000000002</c:v>
                </c:pt>
                <c:pt idx="4">
                  <c:v>120.29166666666669</c:v>
                </c:pt>
                <c:pt idx="5">
                  <c:v>125.08333333333331</c:v>
                </c:pt>
                <c:pt idx="6">
                  <c:v>128.62500000000003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F03E-412A-938A-A9909F707250}"/>
            </c:ext>
          </c:extLst>
        </c:ser>
        <c:ser>
          <c:idx val="20"/>
          <c:order val="20"/>
          <c:tx>
            <c:strRef>
              <c:f>Pivot_Urban!$V$4</c:f>
              <c:strCache>
                <c:ptCount val="1"/>
                <c:pt idx="0">
                  <c:v>Average of Orissa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Pivot_Urban!$V$5:$V$12</c:f>
              <c:numCache>
                <c:formatCode>0.00</c:formatCode>
                <c:ptCount val="7"/>
                <c:pt idx="0">
                  <c:v>109.01666666666665</c:v>
                </c:pt>
                <c:pt idx="1">
                  <c:v>120.35833333333333</c:v>
                </c:pt>
                <c:pt idx="2">
                  <c:v>132.56363636363633</c:v>
                </c:pt>
                <c:pt idx="3">
                  <c:v>140.78333333333333</c:v>
                </c:pt>
                <c:pt idx="4">
                  <c:v>121.34166666666668</c:v>
                </c:pt>
                <c:pt idx="5">
                  <c:v>125.82500000000003</c:v>
                </c:pt>
                <c:pt idx="6">
                  <c:v>129.20000000000002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03E-412A-938A-A9909F707250}"/>
            </c:ext>
          </c:extLst>
        </c:ser>
        <c:ser>
          <c:idx val="21"/>
          <c:order val="21"/>
          <c:tx>
            <c:strRef>
              <c:f>Pivot_Urban!$W$4</c:f>
              <c:strCache>
                <c:ptCount val="1"/>
                <c:pt idx="0">
                  <c:v>Average of Chattisgarh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Pivot_Urban!$W$5:$W$12</c:f>
              <c:numCache>
                <c:formatCode>0.00</c:formatCode>
                <c:ptCount val="7"/>
                <c:pt idx="0">
                  <c:v>108.04166666666669</c:v>
                </c:pt>
                <c:pt idx="1">
                  <c:v>118.09166666666665</c:v>
                </c:pt>
                <c:pt idx="2">
                  <c:v>129.95454545454544</c:v>
                </c:pt>
                <c:pt idx="3">
                  <c:v>136.91666666666669</c:v>
                </c:pt>
                <c:pt idx="4">
                  <c:v>120.75</c:v>
                </c:pt>
                <c:pt idx="5">
                  <c:v>125.84999999999998</c:v>
                </c:pt>
                <c:pt idx="6">
                  <c:v>129.1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F03E-412A-938A-A9909F707250}"/>
            </c:ext>
          </c:extLst>
        </c:ser>
        <c:ser>
          <c:idx val="22"/>
          <c:order val="22"/>
          <c:tx>
            <c:strRef>
              <c:f>Pivot_Urban!$X$4</c:f>
              <c:strCache>
                <c:ptCount val="1"/>
                <c:pt idx="0">
                  <c:v>Average of Madhya Pradesh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Pivot_Urban!$X$5:$X$12</c:f>
              <c:numCache>
                <c:formatCode>0.00</c:formatCode>
                <c:ptCount val="7"/>
                <c:pt idx="0">
                  <c:v>107.47500000000001</c:v>
                </c:pt>
                <c:pt idx="1">
                  <c:v>117.94166666666666</c:v>
                </c:pt>
                <c:pt idx="2">
                  <c:v>128.99090909090913</c:v>
                </c:pt>
                <c:pt idx="3">
                  <c:v>135.98333333333332</c:v>
                </c:pt>
                <c:pt idx="4">
                  <c:v>122.11666666666667</c:v>
                </c:pt>
                <c:pt idx="5">
                  <c:v>126.48333333333333</c:v>
                </c:pt>
                <c:pt idx="6">
                  <c:v>130.31666666666666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F03E-412A-938A-A9909F707250}"/>
            </c:ext>
          </c:extLst>
        </c:ser>
        <c:ser>
          <c:idx val="23"/>
          <c:order val="23"/>
          <c:tx>
            <c:strRef>
              <c:f>Pivot_Urban!$Y$4</c:f>
              <c:strCache>
                <c:ptCount val="1"/>
                <c:pt idx="0">
                  <c:v>Average of Gujarat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Pivot_Urban!$Y$5:$Y$12</c:f>
              <c:numCache>
                <c:formatCode>0.00</c:formatCode>
                <c:ptCount val="7"/>
                <c:pt idx="0">
                  <c:v>108.74166666666667</c:v>
                </c:pt>
                <c:pt idx="1">
                  <c:v>119.22500000000001</c:v>
                </c:pt>
                <c:pt idx="2">
                  <c:v>129.55454545454549</c:v>
                </c:pt>
                <c:pt idx="3">
                  <c:v>135</c:v>
                </c:pt>
                <c:pt idx="4">
                  <c:v>119.54166666666667</c:v>
                </c:pt>
                <c:pt idx="5">
                  <c:v>124.425</c:v>
                </c:pt>
                <c:pt idx="6">
                  <c:v>126.94166666666666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F03E-412A-938A-A9909F707250}"/>
            </c:ext>
          </c:extLst>
        </c:ser>
        <c:ser>
          <c:idx val="24"/>
          <c:order val="24"/>
          <c:tx>
            <c:strRef>
              <c:f>Pivot_Urban!$Z$4</c:f>
              <c:strCache>
                <c:ptCount val="1"/>
                <c:pt idx="0">
                  <c:v>Average of Daman and Diu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Pivot_Urban!$Z$5:$Z$12</c:f>
              <c:numCache>
                <c:formatCode>0.00</c:formatCode>
                <c:ptCount val="7"/>
                <c:pt idx="0">
                  <c:v>107.375</c:v>
                </c:pt>
                <c:pt idx="1">
                  <c:v>116.71666666666668</c:v>
                </c:pt>
                <c:pt idx="2">
                  <c:v>125.49999999999999</c:v>
                </c:pt>
                <c:pt idx="3">
                  <c:v>132.85833333333335</c:v>
                </c:pt>
                <c:pt idx="4">
                  <c:v>123.50833333333333</c:v>
                </c:pt>
                <c:pt idx="5">
                  <c:v>128.34166666666667</c:v>
                </c:pt>
                <c:pt idx="6">
                  <c:v>129.42499999999998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F03E-412A-938A-A9909F707250}"/>
            </c:ext>
          </c:extLst>
        </c:ser>
        <c:ser>
          <c:idx val="25"/>
          <c:order val="25"/>
          <c:tx>
            <c:strRef>
              <c:f>Pivot_Urban!$AA$4</c:f>
              <c:strCache>
                <c:ptCount val="1"/>
                <c:pt idx="0">
                  <c:v>Average of Dadra and Nagar Haveli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Pivot_Urban!$AA$5:$AA$12</c:f>
              <c:numCache>
                <c:formatCode>0.00</c:formatCode>
                <c:ptCount val="7"/>
                <c:pt idx="0">
                  <c:v>107.85833333333333</c:v>
                </c:pt>
                <c:pt idx="1">
                  <c:v>118.10833333333333</c:v>
                </c:pt>
                <c:pt idx="2">
                  <c:v>125.75454545454545</c:v>
                </c:pt>
                <c:pt idx="3">
                  <c:v>129.70000000000002</c:v>
                </c:pt>
                <c:pt idx="4">
                  <c:v>117.63333333333334</c:v>
                </c:pt>
                <c:pt idx="5">
                  <c:v>123.84166666666665</c:v>
                </c:pt>
                <c:pt idx="6">
                  <c:v>127.09166666666668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F03E-412A-938A-A9909F707250}"/>
            </c:ext>
          </c:extLst>
        </c:ser>
        <c:ser>
          <c:idx val="26"/>
          <c:order val="26"/>
          <c:tx>
            <c:strRef>
              <c:f>Pivot_Urban!$AB$4</c:f>
              <c:strCache>
                <c:ptCount val="1"/>
                <c:pt idx="0">
                  <c:v>Average of Maharashtra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Pivot_Urban!$AB$5:$AB$12</c:f>
              <c:numCache>
                <c:formatCode>0.00</c:formatCode>
                <c:ptCount val="7"/>
                <c:pt idx="0">
                  <c:v>107.7833333333333</c:v>
                </c:pt>
                <c:pt idx="1">
                  <c:v>117.82499999999999</c:v>
                </c:pt>
                <c:pt idx="2">
                  <c:v>128.9727272727273</c:v>
                </c:pt>
                <c:pt idx="3">
                  <c:v>135.00000000000003</c:v>
                </c:pt>
                <c:pt idx="4">
                  <c:v>119.05833333333335</c:v>
                </c:pt>
                <c:pt idx="5">
                  <c:v>123.35833333333333</c:v>
                </c:pt>
                <c:pt idx="6">
                  <c:v>127.25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F03E-412A-938A-A9909F707250}"/>
            </c:ext>
          </c:extLst>
        </c:ser>
        <c:ser>
          <c:idx val="27"/>
          <c:order val="27"/>
          <c:tx>
            <c:strRef>
              <c:f>Pivot_Urban!$AC$4</c:f>
              <c:strCache>
                <c:ptCount val="1"/>
                <c:pt idx="0">
                  <c:v>Average of Andhra Pradesh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Pivot_Urban!$AC$5:$AC$12</c:f>
              <c:numCache>
                <c:formatCode>0.00</c:formatCode>
                <c:ptCount val="7"/>
                <c:pt idx="0">
                  <c:v>107.075</c:v>
                </c:pt>
                <c:pt idx="1">
                  <c:v>118.91666666666664</c:v>
                </c:pt>
                <c:pt idx="2">
                  <c:v>132.51818181818183</c:v>
                </c:pt>
                <c:pt idx="3">
                  <c:v>138.88333333333333</c:v>
                </c:pt>
                <c:pt idx="4">
                  <c:v>123.78333333333336</c:v>
                </c:pt>
                <c:pt idx="5">
                  <c:v>130.45000000000002</c:v>
                </c:pt>
                <c:pt idx="6">
                  <c:v>133.41666666666669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F03E-412A-938A-A9909F707250}"/>
            </c:ext>
          </c:extLst>
        </c:ser>
        <c:ser>
          <c:idx val="28"/>
          <c:order val="28"/>
          <c:tx>
            <c:strRef>
              <c:f>Pivot_Urban!$AD$4</c:f>
              <c:strCache>
                <c:ptCount val="1"/>
                <c:pt idx="0">
                  <c:v>Average of Karnataka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Pivot_Urban!$AD$5:$AD$12</c:f>
              <c:numCache>
                <c:formatCode>0.00</c:formatCode>
                <c:ptCount val="7"/>
                <c:pt idx="0">
                  <c:v>109.01666666666667</c:v>
                </c:pt>
                <c:pt idx="1">
                  <c:v>120.91666666666667</c:v>
                </c:pt>
                <c:pt idx="2">
                  <c:v>134.84545454545454</c:v>
                </c:pt>
                <c:pt idx="3">
                  <c:v>144.59166666666667</c:v>
                </c:pt>
                <c:pt idx="4">
                  <c:v>127.05000000000001</c:v>
                </c:pt>
                <c:pt idx="5">
                  <c:v>133.41666666666666</c:v>
                </c:pt>
                <c:pt idx="6">
                  <c:v>137.64166666666668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F03E-412A-938A-A9909F707250}"/>
            </c:ext>
          </c:extLst>
        </c:ser>
        <c:ser>
          <c:idx val="29"/>
          <c:order val="29"/>
          <c:tx>
            <c:strRef>
              <c:f>Pivot_Urban!$AE$4</c:f>
              <c:strCache>
                <c:ptCount val="1"/>
                <c:pt idx="0">
                  <c:v>Average of Goa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Pivot_Urban!$AE$5:$AE$12</c:f>
              <c:numCache>
                <c:formatCode>0.00</c:formatCode>
                <c:ptCount val="7"/>
                <c:pt idx="0">
                  <c:v>106.97500000000001</c:v>
                </c:pt>
                <c:pt idx="1">
                  <c:v>115.23333333333335</c:v>
                </c:pt>
                <c:pt idx="2">
                  <c:v>124.7</c:v>
                </c:pt>
                <c:pt idx="3">
                  <c:v>132.11666666666667</c:v>
                </c:pt>
                <c:pt idx="4">
                  <c:v>119.74166666666666</c:v>
                </c:pt>
                <c:pt idx="5">
                  <c:v>125.71666666666665</c:v>
                </c:pt>
                <c:pt idx="6">
                  <c:v>129.08333333333334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F03E-412A-938A-A9909F707250}"/>
            </c:ext>
          </c:extLst>
        </c:ser>
        <c:ser>
          <c:idx val="30"/>
          <c:order val="30"/>
          <c:tx>
            <c:strRef>
              <c:f>Pivot_Urban!$AF$4</c:f>
              <c:strCache>
                <c:ptCount val="1"/>
                <c:pt idx="0">
                  <c:v>Average of Lakshwadeep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Pivot_Urban!$AF$5:$AF$12</c:f>
              <c:numCache>
                <c:formatCode>0.00</c:formatCode>
                <c:ptCount val="7"/>
                <c:pt idx="0">
                  <c:v>110.99166666666666</c:v>
                </c:pt>
                <c:pt idx="1">
                  <c:v>119.67499999999997</c:v>
                </c:pt>
                <c:pt idx="2">
                  <c:v>125.28181818181815</c:v>
                </c:pt>
                <c:pt idx="3">
                  <c:v>130.89166666666665</c:v>
                </c:pt>
                <c:pt idx="4">
                  <c:v>114.55833333333334</c:v>
                </c:pt>
                <c:pt idx="5">
                  <c:v>116.88333333333334</c:v>
                </c:pt>
                <c:pt idx="6">
                  <c:v>120.825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F03E-412A-938A-A9909F707250}"/>
            </c:ext>
          </c:extLst>
        </c:ser>
        <c:ser>
          <c:idx val="31"/>
          <c:order val="31"/>
          <c:tx>
            <c:strRef>
              <c:f>Pivot_Urban!$AG$4</c:f>
              <c:strCache>
                <c:ptCount val="1"/>
                <c:pt idx="0">
                  <c:v>Average of Kerala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Pivot_Urban!$AG$5:$AG$12</c:f>
              <c:numCache>
                <c:formatCode>0.00</c:formatCode>
                <c:ptCount val="7"/>
                <c:pt idx="0">
                  <c:v>111.00833333333333</c:v>
                </c:pt>
                <c:pt idx="1">
                  <c:v>121.01666666666665</c:v>
                </c:pt>
                <c:pt idx="2">
                  <c:v>134.53636363636363</c:v>
                </c:pt>
                <c:pt idx="3">
                  <c:v>144.79166666666669</c:v>
                </c:pt>
                <c:pt idx="4">
                  <c:v>124.85833333333335</c:v>
                </c:pt>
                <c:pt idx="5">
                  <c:v>130.29166666666666</c:v>
                </c:pt>
                <c:pt idx="6">
                  <c:v>136.13333333333335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F03E-412A-938A-A9909F707250}"/>
            </c:ext>
          </c:extLst>
        </c:ser>
        <c:ser>
          <c:idx val="32"/>
          <c:order val="32"/>
          <c:tx>
            <c:strRef>
              <c:f>Pivot_Urban!$AH$4</c:f>
              <c:strCache>
                <c:ptCount val="1"/>
                <c:pt idx="0">
                  <c:v>Average of Tamil Nadu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Pivot_Urban!$AH$5:$AH$12</c:f>
              <c:numCache>
                <c:formatCode>0.00</c:formatCode>
                <c:ptCount val="7"/>
                <c:pt idx="0">
                  <c:v>107.85000000000001</c:v>
                </c:pt>
                <c:pt idx="1">
                  <c:v>121.30833333333335</c:v>
                </c:pt>
                <c:pt idx="2">
                  <c:v>134.62727272727273</c:v>
                </c:pt>
                <c:pt idx="3">
                  <c:v>141.16666666666666</c:v>
                </c:pt>
                <c:pt idx="4">
                  <c:v>124.50833333333334</c:v>
                </c:pt>
                <c:pt idx="5">
                  <c:v>129.68333333333334</c:v>
                </c:pt>
                <c:pt idx="6">
                  <c:v>135.35833333333335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F03E-412A-938A-A9909F707250}"/>
            </c:ext>
          </c:extLst>
        </c:ser>
        <c:ser>
          <c:idx val="33"/>
          <c:order val="33"/>
          <c:tx>
            <c:strRef>
              <c:f>Pivot_Urban!$AI$4</c:f>
              <c:strCache>
                <c:ptCount val="1"/>
                <c:pt idx="0">
                  <c:v>Average of Pondicherry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Pivot_Urban!$AI$5:$AI$12</c:f>
              <c:numCache>
                <c:formatCode>0.00</c:formatCode>
                <c:ptCount val="7"/>
                <c:pt idx="0">
                  <c:v>108.29166666666669</c:v>
                </c:pt>
                <c:pt idx="1">
                  <c:v>119.00833333333331</c:v>
                </c:pt>
                <c:pt idx="2">
                  <c:v>131.45454545454547</c:v>
                </c:pt>
                <c:pt idx="3">
                  <c:v>139.00833333333335</c:v>
                </c:pt>
                <c:pt idx="4">
                  <c:v>126.46666666666665</c:v>
                </c:pt>
                <c:pt idx="5">
                  <c:v>128.85</c:v>
                </c:pt>
                <c:pt idx="6">
                  <c:v>131.84166666666667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F03E-412A-938A-A9909F707250}"/>
            </c:ext>
          </c:extLst>
        </c:ser>
        <c:ser>
          <c:idx val="34"/>
          <c:order val="34"/>
          <c:tx>
            <c:strRef>
              <c:f>Pivot_Urban!$AJ$4</c:f>
              <c:strCache>
                <c:ptCount val="1"/>
                <c:pt idx="0">
                  <c:v>Average of Andaman and Nicobar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Pivot_Urban!$AJ$5:$AJ$12</c:f>
              <c:numCache>
                <c:formatCode>0.00</c:formatCode>
                <c:ptCount val="7"/>
                <c:pt idx="0">
                  <c:v>110.58333333333336</c:v>
                </c:pt>
                <c:pt idx="1">
                  <c:v>120.80833333333334</c:v>
                </c:pt>
                <c:pt idx="2">
                  <c:v>130.10909090909092</c:v>
                </c:pt>
                <c:pt idx="3">
                  <c:v>134.70833333333334</c:v>
                </c:pt>
                <c:pt idx="4">
                  <c:v>117.52500000000002</c:v>
                </c:pt>
                <c:pt idx="5">
                  <c:v>123.35833333333333</c:v>
                </c:pt>
                <c:pt idx="6">
                  <c:v>128.13333333333333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F03E-412A-938A-A9909F707250}"/>
            </c:ext>
          </c:extLst>
        </c:ser>
        <c:ser>
          <c:idx val="35"/>
          <c:order val="35"/>
          <c:tx>
            <c:strRef>
              <c:f>Pivot_Urban!$AK$4</c:f>
              <c:strCache>
                <c:ptCount val="1"/>
                <c:pt idx="0">
                  <c:v>Average of Telangana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Pivot_Urban!$A$5:$A$12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Pivot_Urban!$AK$5:$AK$12</c:f>
              <c:numCache>
                <c:formatCode>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9.9166666666666661</c:v>
                </c:pt>
                <c:pt idx="4">
                  <c:v>121.75</c:v>
                </c:pt>
                <c:pt idx="5">
                  <c:v>128.76666666666668</c:v>
                </c:pt>
                <c:pt idx="6">
                  <c:v>133.19166666666666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F03E-412A-938A-A9909F7072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80006816"/>
        <c:axId val="380012064"/>
        <c:axId val="0"/>
      </c:bar3DChart>
      <c:catAx>
        <c:axId val="38000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012064"/>
        <c:crosses val="autoZero"/>
        <c:auto val="1"/>
        <c:lblAlgn val="ctr"/>
        <c:lblOffset val="100"/>
        <c:noMultiLvlLbl val="0"/>
      </c:catAx>
      <c:valAx>
        <c:axId val="38001206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00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199500486168041"/>
          <c:y val="3.0199293062819696E-2"/>
          <c:w val="0.18424993485983743"/>
          <c:h val="0.952040586623752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'Data-Urban'!$BB$14</c:f>
              <c:strCache>
                <c:ptCount val="1"/>
                <c:pt idx="0">
                  <c:v>Jammu and Kashmir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'Data-Urban'!$BA$15:$BA$22</c15:sqref>
                  </c15:fullRef>
                </c:ext>
              </c:extLst>
              <c:f>'Data-Urban'!$BA$15:$BA$21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'Data-Urban'!$BB$15:$BB$22</c15:sqref>
                  </c15:fullRef>
                </c:ext>
              </c:extLst>
              <c:f>'Data-Urban'!$BB$15:$BB$21</c:f>
              <c:numCache>
                <c:formatCode>0.00</c:formatCode>
                <c:ptCount val="7"/>
                <c:pt idx="0">
                  <c:v>108.76666666666665</c:v>
                </c:pt>
                <c:pt idx="1">
                  <c:v>118.80833333333334</c:v>
                </c:pt>
                <c:pt idx="2">
                  <c:v>130.08181818181816</c:v>
                </c:pt>
                <c:pt idx="3">
                  <c:v>137.08333333333334</c:v>
                </c:pt>
                <c:pt idx="4">
                  <c:v>120.64166666666667</c:v>
                </c:pt>
                <c:pt idx="5">
                  <c:v>123.64999999999999</c:v>
                </c:pt>
                <c:pt idx="6">
                  <c:v>129.45000000000002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79-430E-BB5C-2540D7591A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8258952"/>
        <c:axId val="378260592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'Data-Urban'!$BC$14</c15:sqref>
                        </c15:formulaRef>
                      </c:ext>
                    </c:extLst>
                    <c:strCache>
                      <c:ptCount val="1"/>
                      <c:pt idx="0">
                        <c:v>Himachal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'Data-Urban'!$BC$15:$BC$22</c15:sqref>
                        </c15:fullRef>
                        <c15:formulaRef>
                          <c15:sqref>'Data-Urban'!$BC$15:$BC$21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107.38333333333333</c:v>
                      </c:pt>
                      <c:pt idx="1">
                        <c:v>118.325</c:v>
                      </c:pt>
                      <c:pt idx="2">
                        <c:v>127.19999999999999</c:v>
                      </c:pt>
                      <c:pt idx="3">
                        <c:v>134.32499999999999</c:v>
                      </c:pt>
                      <c:pt idx="4">
                        <c:v>117.80000000000003</c:v>
                      </c:pt>
                      <c:pt idx="5">
                        <c:v>121.575</c:v>
                      </c:pt>
                      <c:pt idx="6">
                        <c:v>128.06666666666669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B579-430E-BB5C-2540D7591A42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'Data-Urban'!$BD$14</c15:sqref>
                        </c15:formulaRef>
                      </c:ext>
                    </c:extLst>
                    <c:strCache>
                      <c:ptCount val="1"/>
                      <c:pt idx="0">
                        <c:v>Punjab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'Data-Urban'!$BD$15:$BD$22</c15:sqref>
                        </c15:fullRef>
                        <c15:formulaRef>
                          <c15:sqref>'Data-Urban'!$BD$15:$BD$21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107.67500000000001</c:v>
                      </c:pt>
                      <c:pt idx="1">
                        <c:v>117.69166666666665</c:v>
                      </c:pt>
                      <c:pt idx="2">
                        <c:v>127.95454545454545</c:v>
                      </c:pt>
                      <c:pt idx="3">
                        <c:v>134.44999999999999</c:v>
                      </c:pt>
                      <c:pt idx="4">
                        <c:v>120.61666666666667</c:v>
                      </c:pt>
                      <c:pt idx="5">
                        <c:v>124.52500000000002</c:v>
                      </c:pt>
                      <c:pt idx="6">
                        <c:v>128.10833333333335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B579-430E-BB5C-2540D7591A42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'Data-Urban'!$BE$14</c15:sqref>
                        </c15:formulaRef>
                      </c:ext>
                    </c:extLst>
                    <c:strCache>
                      <c:ptCount val="1"/>
                      <c:pt idx="0">
                        <c:v>Chandigarh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'Data-Urban'!$BE$15:$BE$22</c15:sqref>
                        </c15:fullRef>
                        <c15:formulaRef>
                          <c15:sqref>'Data-Urban'!$BE$15:$BE$21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108.10000000000001</c:v>
                      </c:pt>
                      <c:pt idx="1">
                        <c:v>120.425</c:v>
                      </c:pt>
                      <c:pt idx="2">
                        <c:v>131.24545454545455</c:v>
                      </c:pt>
                      <c:pt idx="3">
                        <c:v>139.30833333333331</c:v>
                      </c:pt>
                      <c:pt idx="4">
                        <c:v>118.94166666666671</c:v>
                      </c:pt>
                      <c:pt idx="5">
                        <c:v>123.49166666666666</c:v>
                      </c:pt>
                      <c:pt idx="6">
                        <c:v>127.84166666666668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B579-430E-BB5C-2540D7591A42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'Data-Urban'!$BF$14</c15:sqref>
                        </c15:formulaRef>
                      </c:ext>
                    </c:extLst>
                    <c:strCache>
                      <c:ptCount val="1"/>
                      <c:pt idx="0">
                        <c:v>Uttaranchal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'Data-Urban'!$BF$15:$BF$22</c15:sqref>
                        </c15:fullRef>
                        <c15:formulaRef>
                          <c15:sqref>'Data-Urban'!$BF$15:$BF$21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107.325</c:v>
                      </c:pt>
                      <c:pt idx="1">
                        <c:v>117.24999999999999</c:v>
                      </c:pt>
                      <c:pt idx="2">
                        <c:v>126.3090909090909</c:v>
                      </c:pt>
                      <c:pt idx="3">
                        <c:v>131.40833333333333</c:v>
                      </c:pt>
                      <c:pt idx="4">
                        <c:v>116.17500000000001</c:v>
                      </c:pt>
                      <c:pt idx="5">
                        <c:v>119.70833333333333</c:v>
                      </c:pt>
                      <c:pt idx="6">
                        <c:v>124.26666666666667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B579-430E-BB5C-2540D7591A42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'Data-Urban'!$BG$14</c15:sqref>
                        </c15:formulaRef>
                      </c:ext>
                    </c:extLst>
                    <c:strCache>
                      <c:ptCount val="1"/>
                      <c:pt idx="0">
                        <c:v>Haryana</c:v>
                      </c:pt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'Data-Urban'!$BG$15:$BG$22</c15:sqref>
                        </c15:fullRef>
                        <c15:formulaRef>
                          <c15:sqref>'Data-Urban'!$BG$15:$BG$21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107.65833333333335</c:v>
                      </c:pt>
                      <c:pt idx="1">
                        <c:v>116.90833333333332</c:v>
                      </c:pt>
                      <c:pt idx="2">
                        <c:v>126.61818181818181</c:v>
                      </c:pt>
                      <c:pt idx="3">
                        <c:v>133.13333333333333</c:v>
                      </c:pt>
                      <c:pt idx="4">
                        <c:v>119.08333333333333</c:v>
                      </c:pt>
                      <c:pt idx="5">
                        <c:v>122.84999999999998</c:v>
                      </c:pt>
                      <c:pt idx="6">
                        <c:v>127.60833333333333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B579-430E-BB5C-2540D7591A42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'Data-Urban'!$BH$14</c15:sqref>
                        </c15:formulaRef>
                      </c:ext>
                    </c:extLst>
                    <c:strCache>
                      <c:ptCount val="1"/>
                      <c:pt idx="0">
                        <c:v>Delhi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'Data-Urban'!$BH$15:$BH$22</c15:sqref>
                        </c15:fullRef>
                        <c15:formulaRef>
                          <c15:sqref>'Data-Urban'!$BH$15:$BH$21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107.625</c:v>
                      </c:pt>
                      <c:pt idx="1">
                        <c:v>118.83333333333333</c:v>
                      </c:pt>
                      <c:pt idx="2">
                        <c:v>130.06363636363633</c:v>
                      </c:pt>
                      <c:pt idx="3">
                        <c:v>137</c:v>
                      </c:pt>
                      <c:pt idx="4">
                        <c:v>122.19166666666666</c:v>
                      </c:pt>
                      <c:pt idx="5">
                        <c:v>128.06666666666666</c:v>
                      </c:pt>
                      <c:pt idx="6">
                        <c:v>134.91666666666669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B579-430E-BB5C-2540D7591A42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'Data-Urban'!$BI$14</c15:sqref>
                        </c15:formulaRef>
                      </c:ext>
                    </c:extLst>
                    <c:strCache>
                      <c:ptCount val="1"/>
                      <c:pt idx="0">
                        <c:v>Rajasthan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'Data-Urban'!$BI$15:$BI$22</c15:sqref>
                        </c15:fullRef>
                        <c15:formulaRef>
                          <c15:sqref>'Data-Urban'!$BI$15:$BI$21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107.20833333333331</c:v>
                      </c:pt>
                      <c:pt idx="1">
                        <c:v>117.97500000000001</c:v>
                      </c:pt>
                      <c:pt idx="2">
                        <c:v>127.95454545454545</c:v>
                      </c:pt>
                      <c:pt idx="3">
                        <c:v>134.52500000000001</c:v>
                      </c:pt>
                      <c:pt idx="4">
                        <c:v>121.54999999999997</c:v>
                      </c:pt>
                      <c:pt idx="5">
                        <c:v>127.91666666666664</c:v>
                      </c:pt>
                      <c:pt idx="6">
                        <c:v>132.95833333333334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B579-430E-BB5C-2540D7591A42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'Data-Urban'!$BJ$14</c15:sqref>
                        </c15:formulaRef>
                      </c:ext>
                    </c:extLst>
                    <c:strCache>
                      <c:ptCount val="1"/>
                      <c:pt idx="0">
                        <c:v>Uttar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'Data-Urban'!$BJ$15:$BJ$22</c15:sqref>
                        </c15:fullRef>
                        <c15:formulaRef>
                          <c15:sqref>'Data-Urban'!$BJ$15:$BJ$21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107.69166666666665</c:v>
                      </c:pt>
                      <c:pt idx="1">
                        <c:v>118.62499999999999</c:v>
                      </c:pt>
                      <c:pt idx="2">
                        <c:v>130.39090909090908</c:v>
                      </c:pt>
                      <c:pt idx="3">
                        <c:v>138.42500000000001</c:v>
                      </c:pt>
                      <c:pt idx="4">
                        <c:v>121.85000000000001</c:v>
                      </c:pt>
                      <c:pt idx="5">
                        <c:v>127.125</c:v>
                      </c:pt>
                      <c:pt idx="6">
                        <c:v>130.78333333333333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B579-430E-BB5C-2540D7591A42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'Data-Urban'!$BK$14</c15:sqref>
                        </c15:formulaRef>
                      </c:ext>
                    </c:extLst>
                    <c:strCache>
                      <c:ptCount val="1"/>
                      <c:pt idx="0">
                        <c:v>Bihar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'Data-Urban'!$BK$15:$BK$22</c15:sqref>
                        </c15:fullRef>
                        <c15:formulaRef>
                          <c15:sqref>'Data-Urban'!$BK$15:$BK$21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108.14166666666667</c:v>
                      </c:pt>
                      <c:pt idx="1">
                        <c:v>118.80833333333334</c:v>
                      </c:pt>
                      <c:pt idx="2">
                        <c:v>129.70909090909092</c:v>
                      </c:pt>
                      <c:pt idx="3">
                        <c:v>137.9</c:v>
                      </c:pt>
                      <c:pt idx="4">
                        <c:v>121.78333333333335</c:v>
                      </c:pt>
                      <c:pt idx="5">
                        <c:v>125.64166666666667</c:v>
                      </c:pt>
                      <c:pt idx="6">
                        <c:v>128.28333333333336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B579-430E-BB5C-2540D7591A42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'Data-Urban'!$BL$14</c15:sqref>
                        </c15:formulaRef>
                      </c:ext>
                    </c:extLst>
                    <c:strCache>
                      <c:ptCount val="1"/>
                      <c:pt idx="0">
                        <c:v>Sikkim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'Data-Urban'!$BL$15:$BL$22</c15:sqref>
                        </c15:fullRef>
                        <c15:formulaRef>
                          <c15:sqref>'Data-Urban'!$BL$15:$BL$21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107.90833333333332</c:v>
                      </c:pt>
                      <c:pt idx="1">
                        <c:v>121.01666666666667</c:v>
                      </c:pt>
                      <c:pt idx="2">
                        <c:v>134.50909090909093</c:v>
                      </c:pt>
                      <c:pt idx="3">
                        <c:v>143.54166666666666</c:v>
                      </c:pt>
                      <c:pt idx="4">
                        <c:v>124.38333333333333</c:v>
                      </c:pt>
                      <c:pt idx="5">
                        <c:v>130.92500000000004</c:v>
                      </c:pt>
                      <c:pt idx="6">
                        <c:v>137.10833333333332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B579-430E-BB5C-2540D7591A42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'Data-Urban'!$BM$14</c15:sqref>
                        </c15:formulaRef>
                      </c:ext>
                    </c:extLst>
                    <c:strCache>
                      <c:ptCount val="1"/>
                      <c:pt idx="0">
                        <c:v>Arunachal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'Data-Urban'!$BM$15:$BM$22</c15:sqref>
                        </c15:fullRef>
                        <c15:formulaRef>
                          <c15:sqref>'Data-Urban'!$BM$15:$BM$21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B579-430E-BB5C-2540D7591A42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'Data-Urban'!$BN$14</c15:sqref>
                        </c15:formulaRef>
                      </c:ext>
                    </c:extLst>
                    <c:strCache>
                      <c:ptCount val="1"/>
                      <c:pt idx="0">
                        <c:v>Nagaland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'Data-Urban'!$BN$15:$BN$22</c15:sqref>
                        </c15:fullRef>
                        <c15:formulaRef>
                          <c15:sqref>'Data-Urban'!$BN$15:$BN$21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106.23333333333331</c:v>
                      </c:pt>
                      <c:pt idx="1">
                        <c:v>114.97500000000002</c:v>
                      </c:pt>
                      <c:pt idx="2">
                        <c:v>125.47272727272725</c:v>
                      </c:pt>
                      <c:pt idx="3">
                        <c:v>135.625</c:v>
                      </c:pt>
                      <c:pt idx="4">
                        <c:v>121.41666666666667</c:v>
                      </c:pt>
                      <c:pt idx="5">
                        <c:v>126.99999999999999</c:v>
                      </c:pt>
                      <c:pt idx="6">
                        <c:v>131.79166666666666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B579-430E-BB5C-2540D7591A42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'Data-Urban'!$BO$14</c15:sqref>
                        </c15:formulaRef>
                      </c:ext>
                    </c:extLst>
                    <c:strCache>
                      <c:ptCount val="1"/>
                      <c:pt idx="0">
                        <c:v>Manipur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'Data-Urban'!$BO$15:$BO$22</c15:sqref>
                        </c15:fullRef>
                        <c15:formulaRef>
                          <c15:sqref>'Data-Urban'!$BO$15:$BO$21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107.88333333333333</c:v>
                      </c:pt>
                      <c:pt idx="1">
                        <c:v>115.25833333333333</c:v>
                      </c:pt>
                      <c:pt idx="2">
                        <c:v>124.6</c:v>
                      </c:pt>
                      <c:pt idx="3">
                        <c:v>132.75</c:v>
                      </c:pt>
                      <c:pt idx="4">
                        <c:v>119.3</c:v>
                      </c:pt>
                      <c:pt idx="5">
                        <c:v>123.77499999999999</c:v>
                      </c:pt>
                      <c:pt idx="6">
                        <c:v>130.22499999999999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B579-430E-BB5C-2540D7591A42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'Data-Urban'!$BP$14</c15:sqref>
                        </c15:formulaRef>
                      </c:ext>
                    </c:extLst>
                    <c:strCache>
                      <c:ptCount val="1"/>
                      <c:pt idx="0">
                        <c:v>Mizoram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'Data-Urban'!$BP$15:$BP$22</c15:sqref>
                        </c15:fullRef>
                        <c15:formulaRef>
                          <c15:sqref>'Data-Urban'!$BP$15:$BP$21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109.50833333333334</c:v>
                      </c:pt>
                      <c:pt idx="1">
                        <c:v>120.60833333333335</c:v>
                      </c:pt>
                      <c:pt idx="2">
                        <c:v>130.33636363636364</c:v>
                      </c:pt>
                      <c:pt idx="3">
                        <c:v>136.8666666666667</c:v>
                      </c:pt>
                      <c:pt idx="4">
                        <c:v>119.73333333333335</c:v>
                      </c:pt>
                      <c:pt idx="5">
                        <c:v>123.60000000000001</c:v>
                      </c:pt>
                      <c:pt idx="6">
                        <c:v>125.61666666666666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B579-430E-BB5C-2540D7591A42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'Data-Urban'!$BQ$14</c15:sqref>
                        </c15:formulaRef>
                      </c:ext>
                    </c:extLst>
                    <c:strCache>
                      <c:ptCount val="1"/>
                      <c:pt idx="0">
                        <c:v>Tripura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'Data-Urban'!$BQ$15:$BQ$22</c15:sqref>
                        </c15:fullRef>
                        <c15:formulaRef>
                          <c15:sqref>'Data-Urban'!$BQ$15:$BQ$21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107.69166666666666</c:v>
                      </c:pt>
                      <c:pt idx="1">
                        <c:v>117.27499999999999</c:v>
                      </c:pt>
                      <c:pt idx="2">
                        <c:v>129.80909090909088</c:v>
                      </c:pt>
                      <c:pt idx="3">
                        <c:v>145.57499999999999</c:v>
                      </c:pt>
                      <c:pt idx="4">
                        <c:v>130.7416666666667</c:v>
                      </c:pt>
                      <c:pt idx="5">
                        <c:v>132.56666666666666</c:v>
                      </c:pt>
                      <c:pt idx="6">
                        <c:v>135.45833333333334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B579-430E-BB5C-2540D7591A42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'Data-Urban'!$BR$14</c15:sqref>
                        </c15:formulaRef>
                      </c:ext>
                    </c:extLst>
                    <c:strCache>
                      <c:ptCount val="1"/>
                      <c:pt idx="0">
                        <c:v>Meghalaya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'Data-Urban'!$BR$15:$BR$22</c15:sqref>
                        </c15:fullRef>
                        <c15:formulaRef>
                          <c15:sqref>'Data-Urban'!$BR$15:$BR$21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107.52500000000002</c:v>
                      </c:pt>
                      <c:pt idx="1">
                        <c:v>115.43333333333334</c:v>
                      </c:pt>
                      <c:pt idx="2">
                        <c:v>123.50909090909092</c:v>
                      </c:pt>
                      <c:pt idx="3">
                        <c:v>132.36666666666665</c:v>
                      </c:pt>
                      <c:pt idx="4">
                        <c:v>119.79166666666667</c:v>
                      </c:pt>
                      <c:pt idx="5">
                        <c:v>123.46666666666665</c:v>
                      </c:pt>
                      <c:pt idx="6">
                        <c:v>126.925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B579-430E-BB5C-2540D7591A42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'Data-Urban'!$BS$14</c15:sqref>
                        </c15:formulaRef>
                      </c:ext>
                    </c:extLst>
                    <c:strCache>
                      <c:ptCount val="1"/>
                      <c:pt idx="0">
                        <c:v>Assam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'Data-Urban'!$BS$15:$BS$22</c15:sqref>
                        </c15:fullRef>
                        <c15:formulaRef>
                          <c15:sqref>'Data-Urban'!$BS$15:$BS$21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107.76666666666667</c:v>
                      </c:pt>
                      <c:pt idx="1">
                        <c:v>117.87499999999999</c:v>
                      </c:pt>
                      <c:pt idx="2">
                        <c:v>128.64545454545458</c:v>
                      </c:pt>
                      <c:pt idx="3">
                        <c:v>138.47499999999999</c:v>
                      </c:pt>
                      <c:pt idx="4">
                        <c:v>121.075</c:v>
                      </c:pt>
                      <c:pt idx="5">
                        <c:v>125.43333333333334</c:v>
                      </c:pt>
                      <c:pt idx="6">
                        <c:v>129.17500000000001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B579-430E-BB5C-2540D7591A42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'Data-Urban'!$BT$14</c15:sqref>
                        </c15:formulaRef>
                      </c:ext>
                    </c:extLst>
                    <c:strCache>
                      <c:ptCount val="1"/>
                      <c:pt idx="0">
                        <c:v>West Bengal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'Data-Urban'!$BT$15:$BT$22</c15:sqref>
                        </c15:fullRef>
                        <c15:formulaRef>
                          <c15:sqref>'Data-Urban'!$BT$15:$BT$21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107.27499999999999</c:v>
                      </c:pt>
                      <c:pt idx="1">
                        <c:v>117.825</c:v>
                      </c:pt>
                      <c:pt idx="2">
                        <c:v>130.4</c:v>
                      </c:pt>
                      <c:pt idx="3">
                        <c:v>138.48333333333335</c:v>
                      </c:pt>
                      <c:pt idx="4">
                        <c:v>121.56666666666668</c:v>
                      </c:pt>
                      <c:pt idx="5">
                        <c:v>127.01666666666669</c:v>
                      </c:pt>
                      <c:pt idx="6">
                        <c:v>130.71666666666667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B579-430E-BB5C-2540D7591A42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'Data-Urban'!$BU$14</c15:sqref>
                        </c15:formulaRef>
                      </c:ext>
                    </c:extLst>
                    <c:strCache>
                      <c:ptCount val="1"/>
                      <c:pt idx="0">
                        <c:v>Jharkhand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'Data-Urban'!$BU$15:$BU$22</c15:sqref>
                        </c15:fullRef>
                        <c15:formulaRef>
                          <c15:sqref>'Data-Urban'!$BU$15:$BU$21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108.64166666666667</c:v>
                      </c:pt>
                      <c:pt idx="1">
                        <c:v>118.55</c:v>
                      </c:pt>
                      <c:pt idx="2">
                        <c:v>129.64545454545456</c:v>
                      </c:pt>
                      <c:pt idx="3">
                        <c:v>137.47500000000002</c:v>
                      </c:pt>
                      <c:pt idx="4">
                        <c:v>120.29166666666669</c:v>
                      </c:pt>
                      <c:pt idx="5">
                        <c:v>125.08333333333331</c:v>
                      </c:pt>
                      <c:pt idx="6">
                        <c:v>128.62500000000003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B579-430E-BB5C-2540D7591A42}"/>
                  </c:ext>
                </c:extLst>
              </c15:ser>
            </c15:filteredLineSeries>
            <c15:filteredLine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'Data-Urban'!$BV$14</c15:sqref>
                        </c15:formulaRef>
                      </c:ext>
                    </c:extLst>
                    <c:strCache>
                      <c:ptCount val="1"/>
                      <c:pt idx="0">
                        <c:v>Orissa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'Data-Urban'!$BV$15:$BV$22</c15:sqref>
                        </c15:fullRef>
                        <c15:formulaRef>
                          <c15:sqref>'Data-Urban'!$BV$15:$BV$21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109.01666666666665</c:v>
                      </c:pt>
                      <c:pt idx="1">
                        <c:v>120.35833333333333</c:v>
                      </c:pt>
                      <c:pt idx="2">
                        <c:v>132.56363636363633</c:v>
                      </c:pt>
                      <c:pt idx="3">
                        <c:v>140.78333333333333</c:v>
                      </c:pt>
                      <c:pt idx="4">
                        <c:v>121.34166666666668</c:v>
                      </c:pt>
                      <c:pt idx="5">
                        <c:v>125.82500000000003</c:v>
                      </c:pt>
                      <c:pt idx="6">
                        <c:v>129.20000000000002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B579-430E-BB5C-2540D7591A42}"/>
                  </c:ext>
                </c:extLst>
              </c15:ser>
            </c15:filteredLineSeries>
            <c15:filteredLine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'Data-Urban'!$BW$14</c15:sqref>
                        </c15:formulaRef>
                      </c:ext>
                    </c:extLst>
                    <c:strCache>
                      <c:ptCount val="1"/>
                      <c:pt idx="0">
                        <c:v>Chattisgarh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'Data-Urban'!$BW$15:$BW$22</c15:sqref>
                        </c15:fullRef>
                        <c15:formulaRef>
                          <c15:sqref>'Data-Urban'!$BW$15:$BW$21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108.04166666666669</c:v>
                      </c:pt>
                      <c:pt idx="1">
                        <c:v>118.09166666666665</c:v>
                      </c:pt>
                      <c:pt idx="2">
                        <c:v>129.95454545454544</c:v>
                      </c:pt>
                      <c:pt idx="3">
                        <c:v>136.91666666666669</c:v>
                      </c:pt>
                      <c:pt idx="4">
                        <c:v>120.75</c:v>
                      </c:pt>
                      <c:pt idx="5">
                        <c:v>125.84999999999998</c:v>
                      </c:pt>
                      <c:pt idx="6">
                        <c:v>129.1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B579-430E-BB5C-2540D7591A42}"/>
                  </c:ext>
                </c:extLst>
              </c15:ser>
            </c15:filteredLineSeries>
            <c15:filteredLine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'Data-Urban'!$BX$14</c15:sqref>
                        </c15:formulaRef>
                      </c:ext>
                    </c:extLst>
                    <c:strCache>
                      <c:ptCount val="1"/>
                      <c:pt idx="0">
                        <c:v>Madhya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'Data-Urban'!$BX$15:$BX$22</c15:sqref>
                        </c15:fullRef>
                        <c15:formulaRef>
                          <c15:sqref>'Data-Urban'!$BX$15:$BX$21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107.47500000000001</c:v>
                      </c:pt>
                      <c:pt idx="1">
                        <c:v>117.94166666666666</c:v>
                      </c:pt>
                      <c:pt idx="2">
                        <c:v>128.99090909090913</c:v>
                      </c:pt>
                      <c:pt idx="3">
                        <c:v>135.98333333333332</c:v>
                      </c:pt>
                      <c:pt idx="4">
                        <c:v>122.11666666666667</c:v>
                      </c:pt>
                      <c:pt idx="5">
                        <c:v>126.48333333333333</c:v>
                      </c:pt>
                      <c:pt idx="6">
                        <c:v>130.31666666666666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B579-430E-BB5C-2540D7591A42}"/>
                  </c:ext>
                </c:extLst>
              </c15:ser>
            </c15:filteredLineSeries>
            <c15:filteredLine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'Data-Urban'!$BY$14</c15:sqref>
                        </c15:formulaRef>
                      </c:ext>
                    </c:extLst>
                    <c:strCache>
                      <c:ptCount val="1"/>
                      <c:pt idx="0">
                        <c:v>Gujarat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'Data-Urban'!$BY$15:$BY$22</c15:sqref>
                        </c15:fullRef>
                        <c15:formulaRef>
                          <c15:sqref>'Data-Urban'!$BY$15:$BY$21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108.74166666666667</c:v>
                      </c:pt>
                      <c:pt idx="1">
                        <c:v>119.22500000000001</c:v>
                      </c:pt>
                      <c:pt idx="2">
                        <c:v>129.55454545454549</c:v>
                      </c:pt>
                      <c:pt idx="3">
                        <c:v>135</c:v>
                      </c:pt>
                      <c:pt idx="4">
                        <c:v>119.54166666666667</c:v>
                      </c:pt>
                      <c:pt idx="5">
                        <c:v>124.425</c:v>
                      </c:pt>
                      <c:pt idx="6">
                        <c:v>126.94166666666666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B579-430E-BB5C-2540D7591A42}"/>
                  </c:ext>
                </c:extLst>
              </c15:ser>
            </c15:filteredLineSeries>
            <c15:filteredLine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'Data-Urban'!$BZ$14</c15:sqref>
                        </c15:formulaRef>
                      </c:ext>
                    </c:extLst>
                    <c:strCache>
                      <c:ptCount val="1"/>
                      <c:pt idx="0">
                        <c:v>Daman and Diu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'Data-Urban'!$BZ$15:$BZ$22</c15:sqref>
                        </c15:fullRef>
                        <c15:formulaRef>
                          <c15:sqref>'Data-Urban'!$BZ$15:$BZ$21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107.375</c:v>
                      </c:pt>
                      <c:pt idx="1">
                        <c:v>116.71666666666668</c:v>
                      </c:pt>
                      <c:pt idx="2">
                        <c:v>125.49999999999999</c:v>
                      </c:pt>
                      <c:pt idx="3">
                        <c:v>132.85833333333335</c:v>
                      </c:pt>
                      <c:pt idx="4">
                        <c:v>123.50833333333333</c:v>
                      </c:pt>
                      <c:pt idx="5">
                        <c:v>128.34166666666667</c:v>
                      </c:pt>
                      <c:pt idx="6">
                        <c:v>129.42499999999998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B579-430E-BB5C-2540D7591A42}"/>
                  </c:ext>
                </c:extLst>
              </c15:ser>
            </c15:filteredLineSeries>
            <c15:filteredLine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'Data-Urban'!$CA$14</c15:sqref>
                        </c15:formulaRef>
                      </c:ext>
                    </c:extLst>
                    <c:strCache>
                      <c:ptCount val="1"/>
                      <c:pt idx="0">
                        <c:v>Dadra and Nagar Haveli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'Data-Urban'!$CA$15:$CA$22</c15:sqref>
                        </c15:fullRef>
                        <c15:formulaRef>
                          <c15:sqref>'Data-Urban'!$CA$15:$CA$21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107.85833333333333</c:v>
                      </c:pt>
                      <c:pt idx="1">
                        <c:v>118.10833333333333</c:v>
                      </c:pt>
                      <c:pt idx="2">
                        <c:v>125.75454545454545</c:v>
                      </c:pt>
                      <c:pt idx="3">
                        <c:v>129.70000000000002</c:v>
                      </c:pt>
                      <c:pt idx="4">
                        <c:v>117.63333333333334</c:v>
                      </c:pt>
                      <c:pt idx="5">
                        <c:v>123.84166666666665</c:v>
                      </c:pt>
                      <c:pt idx="6">
                        <c:v>127.09166666666668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B579-430E-BB5C-2540D7591A42}"/>
                  </c:ext>
                </c:extLst>
              </c15:ser>
            </c15:filteredLineSeries>
            <c15:filteredLine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'Data-Urban'!$CB$14</c15:sqref>
                        </c15:formulaRef>
                      </c:ext>
                    </c:extLst>
                    <c:strCache>
                      <c:ptCount val="1"/>
                      <c:pt idx="0">
                        <c:v>Maharashtra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'Data-Urban'!$CB$15:$CB$22</c15:sqref>
                        </c15:fullRef>
                        <c15:formulaRef>
                          <c15:sqref>'Data-Urban'!$CB$15:$CB$21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107.7833333333333</c:v>
                      </c:pt>
                      <c:pt idx="1">
                        <c:v>117.82499999999999</c:v>
                      </c:pt>
                      <c:pt idx="2">
                        <c:v>128.9727272727273</c:v>
                      </c:pt>
                      <c:pt idx="3">
                        <c:v>135.00000000000003</c:v>
                      </c:pt>
                      <c:pt idx="4">
                        <c:v>119.05833333333335</c:v>
                      </c:pt>
                      <c:pt idx="5">
                        <c:v>123.35833333333333</c:v>
                      </c:pt>
                      <c:pt idx="6">
                        <c:v>127.25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B579-430E-BB5C-2540D7591A42}"/>
                  </c:ext>
                </c:extLst>
              </c15:ser>
            </c15:filteredLineSeries>
            <c15:filteredLine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'Data-Urban'!$CC$14</c15:sqref>
                        </c15:formulaRef>
                      </c:ext>
                    </c:extLst>
                    <c:strCache>
                      <c:ptCount val="1"/>
                      <c:pt idx="0">
                        <c:v>Andhra Pradesh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'Data-Urban'!$CC$15:$CC$22</c15:sqref>
                        </c15:fullRef>
                        <c15:formulaRef>
                          <c15:sqref>'Data-Urban'!$CC$15:$CC$21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107.075</c:v>
                      </c:pt>
                      <c:pt idx="1">
                        <c:v>118.91666666666664</c:v>
                      </c:pt>
                      <c:pt idx="2">
                        <c:v>132.51818181818183</c:v>
                      </c:pt>
                      <c:pt idx="3">
                        <c:v>138.88333333333333</c:v>
                      </c:pt>
                      <c:pt idx="4">
                        <c:v>123.78333333333336</c:v>
                      </c:pt>
                      <c:pt idx="5">
                        <c:v>130.45000000000002</c:v>
                      </c:pt>
                      <c:pt idx="6">
                        <c:v>133.41666666666669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B579-430E-BB5C-2540D7591A42}"/>
                  </c:ext>
                </c:extLst>
              </c15:ser>
            </c15:filteredLineSeries>
            <c15:filteredLine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'Data-Urban'!$CD$14</c15:sqref>
                        </c15:formulaRef>
                      </c:ext>
                    </c:extLst>
                    <c:strCache>
                      <c:ptCount val="1"/>
                      <c:pt idx="0">
                        <c:v>Karnataka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'Data-Urban'!$CD$15:$CD$22</c15:sqref>
                        </c15:fullRef>
                        <c15:formulaRef>
                          <c15:sqref>'Data-Urban'!$CD$15:$CD$21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109.01666666666667</c:v>
                      </c:pt>
                      <c:pt idx="1">
                        <c:v>120.91666666666667</c:v>
                      </c:pt>
                      <c:pt idx="2">
                        <c:v>134.84545454545454</c:v>
                      </c:pt>
                      <c:pt idx="3">
                        <c:v>144.59166666666667</c:v>
                      </c:pt>
                      <c:pt idx="4">
                        <c:v>127.05000000000001</c:v>
                      </c:pt>
                      <c:pt idx="5">
                        <c:v>133.41666666666666</c:v>
                      </c:pt>
                      <c:pt idx="6">
                        <c:v>137.64166666666668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B579-430E-BB5C-2540D7591A42}"/>
                  </c:ext>
                </c:extLst>
              </c15:ser>
            </c15:filteredLineSeries>
            <c15:filteredLine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'Data-Urban'!$CE$14</c15:sqref>
                        </c15:formulaRef>
                      </c:ext>
                    </c:extLst>
                    <c:strCache>
                      <c:ptCount val="1"/>
                      <c:pt idx="0">
                        <c:v>Goa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'Data-Urban'!$CE$15:$CE$22</c15:sqref>
                        </c15:fullRef>
                        <c15:formulaRef>
                          <c15:sqref>'Data-Urban'!$CE$15:$CE$21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106.97500000000001</c:v>
                      </c:pt>
                      <c:pt idx="1">
                        <c:v>115.23333333333335</c:v>
                      </c:pt>
                      <c:pt idx="2">
                        <c:v>124.7</c:v>
                      </c:pt>
                      <c:pt idx="3">
                        <c:v>132.11666666666667</c:v>
                      </c:pt>
                      <c:pt idx="4">
                        <c:v>119.74166666666666</c:v>
                      </c:pt>
                      <c:pt idx="5">
                        <c:v>125.71666666666665</c:v>
                      </c:pt>
                      <c:pt idx="6">
                        <c:v>129.08333333333334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B579-430E-BB5C-2540D7591A42}"/>
                  </c:ext>
                </c:extLst>
              </c15:ser>
            </c15:filteredLineSeries>
            <c15:filteredLine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'Data-Urban'!$CF$14</c15:sqref>
                        </c15:formulaRef>
                      </c:ext>
                    </c:extLst>
                    <c:strCache>
                      <c:ptCount val="1"/>
                      <c:pt idx="0">
                        <c:v>Lakshwadeep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'Data-Urban'!$CF$15:$CF$22</c15:sqref>
                        </c15:fullRef>
                        <c15:formulaRef>
                          <c15:sqref>'Data-Urban'!$CF$15:$CF$21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110.99166666666666</c:v>
                      </c:pt>
                      <c:pt idx="1">
                        <c:v>119.67499999999997</c:v>
                      </c:pt>
                      <c:pt idx="2">
                        <c:v>125.28181818181815</c:v>
                      </c:pt>
                      <c:pt idx="3">
                        <c:v>130.89166666666665</c:v>
                      </c:pt>
                      <c:pt idx="4">
                        <c:v>114.55833333333334</c:v>
                      </c:pt>
                      <c:pt idx="5">
                        <c:v>116.88333333333334</c:v>
                      </c:pt>
                      <c:pt idx="6">
                        <c:v>120.825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B579-430E-BB5C-2540D7591A42}"/>
                  </c:ext>
                </c:extLst>
              </c15:ser>
            </c15:filteredLineSeries>
            <c15:filteredLine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'Data-Urban'!$CG$14</c15:sqref>
                        </c15:formulaRef>
                      </c:ext>
                    </c:extLst>
                    <c:strCache>
                      <c:ptCount val="1"/>
                      <c:pt idx="0">
                        <c:v>Kerala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'Data-Urban'!$CG$15:$CG$22</c15:sqref>
                        </c15:fullRef>
                        <c15:formulaRef>
                          <c15:sqref>'Data-Urban'!$CG$15:$CG$21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111.00833333333333</c:v>
                      </c:pt>
                      <c:pt idx="1">
                        <c:v>121.01666666666665</c:v>
                      </c:pt>
                      <c:pt idx="2">
                        <c:v>134.53636363636363</c:v>
                      </c:pt>
                      <c:pt idx="3">
                        <c:v>144.79166666666669</c:v>
                      </c:pt>
                      <c:pt idx="4">
                        <c:v>124.85833333333335</c:v>
                      </c:pt>
                      <c:pt idx="5">
                        <c:v>130.29166666666666</c:v>
                      </c:pt>
                      <c:pt idx="6">
                        <c:v>136.13333333333335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B579-430E-BB5C-2540D7591A42}"/>
                  </c:ext>
                </c:extLst>
              </c15:ser>
            </c15:filteredLineSeries>
            <c15:filteredLine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'Data-Urban'!$CH$14</c15:sqref>
                        </c15:formulaRef>
                      </c:ext>
                    </c:extLst>
                    <c:strCache>
                      <c:ptCount val="1"/>
                      <c:pt idx="0">
                        <c:v>Tamil Nadu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'Data-Urban'!$CH$15:$CH$22</c15:sqref>
                        </c15:fullRef>
                        <c15:formulaRef>
                          <c15:sqref>'Data-Urban'!$CH$15:$CH$21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107.85000000000001</c:v>
                      </c:pt>
                      <c:pt idx="1">
                        <c:v>121.30833333333335</c:v>
                      </c:pt>
                      <c:pt idx="2">
                        <c:v>134.62727272727273</c:v>
                      </c:pt>
                      <c:pt idx="3">
                        <c:v>141.16666666666666</c:v>
                      </c:pt>
                      <c:pt idx="4">
                        <c:v>124.50833333333334</c:v>
                      </c:pt>
                      <c:pt idx="5">
                        <c:v>129.68333333333334</c:v>
                      </c:pt>
                      <c:pt idx="6">
                        <c:v>135.35833333333335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B579-430E-BB5C-2540D7591A42}"/>
                  </c:ext>
                </c:extLst>
              </c15:ser>
            </c15:filteredLineSeries>
            <c15:filteredLine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'Data-Urban'!$CI$14</c15:sqref>
                        </c15:formulaRef>
                      </c:ext>
                    </c:extLst>
                    <c:strCache>
                      <c:ptCount val="1"/>
                      <c:pt idx="0">
                        <c:v>Pondicherry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'Data-Urban'!$CI$15:$CI$22</c15:sqref>
                        </c15:fullRef>
                        <c15:formulaRef>
                          <c15:sqref>'Data-Urban'!$CI$15:$CI$21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108.29166666666669</c:v>
                      </c:pt>
                      <c:pt idx="1">
                        <c:v>119.00833333333331</c:v>
                      </c:pt>
                      <c:pt idx="2">
                        <c:v>131.45454545454547</c:v>
                      </c:pt>
                      <c:pt idx="3">
                        <c:v>139.00833333333335</c:v>
                      </c:pt>
                      <c:pt idx="4">
                        <c:v>126.46666666666665</c:v>
                      </c:pt>
                      <c:pt idx="5">
                        <c:v>128.85</c:v>
                      </c:pt>
                      <c:pt idx="6">
                        <c:v>131.84166666666667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B579-430E-BB5C-2540D7591A42}"/>
                  </c:ext>
                </c:extLst>
              </c15:ser>
            </c15:filteredLineSeries>
            <c15:filteredLine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'Data-Urban'!$CJ$14</c15:sqref>
                        </c15:formulaRef>
                      </c:ext>
                    </c:extLst>
                    <c:strCache>
                      <c:ptCount val="1"/>
                      <c:pt idx="0">
                        <c:v>Andaman and Nicobar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'Data-Urban'!$CJ$15:$CJ$22</c15:sqref>
                        </c15:fullRef>
                        <c15:formulaRef>
                          <c15:sqref>'Data-Urban'!$CJ$15:$CJ$21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110.58333333333336</c:v>
                      </c:pt>
                      <c:pt idx="1">
                        <c:v>120.80833333333334</c:v>
                      </c:pt>
                      <c:pt idx="2">
                        <c:v>130.10909090909092</c:v>
                      </c:pt>
                      <c:pt idx="3">
                        <c:v>134.70833333333334</c:v>
                      </c:pt>
                      <c:pt idx="4">
                        <c:v>117.52500000000002</c:v>
                      </c:pt>
                      <c:pt idx="5">
                        <c:v>123.35833333333333</c:v>
                      </c:pt>
                      <c:pt idx="6">
                        <c:v>128.13333333333333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B579-430E-BB5C-2540D7591A42}"/>
                  </c:ext>
                </c:extLst>
              </c15:ser>
            </c15:filteredLineSeries>
            <c15:filteredLine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'Data-Urban'!$CK$14</c15:sqref>
                        </c15:formulaRef>
                      </c:ext>
                    </c:extLst>
                    <c:strCache>
                      <c:ptCount val="1"/>
                      <c:pt idx="0">
                        <c:v>Telangana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'Data-Urban'!$BA$15:$BA$22</c15:sqref>
                        </c15:fullRef>
                        <c15:formulaRef>
                          <c15:sqref>'Data-Urban'!$BA$15:$BA$21</c15:sqref>
                        </c15:formulaRef>
                      </c:ext>
                    </c:extLst>
                    <c:strCache>
                      <c:ptCount val="7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'Data-Urban'!$CK$15:$CK$22</c15:sqref>
                        </c15:fullRef>
                        <c15:formulaRef>
                          <c15:sqref>'Data-Urban'!$CK$15:$CK$21</c15:sqref>
                        </c15:formulaRef>
                      </c:ext>
                    </c:extLst>
                    <c:numCache>
                      <c:formatCode>0.00</c:formatCode>
                      <c:ptCount val="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9.9166666666666661</c:v>
                      </c:pt>
                      <c:pt idx="4">
                        <c:v>121.75</c:v>
                      </c:pt>
                      <c:pt idx="5">
                        <c:v>128.76666666666668</c:v>
                      </c:pt>
                      <c:pt idx="6">
                        <c:v>133.19166666666666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B579-430E-BB5C-2540D7591A42}"/>
                  </c:ext>
                </c:extLst>
              </c15:ser>
            </c15:filteredLineSeries>
          </c:ext>
        </c:extLst>
      </c:lineChart>
      <c:catAx>
        <c:axId val="378258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60592"/>
        <c:crosses val="autoZero"/>
        <c:auto val="1"/>
        <c:lblAlgn val="ctr"/>
        <c:lblOffset val="100"/>
        <c:noMultiLvlLbl val="0"/>
      </c:catAx>
      <c:valAx>
        <c:axId val="378260592"/>
        <c:scaling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5895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DFEC1DA-A661-45E5-88FF-55AC72A3AC00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570F277-82E3-4579-AE1C-873EBF191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811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C1DA-A661-45E5-88FF-55AC72A3AC00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277-82E3-4579-AE1C-873EBF191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79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C1DA-A661-45E5-88FF-55AC72A3AC00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277-82E3-4579-AE1C-873EBF191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390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C1DA-A661-45E5-88FF-55AC72A3AC00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277-82E3-4579-AE1C-873EBF191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924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C1DA-A661-45E5-88FF-55AC72A3AC00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277-82E3-4579-AE1C-873EBF191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357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C1DA-A661-45E5-88FF-55AC72A3AC00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277-82E3-4579-AE1C-873EBF191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835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C1DA-A661-45E5-88FF-55AC72A3AC00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277-82E3-4579-AE1C-873EBF191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797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C1DA-A661-45E5-88FF-55AC72A3AC00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277-82E3-4579-AE1C-873EBF191F4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4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C1DA-A661-45E5-88FF-55AC72A3AC00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277-82E3-4579-AE1C-873EBF191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803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3F8D-1D6A-4080-A57A-866099DF9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D9345-C83F-479F-9DD3-BC2B2EC5E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4A09-6C65-4F47-8425-308F0F82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C1DA-A661-45E5-88FF-55AC72A3AC00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5FFBE-EE15-45C2-9D7E-E08045C4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BD876-898B-4579-9BB5-546BDCB8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277-82E3-4579-AE1C-873EBF191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8104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F174-49F3-4723-9FE1-4BF1E978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4008A-0B0F-4099-9ACE-6AD095525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EEA97-AC98-4EE7-90A2-428CE1AD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C1DA-A661-45E5-88FF-55AC72A3AC00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3BCBE-0009-45C2-9FAB-9A350019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EEBCE-757D-47E1-B3DC-60ACF372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277-82E3-4579-AE1C-873EBF191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33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C1DA-A661-45E5-88FF-55AC72A3AC00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277-82E3-4579-AE1C-873EBF191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547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34DC-4F32-4DE9-AA15-FA84B793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816C6-4CE4-4DD6-9F41-ECAD818A9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F7FEC-3F13-443A-8425-C6C83934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C1DA-A661-45E5-88FF-55AC72A3AC00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8C457-5DD6-4AC0-8FD4-DBEA08C2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56284-744F-4ADE-8C47-634E2287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277-82E3-4579-AE1C-873EBF191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4469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686D-0E5B-4DF2-A718-9C655EF3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E3586-ACB8-4D5D-96B2-8BC6BCF79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C2207-21F7-4FFE-9655-1F8544D22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E24B1-AD8B-4DB7-8383-084EE3CE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C1DA-A661-45E5-88FF-55AC72A3AC00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AC3F4-EA7E-4FBE-A182-4A52B1DC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A02EE-82A8-42EC-B2E7-C5C3F71C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277-82E3-4579-AE1C-873EBF191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366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5CCA-FA9B-4A71-A4D0-76E73BDD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DA55D-ACA6-4CDA-88D9-4B98998B9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3D72B-FC62-423E-876B-FF6C2F047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39B9B-EA15-4C45-ACB7-61A2F3F86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A4368-B968-4555-B526-4116DCDEB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497C3-F33D-468B-BC5E-BCE0B4A2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C1DA-A661-45E5-88FF-55AC72A3AC00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322D5-ADEC-4A0A-9CFA-89DE3252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0CDC22-2EC9-4C46-B6BD-726A0C99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277-82E3-4579-AE1C-873EBF191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7253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63B0-A056-43FD-9C46-12DD216E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AB604-EA5E-40B0-B802-570348AE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C1DA-A661-45E5-88FF-55AC72A3AC00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6EAF3-1DE7-4FCD-A827-26E9FEFD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DF03-7554-40DA-903E-F625D63F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277-82E3-4579-AE1C-873EBF191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2592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79C9B-0E31-4E5B-A32A-77BA23A7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C1DA-A661-45E5-88FF-55AC72A3AC00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78FA4-3E40-42AF-A57E-DD2796DC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9FC18-0ABC-4A83-994B-019B1314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277-82E3-4579-AE1C-873EBF191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5790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4C49-130E-4293-A64C-474518B1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ECC3D-FCFA-413A-A481-52E04CBE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35F52-F8C2-4608-BBD2-0525DB323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4038C-F023-47DF-BCCD-BDAC7A0F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C1DA-A661-45E5-88FF-55AC72A3AC00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8AE7C-83C5-4025-95A0-B91EC3F2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E32D-C32A-404E-B9E4-2FF3E48E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277-82E3-4579-AE1C-873EBF191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7016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7EFF-1A04-403F-BD63-52A92E30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47ECD-59DD-4EF7-8043-F32400AE8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CCB5B-FDF2-4091-9BA4-EE9713988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54A75-68E0-4E35-B552-C1CCB010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C1DA-A661-45E5-88FF-55AC72A3AC00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01862-48E0-4057-8E82-41D8A113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C5BEE-202F-4B04-BC6C-3105F856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277-82E3-4579-AE1C-873EBF191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8964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A424-E9E2-48B2-8CEA-E363B28D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881E8-4C74-4733-BF91-1E2C07B22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5CD9D-5395-4E66-BA20-88F4B953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C1DA-A661-45E5-88FF-55AC72A3AC00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D5FA3-D8B2-4AA0-A5C4-D7ECD405D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47429-CBE5-4D80-874C-9E73070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277-82E3-4579-AE1C-873EBF191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1484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C1448F-FF45-4CD6-B7BE-5E7C0EAA6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4FE6D-EB93-4599-8E7D-8AC751BCD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62C7-E49C-4E50-85E4-B433B125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C1DA-A661-45E5-88FF-55AC72A3AC00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7FCA-E7B4-4DB7-A0D0-FB88D7E4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C8E7C-9B6C-4A43-80BC-7D570FD5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277-82E3-4579-AE1C-873EBF191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55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C1DA-A661-45E5-88FF-55AC72A3AC00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277-82E3-4579-AE1C-873EBF191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82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C1DA-A661-45E5-88FF-55AC72A3AC00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277-82E3-4579-AE1C-873EBF191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17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C1DA-A661-45E5-88FF-55AC72A3AC00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277-82E3-4579-AE1C-873EBF191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11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C1DA-A661-45E5-88FF-55AC72A3AC00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277-82E3-4579-AE1C-873EBF191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C1DA-A661-45E5-88FF-55AC72A3AC00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277-82E3-4579-AE1C-873EBF191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87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C1DA-A661-45E5-88FF-55AC72A3AC00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277-82E3-4579-AE1C-873EBF191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65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C1DA-A661-45E5-88FF-55AC72A3AC00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277-82E3-4579-AE1C-873EBF191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72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FEC1DA-A661-45E5-88FF-55AC72A3AC00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70F277-82E3-4579-AE1C-873EBF191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6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303E0-03F4-4909-9911-AA79A165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401C4-68A4-4BBC-8208-C5ECFA77C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39C6-4C87-4828-8798-063FD6980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EC1DA-A661-45E5-88FF-55AC72A3AC00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D4F39-8289-483F-9B09-7626DD7C8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12077-E004-4787-B271-CB71D2677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0F277-82E3-4579-AE1C-873EBF191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70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in/resources/state-level-consumer-price-index-ruralurban-december-2017-base-2012100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#Graphs_Rural!A1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hyperlink" Target="#Graphs_Urban!A1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7" Type="http://schemas.openxmlformats.org/officeDocument/2006/relationships/chart" Target="../charts/chart14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hyperlink" Target="#'Graphs_State-wise'!A1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25C2-B541-4292-B6E3-01734A708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44" y="1243298"/>
            <a:ext cx="10966939" cy="1693333"/>
          </a:xfrm>
        </p:spPr>
        <p:txBody>
          <a:bodyPr>
            <a:noAutofit/>
          </a:bodyPr>
          <a:lstStyle/>
          <a:p>
            <a:pPr algn="ctr"/>
            <a:r>
              <a:rPr lang="en-IN" sz="2800" b="1" u="sng" dirty="0"/>
              <a:t>INTRODUCTION TO DATA MANAGEMENT PROJECT</a:t>
            </a:r>
            <a:br>
              <a:rPr lang="en-IN" sz="2800" dirty="0"/>
            </a:br>
            <a:br>
              <a:rPr lang="en-IN" sz="2800" b="1" i="1" dirty="0"/>
            </a:br>
            <a:r>
              <a:rPr lang="en-IN" sz="2000" b="1" i="1" dirty="0"/>
              <a:t>STATE LEVEL CONSUMER PRICE INDEX (RURAL/URBAN)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6EC8A-3918-448B-A467-252BCD7A6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6769" y="6334797"/>
            <a:ext cx="6975231" cy="523203"/>
          </a:xfrm>
        </p:spPr>
        <p:txBody>
          <a:bodyPr/>
          <a:lstStyle/>
          <a:p>
            <a:pPr algn="r"/>
            <a:r>
              <a:rPr lang="en-IN" dirty="0"/>
              <a:t>BHARATH SIMHA REDDY MARAM</a:t>
            </a:r>
          </a:p>
        </p:txBody>
      </p:sp>
    </p:spTree>
    <p:extLst>
      <p:ext uri="{BB962C8B-B14F-4D97-AF65-F5344CB8AC3E}">
        <p14:creationId xmlns:p14="http://schemas.microsoft.com/office/powerpoint/2010/main" val="231785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7048-CFF1-4E03-84FC-266E2A9A3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62000"/>
          </a:xfrm>
        </p:spPr>
        <p:txBody>
          <a:bodyPr>
            <a:normAutofit/>
          </a:bodyPr>
          <a:lstStyle/>
          <a:p>
            <a:r>
              <a:rPr lang="en-IN" sz="2800" dirty="0"/>
              <a:t>DATASET 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DC1A2-12BE-49CA-926E-17F0FCB5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57430"/>
            <a:ext cx="10131425" cy="1708964"/>
          </a:xfrm>
        </p:spPr>
        <p:txBody>
          <a:bodyPr>
            <a:normAutofit/>
          </a:bodyPr>
          <a:lstStyle/>
          <a:p>
            <a:r>
              <a:rPr lang="en-IN" sz="2000" u="sng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2"/>
              </a:rPr>
              <a:t>https://data.gov.in/resources/state-level-consumer-price-index-ruralurban-december-2017-base-2012100</a:t>
            </a:r>
            <a:endParaRPr lang="en-IN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29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7749-4F48-4774-8D8D-8638B157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CONSUMER PRICE INDEX: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12D20-E17B-4B68-8C3A-56216113D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389" y="2655277"/>
            <a:ext cx="9785837" cy="3842239"/>
          </a:xfrm>
        </p:spPr>
        <p:txBody>
          <a:bodyPr anchor="t"/>
          <a:lstStyle/>
          <a:p>
            <a:r>
              <a:rPr lang="en-IN" dirty="0"/>
              <a:t>A Consumer Price Index (CPI) measures changes in the price level of market basket of consumer goods and services purchased by households.</a:t>
            </a:r>
          </a:p>
          <a:p>
            <a:endParaRPr lang="en-IN" dirty="0"/>
          </a:p>
          <a:p>
            <a:r>
              <a:rPr lang="en-IN" dirty="0"/>
              <a:t>The CPI is a statistical estimate constructed using the prices of a sample of representative items whose prices are collected periodically.</a:t>
            </a:r>
          </a:p>
          <a:p>
            <a:endParaRPr lang="en-IN" dirty="0"/>
          </a:p>
          <a:p>
            <a:r>
              <a:rPr lang="en-IN" dirty="0"/>
              <a:t>The index is usually computed monthly, or quarterly.</a:t>
            </a:r>
          </a:p>
        </p:txBody>
      </p:sp>
    </p:spTree>
    <p:extLst>
      <p:ext uri="{BB962C8B-B14F-4D97-AF65-F5344CB8AC3E}">
        <p14:creationId xmlns:p14="http://schemas.microsoft.com/office/powerpoint/2010/main" val="354879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D8A5-949A-4F3B-B2EE-255E5A41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53208"/>
          </a:xfrm>
        </p:spPr>
        <p:txBody>
          <a:bodyPr/>
          <a:lstStyle/>
          <a:p>
            <a:r>
              <a:rPr lang="en-IN" dirty="0"/>
              <a:t>Analysis on 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C1D84-5578-42C4-90C0-005CF5729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Based on Dataset of state Level consumer Price Index, We can do as follows:</a:t>
            </a:r>
          </a:p>
          <a:p>
            <a:endParaRPr lang="en-IN" dirty="0"/>
          </a:p>
          <a:p>
            <a:r>
              <a:rPr lang="en-IN" dirty="0"/>
              <a:t>Visualizing the Rural sector CPI in State level</a:t>
            </a:r>
          </a:p>
          <a:p>
            <a:r>
              <a:rPr lang="en-IN" dirty="0"/>
              <a:t>Visualizing the Urban Sector CPI in State level</a:t>
            </a:r>
          </a:p>
          <a:p>
            <a:r>
              <a:rPr lang="en-IN" dirty="0"/>
              <a:t>Comparing the different sectors CPI in state level</a:t>
            </a:r>
          </a:p>
          <a:p>
            <a:r>
              <a:rPr lang="en-IN" dirty="0"/>
              <a:t>Visualizing the data for Rural + Urban sector  in state level</a:t>
            </a:r>
          </a:p>
          <a:p>
            <a:r>
              <a:rPr lang="en-IN" dirty="0"/>
              <a:t>State wise and year wise comparison of CPI for different sectors</a:t>
            </a:r>
          </a:p>
        </p:txBody>
      </p:sp>
    </p:spTree>
    <p:extLst>
      <p:ext uri="{BB962C8B-B14F-4D97-AF65-F5344CB8AC3E}">
        <p14:creationId xmlns:p14="http://schemas.microsoft.com/office/powerpoint/2010/main" val="32273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6229-D3B4-44F4-BE08-2A342985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706316"/>
            <a:ext cx="10131425" cy="964223"/>
          </a:xfrm>
        </p:spPr>
        <p:txBody>
          <a:bodyPr>
            <a:normAutofit/>
          </a:bodyPr>
          <a:lstStyle/>
          <a:p>
            <a:r>
              <a:rPr lang="en-IN" sz="2400" dirty="0"/>
              <a:t>Visualizing the Rural sector CPI in State level	</a:t>
            </a:r>
          </a:p>
        </p:txBody>
      </p:sp>
      <p:graphicFrame>
        <p:nvGraphicFramePr>
          <p:cNvPr id="4" name="Content Placeholder 3">
            <a:hlinkClick r:id="rId2"/>
            <a:extLst>
              <a:ext uri="{FF2B5EF4-FFF2-40B4-BE49-F238E27FC236}">
                <a16:creationId xmlns:a16="http://schemas.microsoft.com/office/drawing/2014/main" id="{A3AB8355-D1EB-46C2-B23C-232ECAC9A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172779"/>
              </p:ext>
            </p:extLst>
          </p:nvPr>
        </p:nvGraphicFramePr>
        <p:xfrm>
          <a:off x="175846" y="1670539"/>
          <a:ext cx="11920904" cy="5064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6403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E8CB1-2472-433C-8E64-04FAB313C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78" y="782516"/>
            <a:ext cx="10131425" cy="747345"/>
          </a:xfrm>
        </p:spPr>
        <p:txBody>
          <a:bodyPr anchor="t"/>
          <a:lstStyle/>
          <a:p>
            <a:r>
              <a:rPr lang="en-IN" dirty="0"/>
              <a:t>As the Rural sector Graph is more complex to Understand, It can be simplified as follows: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740F5CE-99AA-4808-B1A1-A88C9B1FEB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031259"/>
              </p:ext>
            </p:extLst>
          </p:nvPr>
        </p:nvGraphicFramePr>
        <p:xfrm>
          <a:off x="710222" y="1433879"/>
          <a:ext cx="3604603" cy="2136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2E20938-1D0C-4E4A-B572-25F5A85496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257764"/>
              </p:ext>
            </p:extLst>
          </p:nvPr>
        </p:nvGraphicFramePr>
        <p:xfrm>
          <a:off x="710222" y="3859602"/>
          <a:ext cx="3604603" cy="2136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B2C0011-68C5-4339-B0C4-7F5B9EDD4C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6031314"/>
              </p:ext>
            </p:extLst>
          </p:nvPr>
        </p:nvGraphicFramePr>
        <p:xfrm>
          <a:off x="4480930" y="1433879"/>
          <a:ext cx="3453397" cy="2110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3FDA1EF-BC04-4B2F-BE90-69BE120149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500817"/>
              </p:ext>
            </p:extLst>
          </p:nvPr>
        </p:nvGraphicFramePr>
        <p:xfrm>
          <a:off x="8176626" y="3872277"/>
          <a:ext cx="3377199" cy="2123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3E9C88F-25DB-43E1-B2AB-CA4F1B5FEA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097021"/>
              </p:ext>
            </p:extLst>
          </p:nvPr>
        </p:nvGraphicFramePr>
        <p:xfrm>
          <a:off x="4480930" y="3872277"/>
          <a:ext cx="3453397" cy="2110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DC13368-A4CB-4D62-9F9B-5408E51DBE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449753"/>
              </p:ext>
            </p:extLst>
          </p:nvPr>
        </p:nvGraphicFramePr>
        <p:xfrm>
          <a:off x="8176626" y="1433879"/>
          <a:ext cx="3377198" cy="2110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7453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5E3E-9CF3-4F5C-A059-FC752A91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09650"/>
          </a:xfrm>
        </p:spPr>
        <p:txBody>
          <a:bodyPr/>
          <a:lstStyle/>
          <a:p>
            <a:r>
              <a:rPr lang="en-IN" sz="2400" dirty="0"/>
              <a:t>Visualizing the Urban Sector CPI in State level</a:t>
            </a:r>
            <a:endParaRPr lang="en-IN" dirty="0"/>
          </a:p>
        </p:txBody>
      </p:sp>
      <p:graphicFrame>
        <p:nvGraphicFramePr>
          <p:cNvPr id="4" name="Content Placeholder 3">
            <a:hlinkClick r:id="rId2"/>
            <a:extLst>
              <a:ext uri="{FF2B5EF4-FFF2-40B4-BE49-F238E27FC236}">
                <a16:creationId xmlns:a16="http://schemas.microsoft.com/office/drawing/2014/main" id="{B11BD91B-0A30-4C3C-88B0-4EC6907C33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171906"/>
              </p:ext>
            </p:extLst>
          </p:nvPr>
        </p:nvGraphicFramePr>
        <p:xfrm>
          <a:off x="209550" y="1619251"/>
          <a:ext cx="11801475" cy="4895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2907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AF21-F9C8-458B-A797-3F1BA5A2F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1" y="665693"/>
            <a:ext cx="10131425" cy="686858"/>
          </a:xfrm>
        </p:spPr>
        <p:txBody>
          <a:bodyPr anchor="t"/>
          <a:lstStyle/>
          <a:p>
            <a:r>
              <a:rPr lang="en-IN" dirty="0"/>
              <a:t>As the Urban sector Graph is more complex to Understand, It can be simplified as follows:</a:t>
            </a:r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5DFF7BB-345B-4E0C-BE30-873590A1B8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702842"/>
              </p:ext>
            </p:extLst>
          </p:nvPr>
        </p:nvGraphicFramePr>
        <p:xfrm>
          <a:off x="7700010" y="4156362"/>
          <a:ext cx="3252470" cy="2029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70D544B-E621-45C2-A11C-6D461350A8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6919333"/>
              </p:ext>
            </p:extLst>
          </p:nvPr>
        </p:nvGraphicFramePr>
        <p:xfrm>
          <a:off x="4102417" y="4156362"/>
          <a:ext cx="3252470" cy="2029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9E836F3-ABD8-41E3-BC67-94ABE270A6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570086"/>
              </p:ext>
            </p:extLst>
          </p:nvPr>
        </p:nvGraphicFramePr>
        <p:xfrm>
          <a:off x="504825" y="1540452"/>
          <a:ext cx="3252470" cy="2029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6711B5E-7F01-4674-85A0-75737846B5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644261"/>
              </p:ext>
            </p:extLst>
          </p:nvPr>
        </p:nvGraphicFramePr>
        <p:xfrm>
          <a:off x="4102417" y="1540452"/>
          <a:ext cx="3252470" cy="2029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834079E-7246-43CE-9E80-D018B63D36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444484"/>
              </p:ext>
            </p:extLst>
          </p:nvPr>
        </p:nvGraphicFramePr>
        <p:xfrm>
          <a:off x="7700010" y="1540452"/>
          <a:ext cx="3252470" cy="2029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38BC517-B279-4913-8CE4-8011DEBC77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29565"/>
              </p:ext>
            </p:extLst>
          </p:nvPr>
        </p:nvGraphicFramePr>
        <p:xfrm>
          <a:off x="504825" y="4156364"/>
          <a:ext cx="3252470" cy="2029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19272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50E1-8216-43BF-B9E4-8F4F4D37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78" y="398585"/>
            <a:ext cx="10131425" cy="849923"/>
          </a:xfrm>
        </p:spPr>
        <p:txBody>
          <a:bodyPr>
            <a:normAutofit/>
          </a:bodyPr>
          <a:lstStyle/>
          <a:p>
            <a:r>
              <a:rPr lang="en-IN" sz="2400" dirty="0"/>
              <a:t>Comparing the different sectors CPI in state level</a:t>
            </a:r>
          </a:p>
        </p:txBody>
      </p:sp>
      <p:graphicFrame>
        <p:nvGraphicFramePr>
          <p:cNvPr id="4" name="Content Placeholder 3">
            <a:hlinkClick r:id="rId2"/>
            <a:extLst>
              <a:ext uri="{FF2B5EF4-FFF2-40B4-BE49-F238E27FC236}">
                <a16:creationId xmlns:a16="http://schemas.microsoft.com/office/drawing/2014/main" id="{9C06C9FE-5911-4156-A135-9D5E24C9E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903585"/>
              </p:ext>
            </p:extLst>
          </p:nvPr>
        </p:nvGraphicFramePr>
        <p:xfrm>
          <a:off x="175846" y="1512276"/>
          <a:ext cx="12016154" cy="5222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4537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3C433-B40D-4E30-8C23-6C4B72A94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713741"/>
            <a:ext cx="10131425" cy="962660"/>
          </a:xfrm>
        </p:spPr>
        <p:txBody>
          <a:bodyPr/>
          <a:lstStyle/>
          <a:p>
            <a:r>
              <a:rPr lang="en-IN" dirty="0"/>
              <a:t>As the State wise Graph is more complex to Understand, It can be simplified as follows: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C312CC4-22DA-4E04-B1EA-5BCB45399C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141270"/>
              </p:ext>
            </p:extLst>
          </p:nvPr>
        </p:nvGraphicFramePr>
        <p:xfrm>
          <a:off x="552450" y="1483360"/>
          <a:ext cx="5524500" cy="2687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01D166E-0954-40AD-BF34-FF88A16DA2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5435972"/>
              </p:ext>
            </p:extLst>
          </p:nvPr>
        </p:nvGraphicFramePr>
        <p:xfrm>
          <a:off x="6076950" y="1483360"/>
          <a:ext cx="5524500" cy="2687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3A4A858-13CB-42D8-A520-1227538FC5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725649"/>
              </p:ext>
            </p:extLst>
          </p:nvPr>
        </p:nvGraphicFramePr>
        <p:xfrm>
          <a:off x="6076950" y="4170680"/>
          <a:ext cx="5524500" cy="258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CBD0451-4DBE-414E-BC70-B226F18C19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5557940"/>
              </p:ext>
            </p:extLst>
          </p:nvPr>
        </p:nvGraphicFramePr>
        <p:xfrm>
          <a:off x="571500" y="4170680"/>
          <a:ext cx="5524500" cy="258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49295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58</TotalTime>
  <Words>268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Office Theme</vt:lpstr>
      <vt:lpstr>INTRODUCTION TO DATA MANAGEMENT PROJECT  STATE LEVEL CONSUMER PRICE INDEX (RURAL/URBAN) </vt:lpstr>
      <vt:lpstr>CONSUMER PRICE INDEX:</vt:lpstr>
      <vt:lpstr>Analysis on Dataset:</vt:lpstr>
      <vt:lpstr>Visualizing the Rural sector CPI in State level </vt:lpstr>
      <vt:lpstr>PowerPoint Presentation</vt:lpstr>
      <vt:lpstr>Visualizing the Urban Sector CPI in State level</vt:lpstr>
      <vt:lpstr>PowerPoint Presentation</vt:lpstr>
      <vt:lpstr>Comparing the different sectors CPI in state level</vt:lpstr>
      <vt:lpstr>PowerPoint Presentation</vt:lpstr>
      <vt:lpstr>DATASET REFERENCE: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MANAGEMENT PROJECT  STATE LEVEL CONSUMER PRICE INDEX (RURAL/URBAN) </dc:title>
  <dc:creator>Maram Bharath Simha Reddy</dc:creator>
  <cp:lastModifiedBy>Maram Bharath Simha Reddy</cp:lastModifiedBy>
  <cp:revision>15</cp:revision>
  <dcterms:created xsi:type="dcterms:W3CDTF">2018-11-17T14:06:41Z</dcterms:created>
  <dcterms:modified xsi:type="dcterms:W3CDTF">2018-11-17T15:05:01Z</dcterms:modified>
</cp:coreProperties>
</file>