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4" r:id="rId7"/>
    <p:sldId id="261" r:id="rId8"/>
    <p:sldId id="259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HTML, CSS – UI Front end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JAVA SCRIPT – UI Front end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 – Lambda Backend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HTML, CSS – UI Front end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JAVA SCRIPT – UI Front end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PYTHON – Lambda Backend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4081453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Building Application with serverless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90" y="5023920"/>
            <a:ext cx="10993549" cy="1239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Done By:</a:t>
            </a:r>
          </a:p>
          <a:p>
            <a:br>
              <a:rPr lang="en-US" dirty="0">
                <a:solidFill>
                  <a:srgbClr val="7CEBFF"/>
                </a:solidFill>
              </a:rPr>
            </a:br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Bharath Parthasarathy	N01609484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580A-4542-CF6A-023A-1BA57DA8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F208-A195-FBA8-E2A5-730674AF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Overview of the application and its objectives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overview highlighting AWS services used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Implementation details including frontend, backend, and 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Achieved project objectives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41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780-37D9-11A0-7E23-836EF888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&amp;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AD27-D127-264C-34E6-A31BB9FBAD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 to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ABCBooks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the need for a web-based application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Objectives of the new application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CC43AB-5572-1714-2BFD-A9A877D591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7179" y="2660355"/>
            <a:ext cx="6149146" cy="2972349"/>
          </a:xfrm>
        </p:spPr>
      </p:pic>
    </p:spTree>
    <p:extLst>
      <p:ext uri="{BB962C8B-B14F-4D97-AF65-F5344CB8AC3E}">
        <p14:creationId xmlns:p14="http://schemas.microsoft.com/office/powerpoint/2010/main" val="254760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AWS Services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42A529-D6C6-120C-8FDD-5B3873A04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665281"/>
            <a:ext cx="2695951" cy="239110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0B7F31-83E0-B2B8-1419-A6C8A293A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17" y="874643"/>
            <a:ext cx="3366181" cy="17672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C4B631-BACD-407F-B9C2-5AF77CDA0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480" y="756455"/>
            <a:ext cx="1854183" cy="18854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486574-414B-1962-CE9E-C666F4279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1663" y="741492"/>
            <a:ext cx="2305372" cy="23148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2209B6-3727-0B10-A904-BC0DDEA499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76" y="3087978"/>
            <a:ext cx="4170758" cy="17850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03C5ED-88D6-245E-6EA2-FED17ADD3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719" y="2819067"/>
            <a:ext cx="3366181" cy="18627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F16C7B-C68E-EB2B-BC0C-379010B0E3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1477" y="3157921"/>
            <a:ext cx="2818051" cy="176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Languages used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69261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546D-2C9E-E8AC-6BAA-A38DADC8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Gateway &amp; Lambda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429CB-9B24-C372-5930-F1F698703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315620"/>
            <a:ext cx="5393100" cy="2934999"/>
          </a:xfrm>
        </p:spPr>
        <p:txBody>
          <a:bodyPr/>
          <a:lstStyle/>
          <a:p>
            <a:r>
              <a:rPr lang="en-IN" dirty="0"/>
              <a:t>API Gateway Methods </a:t>
            </a:r>
          </a:p>
          <a:p>
            <a:r>
              <a:rPr lang="en-IN" dirty="0"/>
              <a:t>Lambda function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2FDAB8-796F-F093-008C-A5EEECD620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189147" y="1931882"/>
            <a:ext cx="2843996" cy="470666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C21A17-0F78-A928-A0B9-B5CA54B7B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28" y="3429000"/>
            <a:ext cx="7232098" cy="29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3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F36D-AD67-A853-354A-5C56DC57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Dynamo DB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F80897-2294-8683-D2CB-9FD29C0E6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361" y="2181762"/>
            <a:ext cx="10231278" cy="3677163"/>
          </a:xfrm>
        </p:spPr>
      </p:pic>
    </p:spTree>
    <p:extLst>
      <p:ext uri="{BB962C8B-B14F-4D97-AF65-F5344CB8AC3E}">
        <p14:creationId xmlns:p14="http://schemas.microsoft.com/office/powerpoint/2010/main" val="78883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9CE4-2D63-611E-B64F-67C7207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Cognito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91242-4A9C-465C-C93E-F8D23A524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314" y="2208657"/>
            <a:ext cx="2314123" cy="3678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A2207E-C4F0-7AB8-0CD8-54D3363AD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253" y="2208657"/>
            <a:ext cx="8545107" cy="9084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8F36E0-341D-FBBF-DBCA-E803672D1B1B}"/>
              </a:ext>
            </a:extLst>
          </p:cNvPr>
          <p:cNvSpPr/>
          <p:nvPr/>
        </p:nvSpPr>
        <p:spPr>
          <a:xfrm>
            <a:off x="996696" y="6062472"/>
            <a:ext cx="2482557" cy="411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D26B0-C5DB-0B33-7394-4C43FF3C2184}"/>
              </a:ext>
            </a:extLst>
          </p:cNvPr>
          <p:cNvSpPr txBox="1"/>
          <p:nvPr/>
        </p:nvSpPr>
        <p:spPr>
          <a:xfrm>
            <a:off x="3659886" y="324047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User Authorization with Id token</a:t>
            </a:r>
          </a:p>
        </p:txBody>
      </p:sp>
    </p:spTree>
    <p:extLst>
      <p:ext uri="{BB962C8B-B14F-4D97-AF65-F5344CB8AC3E}">
        <p14:creationId xmlns:p14="http://schemas.microsoft.com/office/powerpoint/2010/main" val="122907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2FA5-936C-F994-1070-7DD59809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 53 &amp; Cloud 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891B-6D1F-CFB6-8C21-7D70429E2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Routing the DNS traffic from public domain – Route 53</a:t>
            </a:r>
          </a:p>
          <a:p>
            <a:pPr lvl="1"/>
            <a:r>
              <a:rPr lang="en-IN" dirty="0"/>
              <a:t>Amazon Certificate Manager – Secure the website URL</a:t>
            </a:r>
          </a:p>
          <a:p>
            <a:pPr marL="324000" lvl="1" indent="0">
              <a:buNone/>
            </a:pPr>
            <a:endParaRPr lang="en-IN" sz="2000" dirty="0"/>
          </a:p>
          <a:p>
            <a:r>
              <a:rPr lang="en-IN" sz="2000" dirty="0"/>
              <a:t>Distributing the web content – CloudFront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278D4-87AF-7F39-255C-97045643B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078" y="2180495"/>
            <a:ext cx="5130763" cy="3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284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69</TotalTime>
  <Words>133</Words>
  <Application>Microsoft Office PowerPoint</Application>
  <PresentationFormat>Widescreen</PresentationFormat>
  <Paragraphs>33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Gill Sans MT</vt:lpstr>
      <vt:lpstr>Söhne</vt:lpstr>
      <vt:lpstr>Wingdings 2</vt:lpstr>
      <vt:lpstr>Custom</vt:lpstr>
      <vt:lpstr>Building Application with serverless architecture</vt:lpstr>
      <vt:lpstr>Executive Summary</vt:lpstr>
      <vt:lpstr>Introduction &amp; Architecture</vt:lpstr>
      <vt:lpstr>AWS Services</vt:lpstr>
      <vt:lpstr>Languages used</vt:lpstr>
      <vt:lpstr>API Gateway &amp; Lambda</vt:lpstr>
      <vt:lpstr>Dynamo DB</vt:lpstr>
      <vt:lpstr>Cognito</vt:lpstr>
      <vt:lpstr>Route 53 &amp; Cloud Front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Application with serverless architecture</dc:title>
  <dc:creator>Bharath Parthasarathy</dc:creator>
  <cp:lastModifiedBy>Bharath Parthasarathy</cp:lastModifiedBy>
  <cp:revision>16</cp:revision>
  <dcterms:created xsi:type="dcterms:W3CDTF">2024-04-17T05:17:21Z</dcterms:created>
  <dcterms:modified xsi:type="dcterms:W3CDTF">2024-04-29T22:55:42Z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