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8" r:id="rId4"/>
  </p:sldMasterIdLst>
  <p:notesMasterIdLst>
    <p:notesMasterId r:id="rId6"/>
  </p:notesMasterIdLst>
  <p:sldIdLst>
    <p:sldId id="256" r:id="rId5"/>
  </p:sldIdLst>
  <p:sldSz cx="38404800" cy="34747200"/>
  <p:notesSz cx="6858000" cy="9144000"/>
  <p:defaultTextStyle>
    <a:defPPr>
      <a:defRPr lang="en-US"/>
    </a:defPPr>
    <a:lvl1pPr marL="0" algn="l" defTabSz="3511296" rtl="0" eaLnBrk="1" latinLnBrk="0" hangingPunct="1">
      <a:defRPr sz="6912" kern="1200">
        <a:solidFill>
          <a:schemeClr val="tx1"/>
        </a:solidFill>
        <a:latin typeface="+mn-lt"/>
        <a:ea typeface="+mn-ea"/>
        <a:cs typeface="+mn-cs"/>
      </a:defRPr>
    </a:lvl1pPr>
    <a:lvl2pPr marL="1755648" algn="l" defTabSz="3511296" rtl="0" eaLnBrk="1" latinLnBrk="0" hangingPunct="1">
      <a:defRPr sz="6912" kern="1200">
        <a:solidFill>
          <a:schemeClr val="tx1"/>
        </a:solidFill>
        <a:latin typeface="+mn-lt"/>
        <a:ea typeface="+mn-ea"/>
        <a:cs typeface="+mn-cs"/>
      </a:defRPr>
    </a:lvl2pPr>
    <a:lvl3pPr marL="3511296" algn="l" defTabSz="3511296" rtl="0" eaLnBrk="1" latinLnBrk="0" hangingPunct="1">
      <a:defRPr sz="6912" kern="1200">
        <a:solidFill>
          <a:schemeClr val="tx1"/>
        </a:solidFill>
        <a:latin typeface="+mn-lt"/>
        <a:ea typeface="+mn-ea"/>
        <a:cs typeface="+mn-cs"/>
      </a:defRPr>
    </a:lvl3pPr>
    <a:lvl4pPr marL="5266944" algn="l" defTabSz="3511296" rtl="0" eaLnBrk="1" latinLnBrk="0" hangingPunct="1">
      <a:defRPr sz="6912" kern="1200">
        <a:solidFill>
          <a:schemeClr val="tx1"/>
        </a:solidFill>
        <a:latin typeface="+mn-lt"/>
        <a:ea typeface="+mn-ea"/>
        <a:cs typeface="+mn-cs"/>
      </a:defRPr>
    </a:lvl4pPr>
    <a:lvl5pPr marL="7022592" algn="l" defTabSz="3511296" rtl="0" eaLnBrk="1" latinLnBrk="0" hangingPunct="1">
      <a:defRPr sz="6912" kern="1200">
        <a:solidFill>
          <a:schemeClr val="tx1"/>
        </a:solidFill>
        <a:latin typeface="+mn-lt"/>
        <a:ea typeface="+mn-ea"/>
        <a:cs typeface="+mn-cs"/>
      </a:defRPr>
    </a:lvl5pPr>
    <a:lvl6pPr marL="8778240" algn="l" defTabSz="3511296" rtl="0" eaLnBrk="1" latinLnBrk="0" hangingPunct="1">
      <a:defRPr sz="6912" kern="1200">
        <a:solidFill>
          <a:schemeClr val="tx1"/>
        </a:solidFill>
        <a:latin typeface="+mn-lt"/>
        <a:ea typeface="+mn-ea"/>
        <a:cs typeface="+mn-cs"/>
      </a:defRPr>
    </a:lvl6pPr>
    <a:lvl7pPr marL="10533888" algn="l" defTabSz="3511296" rtl="0" eaLnBrk="1" latinLnBrk="0" hangingPunct="1">
      <a:defRPr sz="6912" kern="1200">
        <a:solidFill>
          <a:schemeClr val="tx1"/>
        </a:solidFill>
        <a:latin typeface="+mn-lt"/>
        <a:ea typeface="+mn-ea"/>
        <a:cs typeface="+mn-cs"/>
      </a:defRPr>
    </a:lvl7pPr>
    <a:lvl8pPr marL="12289536" algn="l" defTabSz="3511296" rtl="0" eaLnBrk="1" latinLnBrk="0" hangingPunct="1">
      <a:defRPr sz="6912" kern="1200">
        <a:solidFill>
          <a:schemeClr val="tx1"/>
        </a:solidFill>
        <a:latin typeface="+mn-lt"/>
        <a:ea typeface="+mn-ea"/>
        <a:cs typeface="+mn-cs"/>
      </a:defRPr>
    </a:lvl8pPr>
    <a:lvl9pPr marL="14045184" algn="l" defTabSz="3511296" rtl="0" eaLnBrk="1" latinLnBrk="0" hangingPunct="1">
      <a:defRPr sz="6912"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00"/>
    <a:srgbClr val="0173BC"/>
    <a:srgbClr val="044F8C"/>
    <a:srgbClr val="68598D"/>
    <a:srgbClr val="EFF1F4"/>
    <a:srgbClr val="646C92"/>
    <a:srgbClr val="5A6B76"/>
    <a:srgbClr val="5A6E6E"/>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8" autoAdjust="0"/>
    <p:restoredTop sz="95934"/>
  </p:normalViewPr>
  <p:slideViewPr>
    <p:cSldViewPr snapToGrid="0">
      <p:cViewPr varScale="1">
        <p:scale>
          <a:sx n="16" d="100"/>
          <a:sy n="16" d="100"/>
        </p:scale>
        <p:origin x="1848" y="91"/>
      </p:cViewPr>
      <p:guideLst/>
    </p:cSldViewPr>
  </p:slideViewPr>
  <p:notesTextViewPr>
    <p:cViewPr>
      <p:scale>
        <a:sx n="1" d="1"/>
        <a:sy n="1" d="1"/>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5" Type="http://schemas.openxmlformats.org/officeDocument/2006/relationships/slide" Target="slides/slide1.xml"/><Relationship Id="rId1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6C63451-F71A-45EA-8B10-04A09C28CC19}" type="datetimeFigureOut">
              <a:rPr lang="en-US" smtClean="0"/>
              <a:t>12/11/2023</a:t>
            </a:fld>
            <a:endParaRPr lang="en-US" dirty="0"/>
          </a:p>
        </p:txBody>
      </p:sp>
      <p:sp>
        <p:nvSpPr>
          <p:cNvPr id="4" name="Slide Image Placeholder 3"/>
          <p:cNvSpPr>
            <a:spLocks noGrp="1" noRot="1" noChangeAspect="1"/>
          </p:cNvSpPr>
          <p:nvPr>
            <p:ph type="sldImg" idx="2"/>
          </p:nvPr>
        </p:nvSpPr>
        <p:spPr>
          <a:xfrm>
            <a:off x="1724025" y="1143000"/>
            <a:ext cx="340995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B8B270D-091D-4ED2-8C85-0898DD7D9F21}" type="slidenum">
              <a:rPr lang="en-US" smtClean="0"/>
              <a:t>‹#›</a:t>
            </a:fld>
            <a:endParaRPr lang="en-US" dirty="0"/>
          </a:p>
        </p:txBody>
      </p:sp>
    </p:spTree>
    <p:extLst>
      <p:ext uri="{BB962C8B-B14F-4D97-AF65-F5344CB8AC3E}">
        <p14:creationId xmlns:p14="http://schemas.microsoft.com/office/powerpoint/2010/main" val="2253118749"/>
      </p:ext>
    </p:extLst>
  </p:cSld>
  <p:clrMap bg1="lt1" tx1="dk1" bg2="lt2" tx2="dk2" accent1="accent1" accent2="accent2" accent3="accent3" accent4="accent4" accent5="accent5" accent6="accent6" hlink="hlink" folHlink="folHlink"/>
  <p:notesStyle>
    <a:lvl1pPr marL="0" algn="l" defTabSz="3511296" rtl="0" eaLnBrk="1" latinLnBrk="0" hangingPunct="1">
      <a:defRPr sz="4608" kern="1200">
        <a:solidFill>
          <a:schemeClr val="tx1"/>
        </a:solidFill>
        <a:latin typeface="+mn-lt"/>
        <a:ea typeface="+mn-ea"/>
        <a:cs typeface="+mn-cs"/>
      </a:defRPr>
    </a:lvl1pPr>
    <a:lvl2pPr marL="1755648" algn="l" defTabSz="3511296" rtl="0" eaLnBrk="1" latinLnBrk="0" hangingPunct="1">
      <a:defRPr sz="4608" kern="1200">
        <a:solidFill>
          <a:schemeClr val="tx1"/>
        </a:solidFill>
        <a:latin typeface="+mn-lt"/>
        <a:ea typeface="+mn-ea"/>
        <a:cs typeface="+mn-cs"/>
      </a:defRPr>
    </a:lvl2pPr>
    <a:lvl3pPr marL="3511296" algn="l" defTabSz="3511296" rtl="0" eaLnBrk="1" latinLnBrk="0" hangingPunct="1">
      <a:defRPr sz="4608" kern="1200">
        <a:solidFill>
          <a:schemeClr val="tx1"/>
        </a:solidFill>
        <a:latin typeface="+mn-lt"/>
        <a:ea typeface="+mn-ea"/>
        <a:cs typeface="+mn-cs"/>
      </a:defRPr>
    </a:lvl3pPr>
    <a:lvl4pPr marL="5266944" algn="l" defTabSz="3511296" rtl="0" eaLnBrk="1" latinLnBrk="0" hangingPunct="1">
      <a:defRPr sz="4608" kern="1200">
        <a:solidFill>
          <a:schemeClr val="tx1"/>
        </a:solidFill>
        <a:latin typeface="+mn-lt"/>
        <a:ea typeface="+mn-ea"/>
        <a:cs typeface="+mn-cs"/>
      </a:defRPr>
    </a:lvl4pPr>
    <a:lvl5pPr marL="7022592" algn="l" defTabSz="3511296" rtl="0" eaLnBrk="1" latinLnBrk="0" hangingPunct="1">
      <a:defRPr sz="4608" kern="1200">
        <a:solidFill>
          <a:schemeClr val="tx1"/>
        </a:solidFill>
        <a:latin typeface="+mn-lt"/>
        <a:ea typeface="+mn-ea"/>
        <a:cs typeface="+mn-cs"/>
      </a:defRPr>
    </a:lvl5pPr>
    <a:lvl6pPr marL="8778240" algn="l" defTabSz="3511296" rtl="0" eaLnBrk="1" latinLnBrk="0" hangingPunct="1">
      <a:defRPr sz="4608" kern="1200">
        <a:solidFill>
          <a:schemeClr val="tx1"/>
        </a:solidFill>
        <a:latin typeface="+mn-lt"/>
        <a:ea typeface="+mn-ea"/>
        <a:cs typeface="+mn-cs"/>
      </a:defRPr>
    </a:lvl6pPr>
    <a:lvl7pPr marL="10533888" algn="l" defTabSz="3511296" rtl="0" eaLnBrk="1" latinLnBrk="0" hangingPunct="1">
      <a:defRPr sz="4608" kern="1200">
        <a:solidFill>
          <a:schemeClr val="tx1"/>
        </a:solidFill>
        <a:latin typeface="+mn-lt"/>
        <a:ea typeface="+mn-ea"/>
        <a:cs typeface="+mn-cs"/>
      </a:defRPr>
    </a:lvl7pPr>
    <a:lvl8pPr marL="12289536" algn="l" defTabSz="3511296" rtl="0" eaLnBrk="1" latinLnBrk="0" hangingPunct="1">
      <a:defRPr sz="4608" kern="1200">
        <a:solidFill>
          <a:schemeClr val="tx1"/>
        </a:solidFill>
        <a:latin typeface="+mn-lt"/>
        <a:ea typeface="+mn-ea"/>
        <a:cs typeface="+mn-cs"/>
      </a:defRPr>
    </a:lvl8pPr>
    <a:lvl9pPr marL="14045184" algn="l" defTabSz="3511296" rtl="0" eaLnBrk="1" latinLnBrk="0" hangingPunct="1">
      <a:defRPr sz="4608"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3B6B0-54DE-4F2D-84DD-D06CD3B117B4}"/>
              </a:ext>
            </a:extLst>
          </p:cNvPr>
          <p:cNvSpPr>
            <a:spLocks noGrp="1"/>
          </p:cNvSpPr>
          <p:nvPr>
            <p:ph type="title"/>
          </p:nvPr>
        </p:nvSpPr>
        <p:spPr>
          <a:xfrm>
            <a:off x="3101246" y="4431630"/>
            <a:ext cx="14650338" cy="11828827"/>
          </a:xfrm>
        </p:spPr>
        <p:txBody>
          <a:bodyPr>
            <a:normAutofit/>
          </a:bodyPr>
          <a:lstStyle>
            <a:lvl1pPr algn="ctr">
              <a:defRPr sz="15119"/>
            </a:lvl1pPr>
          </a:lstStyle>
          <a:p>
            <a:r>
              <a:rPr lang="en-US"/>
              <a:t>Click to edit Master title style</a:t>
            </a:r>
            <a:endParaRPr lang="en-US" dirty="0"/>
          </a:p>
        </p:txBody>
      </p:sp>
      <p:grpSp>
        <p:nvGrpSpPr>
          <p:cNvPr id="6" name="Group 5">
            <a:extLst>
              <a:ext uri="{FF2B5EF4-FFF2-40B4-BE49-F238E27FC236}">
                <a16:creationId xmlns:a16="http://schemas.microsoft.com/office/drawing/2014/main" id="{F44A4473-D4D4-4E24-B542-C5D63C28DA75}"/>
              </a:ext>
              <a:ext uri="{C183D7F6-B498-43B3-948B-1728B52AA6E4}">
                <adec:decorative xmlns:adec="http://schemas.microsoft.com/office/drawing/2017/decorative" val="1"/>
              </a:ext>
            </a:extLst>
          </p:cNvPr>
          <p:cNvGrpSpPr>
            <a:grpSpLocks noGrp="1" noUngrp="1" noRot="1" noChangeAspect="1" noMove="1" noResize="1"/>
          </p:cNvGrpSpPr>
          <p:nvPr userDrawn="1">
            <p:extLst>
              <p:ext uri="{386F3935-93C4-4BCD-93E2-E3B085C9AB24}">
                <p16:designElem xmlns:p16="http://schemas.microsoft.com/office/powerpoint/2015/main" val="1"/>
              </p:ext>
            </p:extLst>
          </p:nvPr>
        </p:nvGrpSpPr>
        <p:grpSpPr>
          <a:xfrm>
            <a:off x="19385024" y="2320352"/>
            <a:ext cx="18928558" cy="29967215"/>
            <a:chOff x="6153976" y="457964"/>
            <a:chExt cx="6009066" cy="5914582"/>
          </a:xfrm>
        </p:grpSpPr>
        <p:grpSp>
          <p:nvGrpSpPr>
            <p:cNvPr id="7" name="Group 6">
              <a:extLst>
                <a:ext uri="{FF2B5EF4-FFF2-40B4-BE49-F238E27FC236}">
                  <a16:creationId xmlns:a16="http://schemas.microsoft.com/office/drawing/2014/main" id="{14CA4A32-A016-460F-8B99-22A5D265B4B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700000">
              <a:off x="9012621" y="2980002"/>
              <a:ext cx="317159" cy="932400"/>
              <a:chOff x="6376988" y="280988"/>
              <a:chExt cx="633413" cy="1862138"/>
            </a:xfrm>
          </p:grpSpPr>
          <p:sp>
            <p:nvSpPr>
              <p:cNvPr id="86" name="Freeform 68">
                <a:extLst>
                  <a:ext uri="{FF2B5EF4-FFF2-40B4-BE49-F238E27FC236}">
                    <a16:creationId xmlns:a16="http://schemas.microsoft.com/office/drawing/2014/main" id="{84DB1BC2-B158-4DA5-9164-843E6B566C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376988"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sz="21772" dirty="0"/>
              </a:p>
            </p:txBody>
          </p:sp>
          <p:sp>
            <p:nvSpPr>
              <p:cNvPr id="87" name="Freeform 69">
                <a:extLst>
                  <a:ext uri="{FF2B5EF4-FFF2-40B4-BE49-F238E27FC236}">
                    <a16:creationId xmlns:a16="http://schemas.microsoft.com/office/drawing/2014/main" id="{751FDE2E-D749-401E-B3BA-66B2F5231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696076" y="280988"/>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sz="21772" dirty="0"/>
              </a:p>
            </p:txBody>
          </p:sp>
          <p:sp>
            <p:nvSpPr>
              <p:cNvPr id="88" name="Line 70">
                <a:extLst>
                  <a:ext uri="{FF2B5EF4-FFF2-40B4-BE49-F238E27FC236}">
                    <a16:creationId xmlns:a16="http://schemas.microsoft.com/office/drawing/2014/main" id="{49546377-E2EE-4854-AA84-5575789BAF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6696076" y="280988"/>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21772" dirty="0"/>
              </a:p>
            </p:txBody>
          </p:sp>
        </p:grpSp>
        <p:grpSp>
          <p:nvGrpSpPr>
            <p:cNvPr id="8" name="Group 7">
              <a:extLst>
                <a:ext uri="{FF2B5EF4-FFF2-40B4-BE49-F238E27FC236}">
                  <a16:creationId xmlns:a16="http://schemas.microsoft.com/office/drawing/2014/main" id="{04FCC465-42B8-456F-951F-8C51A42F97E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324466" y="457964"/>
              <a:ext cx="3838576" cy="5838297"/>
              <a:chOff x="8324466" y="457964"/>
              <a:chExt cx="3838576" cy="5838297"/>
            </a:xfrm>
          </p:grpSpPr>
          <p:sp>
            <p:nvSpPr>
              <p:cNvPr id="48" name="Oval 47">
                <a:extLst>
                  <a:ext uri="{FF2B5EF4-FFF2-40B4-BE49-F238E27FC236}">
                    <a16:creationId xmlns:a16="http://schemas.microsoft.com/office/drawing/2014/main" id="{3D7F8A9A-8A53-4FD3-855C-C49B035CE8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1319026" y="5955846"/>
                <a:ext cx="340415" cy="340415"/>
              </a:xfrm>
              <a:prstGeom prst="ellipse">
                <a:avLst/>
              </a:pr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sz="21772" dirty="0">
                  <a:solidFill>
                    <a:schemeClr val="tx1"/>
                  </a:solidFill>
                </a:endParaRPr>
              </a:p>
            </p:txBody>
          </p:sp>
          <p:grpSp>
            <p:nvGrpSpPr>
              <p:cNvPr id="49" name="Group 48">
                <a:extLst>
                  <a:ext uri="{FF2B5EF4-FFF2-40B4-BE49-F238E27FC236}">
                    <a16:creationId xmlns:a16="http://schemas.microsoft.com/office/drawing/2014/main" id="{AC347F99-AC7C-4DB2-8AAF-9E2A7AE629C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700000">
                <a:off x="9015028" y="2840007"/>
                <a:ext cx="2457452" cy="3838576"/>
                <a:chOff x="587375" y="280987"/>
                <a:chExt cx="2457452" cy="3838576"/>
              </a:xfrm>
            </p:grpSpPr>
            <p:sp>
              <p:nvSpPr>
                <p:cNvPr id="64" name="Freeform 64">
                  <a:extLst>
                    <a:ext uri="{FF2B5EF4-FFF2-40B4-BE49-F238E27FC236}">
                      <a16:creationId xmlns:a16="http://schemas.microsoft.com/office/drawing/2014/main" id="{89B06C37-E219-479D-B324-0DC7D05651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2"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sz="21772" dirty="0"/>
                </a:p>
              </p:txBody>
            </p:sp>
            <p:sp>
              <p:nvSpPr>
                <p:cNvPr id="65" name="Freeform 81">
                  <a:extLst>
                    <a:ext uri="{FF2B5EF4-FFF2-40B4-BE49-F238E27FC236}">
                      <a16:creationId xmlns:a16="http://schemas.microsoft.com/office/drawing/2014/main" id="{29A1D878-CEA2-41DC-8638-A852316726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sz="21772" dirty="0"/>
                </a:p>
              </p:txBody>
            </p:sp>
            <p:sp>
              <p:nvSpPr>
                <p:cNvPr id="66" name="Freeform 61">
                  <a:extLst>
                    <a:ext uri="{FF2B5EF4-FFF2-40B4-BE49-F238E27FC236}">
                      <a16:creationId xmlns:a16="http://schemas.microsoft.com/office/drawing/2014/main" id="{99394209-57ED-4126-A8DC-0862D1FA11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sz="21772" dirty="0"/>
                </a:p>
              </p:txBody>
            </p:sp>
            <p:sp>
              <p:nvSpPr>
                <p:cNvPr id="67" name="Freeform 78">
                  <a:extLst>
                    <a:ext uri="{FF2B5EF4-FFF2-40B4-BE49-F238E27FC236}">
                      <a16:creationId xmlns:a16="http://schemas.microsoft.com/office/drawing/2014/main" id="{A48B0004-4618-4D71-88D1-A2FEE4F0AD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205037"/>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sz="21772" dirty="0"/>
                </a:p>
              </p:txBody>
            </p:sp>
            <p:sp>
              <p:nvSpPr>
                <p:cNvPr id="68" name="Freeform 84">
                  <a:extLst>
                    <a:ext uri="{FF2B5EF4-FFF2-40B4-BE49-F238E27FC236}">
                      <a16:creationId xmlns:a16="http://schemas.microsoft.com/office/drawing/2014/main" id="{4D1C172B-2446-428A-A518-FE1B5FCE0D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sz="21772" dirty="0"/>
                </a:p>
              </p:txBody>
            </p:sp>
            <p:sp>
              <p:nvSpPr>
                <p:cNvPr id="69" name="Freeform 87">
                  <a:extLst>
                    <a:ext uri="{FF2B5EF4-FFF2-40B4-BE49-F238E27FC236}">
                      <a16:creationId xmlns:a16="http://schemas.microsoft.com/office/drawing/2014/main" id="{E359C795-FCC1-401F-B0B6-F722AE632A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967037"/>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sz="21772" dirty="0"/>
                </a:p>
              </p:txBody>
            </p:sp>
            <p:sp>
              <p:nvSpPr>
                <p:cNvPr id="70" name="Freeform 60">
                  <a:extLst>
                    <a:ext uri="{FF2B5EF4-FFF2-40B4-BE49-F238E27FC236}">
                      <a16:creationId xmlns:a16="http://schemas.microsoft.com/office/drawing/2014/main" id="{8260D102-71BB-497E-A5CF-743FB59874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80987"/>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sz="21772" dirty="0"/>
                </a:p>
              </p:txBody>
            </p:sp>
            <p:sp>
              <p:nvSpPr>
                <p:cNvPr id="71" name="Freeform 59">
                  <a:extLst>
                    <a:ext uri="{FF2B5EF4-FFF2-40B4-BE49-F238E27FC236}">
                      <a16:creationId xmlns:a16="http://schemas.microsoft.com/office/drawing/2014/main" id="{811E3D98-A5FB-4BDE-A07D-A03EB898C6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497013" y="280987"/>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sz="21772" dirty="0"/>
                </a:p>
              </p:txBody>
            </p:sp>
            <p:sp>
              <p:nvSpPr>
                <p:cNvPr id="72" name="Freeform 62">
                  <a:extLst>
                    <a:ext uri="{FF2B5EF4-FFF2-40B4-BE49-F238E27FC236}">
                      <a16:creationId xmlns:a16="http://schemas.microsoft.com/office/drawing/2014/main" id="{9E48CE7F-B4EF-4629-8706-6838C171EF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5"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sz="21772" dirty="0"/>
                </a:p>
              </p:txBody>
            </p:sp>
            <p:sp>
              <p:nvSpPr>
                <p:cNvPr id="73" name="Freeform 65">
                  <a:extLst>
                    <a:ext uri="{FF2B5EF4-FFF2-40B4-BE49-F238E27FC236}">
                      <a16:creationId xmlns:a16="http://schemas.microsoft.com/office/drawing/2014/main" id="{C8EBC77A-0887-4128-A73B-2C0165C6F9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sz="21772" dirty="0"/>
                </a:p>
              </p:txBody>
            </p:sp>
            <p:sp>
              <p:nvSpPr>
                <p:cNvPr id="74" name="Freeform 79">
                  <a:extLst>
                    <a:ext uri="{FF2B5EF4-FFF2-40B4-BE49-F238E27FC236}">
                      <a16:creationId xmlns:a16="http://schemas.microsoft.com/office/drawing/2014/main" id="{7AF3D400-AAAA-47BD-922E-AA3A2AFA30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sz="21772" dirty="0"/>
                </a:p>
              </p:txBody>
            </p:sp>
            <p:sp>
              <p:nvSpPr>
                <p:cNvPr id="75" name="Freeform 82">
                  <a:extLst>
                    <a:ext uri="{FF2B5EF4-FFF2-40B4-BE49-F238E27FC236}">
                      <a16:creationId xmlns:a16="http://schemas.microsoft.com/office/drawing/2014/main" id="{B0A3E6A0-609D-427D-9D34-E7CF184B45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sz="21772" dirty="0"/>
                </a:p>
              </p:txBody>
            </p:sp>
            <p:sp>
              <p:nvSpPr>
                <p:cNvPr id="76" name="Freeform 85">
                  <a:extLst>
                    <a:ext uri="{FF2B5EF4-FFF2-40B4-BE49-F238E27FC236}">
                      <a16:creationId xmlns:a16="http://schemas.microsoft.com/office/drawing/2014/main" id="{DDE08965-A3F4-426A-924B-102A6F6FE2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sz="21772" dirty="0"/>
                </a:p>
              </p:txBody>
            </p:sp>
            <p:sp>
              <p:nvSpPr>
                <p:cNvPr id="77" name="Freeform 88">
                  <a:extLst>
                    <a:ext uri="{FF2B5EF4-FFF2-40B4-BE49-F238E27FC236}">
                      <a16:creationId xmlns:a16="http://schemas.microsoft.com/office/drawing/2014/main" id="{13FA8E6E-7F53-47E9-9BF8-1CD3130F4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sz="21772" dirty="0"/>
                </a:p>
              </p:txBody>
            </p:sp>
            <p:grpSp>
              <p:nvGrpSpPr>
                <p:cNvPr id="78" name="Group 77">
                  <a:extLst>
                    <a:ext uri="{FF2B5EF4-FFF2-40B4-BE49-F238E27FC236}">
                      <a16:creationId xmlns:a16="http://schemas.microsoft.com/office/drawing/2014/main" id="{7A8A9991-EF8F-4128-9DB7-A2FA8CF2F68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79" name="Line 63">
                    <a:extLst>
                      <a:ext uri="{FF2B5EF4-FFF2-40B4-BE49-F238E27FC236}">
                        <a16:creationId xmlns:a16="http://schemas.microsoft.com/office/drawing/2014/main" id="{41E966B6-186E-4D17-B570-969B6951A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1772" dirty="0"/>
                  </a:p>
                </p:txBody>
              </p:sp>
              <p:sp>
                <p:nvSpPr>
                  <p:cNvPr id="80" name="Line 66">
                    <a:extLst>
                      <a:ext uri="{FF2B5EF4-FFF2-40B4-BE49-F238E27FC236}">
                        <a16:creationId xmlns:a16="http://schemas.microsoft.com/office/drawing/2014/main" id="{918B08AD-5F3C-4FC5-8998-8524763C75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1772" dirty="0"/>
                  </a:p>
                </p:txBody>
              </p:sp>
              <p:sp>
                <p:nvSpPr>
                  <p:cNvPr id="81" name="Line 67">
                    <a:extLst>
                      <a:ext uri="{FF2B5EF4-FFF2-40B4-BE49-F238E27FC236}">
                        <a16:creationId xmlns:a16="http://schemas.microsoft.com/office/drawing/2014/main" id="{EDF72260-B0A1-47A1-9459-FDF4600ACA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1772" dirty="0"/>
                  </a:p>
                </p:txBody>
              </p:sp>
              <p:sp>
                <p:nvSpPr>
                  <p:cNvPr id="82" name="Line 80">
                    <a:extLst>
                      <a:ext uri="{FF2B5EF4-FFF2-40B4-BE49-F238E27FC236}">
                        <a16:creationId xmlns:a16="http://schemas.microsoft.com/office/drawing/2014/main" id="{C6A7FA58-53F7-4C2F-96D5-E97BB3CC67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1772" dirty="0"/>
                  </a:p>
                </p:txBody>
              </p:sp>
              <p:sp>
                <p:nvSpPr>
                  <p:cNvPr id="83" name="Line 83">
                    <a:extLst>
                      <a:ext uri="{FF2B5EF4-FFF2-40B4-BE49-F238E27FC236}">
                        <a16:creationId xmlns:a16="http://schemas.microsoft.com/office/drawing/2014/main" id="{1B986617-481E-450F-8FAD-CA3086A3E0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1772" dirty="0"/>
                  </a:p>
                </p:txBody>
              </p:sp>
              <p:sp>
                <p:nvSpPr>
                  <p:cNvPr id="84" name="Line 86">
                    <a:extLst>
                      <a:ext uri="{FF2B5EF4-FFF2-40B4-BE49-F238E27FC236}">
                        <a16:creationId xmlns:a16="http://schemas.microsoft.com/office/drawing/2014/main" id="{4D24CAEB-B2FE-4796-8E6E-DB5148C380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1772" dirty="0"/>
                  </a:p>
                </p:txBody>
              </p:sp>
              <p:sp>
                <p:nvSpPr>
                  <p:cNvPr id="85" name="Line 89">
                    <a:extLst>
                      <a:ext uri="{FF2B5EF4-FFF2-40B4-BE49-F238E27FC236}">
                        <a16:creationId xmlns:a16="http://schemas.microsoft.com/office/drawing/2014/main" id="{3D577B03-E6D9-4FFA-A799-E504CBF8D7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1772" dirty="0"/>
                  </a:p>
                </p:txBody>
              </p:sp>
            </p:grpSp>
          </p:grpSp>
          <p:grpSp>
            <p:nvGrpSpPr>
              <p:cNvPr id="50" name="Group 49">
                <a:extLst>
                  <a:ext uri="{FF2B5EF4-FFF2-40B4-BE49-F238E27FC236}">
                    <a16:creationId xmlns:a16="http://schemas.microsoft.com/office/drawing/2014/main" id="{43509C13-FDEE-45B0-B954-D80D6F38F00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56" name="Group 55">
                  <a:extLst>
                    <a:ext uri="{FF2B5EF4-FFF2-40B4-BE49-F238E27FC236}">
                      <a16:creationId xmlns:a16="http://schemas.microsoft.com/office/drawing/2014/main" id="{21FF647D-8D8A-43E8-A2E2-46D1117839F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60" name="Straight Connector 59">
                    <a:extLst>
                      <a:ext uri="{FF2B5EF4-FFF2-40B4-BE49-F238E27FC236}">
                        <a16:creationId xmlns:a16="http://schemas.microsoft.com/office/drawing/2014/main" id="{87B8728B-0A45-4551-99F0-CF33B850DA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CCFAA15D-9EFC-4A70-AC98-CB3EF00C3A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62" name="Rectangle 30">
                    <a:extLst>
                      <a:ext uri="{FF2B5EF4-FFF2-40B4-BE49-F238E27FC236}">
                        <a16:creationId xmlns:a16="http://schemas.microsoft.com/office/drawing/2014/main" id="{AD80CCBD-3F02-48A0-A24E-5971D22951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772" dirty="0"/>
                  </a:p>
                </p:txBody>
              </p:sp>
              <p:sp>
                <p:nvSpPr>
                  <p:cNvPr id="63" name="Rectangle 30">
                    <a:extLst>
                      <a:ext uri="{FF2B5EF4-FFF2-40B4-BE49-F238E27FC236}">
                        <a16:creationId xmlns:a16="http://schemas.microsoft.com/office/drawing/2014/main" id="{AB5B7D34-5A4E-48DE-8893-0F022E4CC9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772" dirty="0"/>
                  </a:p>
                </p:txBody>
              </p:sp>
            </p:grpSp>
            <p:grpSp>
              <p:nvGrpSpPr>
                <p:cNvPr id="57" name="Group 56">
                  <a:extLst>
                    <a:ext uri="{FF2B5EF4-FFF2-40B4-BE49-F238E27FC236}">
                      <a16:creationId xmlns:a16="http://schemas.microsoft.com/office/drawing/2014/main" id="{2341ADC6-0CC2-46C0-BA6F-9D99136698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58" name="Freeform: Shape 57">
                    <a:extLst>
                      <a:ext uri="{FF2B5EF4-FFF2-40B4-BE49-F238E27FC236}">
                        <a16:creationId xmlns:a16="http://schemas.microsoft.com/office/drawing/2014/main" id="{A93316DB-546B-41BA-AD1B-94D5C46702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sz="21772" dirty="0">
                      <a:solidFill>
                        <a:schemeClr val="tx1"/>
                      </a:solidFill>
                    </a:endParaRPr>
                  </a:p>
                </p:txBody>
              </p:sp>
              <p:sp>
                <p:nvSpPr>
                  <p:cNvPr id="59" name="Freeform: Shape 58">
                    <a:extLst>
                      <a:ext uri="{FF2B5EF4-FFF2-40B4-BE49-F238E27FC236}">
                        <a16:creationId xmlns:a16="http://schemas.microsoft.com/office/drawing/2014/main" id="{35105C82-44C4-41C2-96AE-ADE6DD1D71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sz="21772" dirty="0">
                      <a:solidFill>
                        <a:schemeClr val="tx1"/>
                      </a:solidFill>
                    </a:endParaRPr>
                  </a:p>
                </p:txBody>
              </p:sp>
            </p:grpSp>
          </p:grpSp>
          <p:grpSp>
            <p:nvGrpSpPr>
              <p:cNvPr id="51" name="Group 50">
                <a:extLst>
                  <a:ext uri="{FF2B5EF4-FFF2-40B4-BE49-F238E27FC236}">
                    <a16:creationId xmlns:a16="http://schemas.microsoft.com/office/drawing/2014/main" id="{A7A634F2-054C-4614-9ECB-96BE809893D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10400268" y="1917602"/>
                <a:ext cx="633413" cy="1862138"/>
                <a:chOff x="5959192" y="333389"/>
                <a:chExt cx="633413" cy="1862138"/>
              </a:xfrm>
            </p:grpSpPr>
            <p:grpSp>
              <p:nvGrpSpPr>
                <p:cNvPr id="52" name="Group 51">
                  <a:extLst>
                    <a:ext uri="{FF2B5EF4-FFF2-40B4-BE49-F238E27FC236}">
                      <a16:creationId xmlns:a16="http://schemas.microsoft.com/office/drawing/2014/main" id="{1764AB7F-1912-4909-A04A-C8D125467E1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54" name="Freeform 68">
                    <a:extLst>
                      <a:ext uri="{FF2B5EF4-FFF2-40B4-BE49-F238E27FC236}">
                        <a16:creationId xmlns:a16="http://schemas.microsoft.com/office/drawing/2014/main" id="{6B93639B-DE1C-4A46-A4B5-B88FD6FC20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sz="21772" dirty="0"/>
                  </a:p>
                </p:txBody>
              </p:sp>
              <p:sp>
                <p:nvSpPr>
                  <p:cNvPr id="55" name="Freeform 69">
                    <a:extLst>
                      <a:ext uri="{FF2B5EF4-FFF2-40B4-BE49-F238E27FC236}">
                        <a16:creationId xmlns:a16="http://schemas.microsoft.com/office/drawing/2014/main" id="{A6C5D17F-13E7-4861-A839-3C56ABD56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sz="21772" dirty="0"/>
                  </a:p>
                </p:txBody>
              </p:sp>
            </p:grpSp>
            <p:sp>
              <p:nvSpPr>
                <p:cNvPr id="53" name="Line 70">
                  <a:extLst>
                    <a:ext uri="{FF2B5EF4-FFF2-40B4-BE49-F238E27FC236}">
                      <a16:creationId xmlns:a16="http://schemas.microsoft.com/office/drawing/2014/main" id="{1C343C91-0F9E-4530-939D-2D9F15DF4A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21772" dirty="0"/>
                </a:p>
              </p:txBody>
            </p:sp>
          </p:grpSp>
        </p:grpSp>
        <p:grpSp>
          <p:nvGrpSpPr>
            <p:cNvPr id="9" name="Group 8">
              <a:extLst>
                <a:ext uri="{FF2B5EF4-FFF2-40B4-BE49-F238E27FC236}">
                  <a16:creationId xmlns:a16="http://schemas.microsoft.com/office/drawing/2014/main" id="{92109E9F-E572-4202-B7A6-630155DD5BB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6153976" y="534249"/>
              <a:ext cx="3838576" cy="5838297"/>
              <a:chOff x="8324466" y="457964"/>
              <a:chExt cx="3838576" cy="5838297"/>
            </a:xfrm>
          </p:grpSpPr>
          <p:sp>
            <p:nvSpPr>
              <p:cNvPr id="10" name="Oval 9">
                <a:extLst>
                  <a:ext uri="{FF2B5EF4-FFF2-40B4-BE49-F238E27FC236}">
                    <a16:creationId xmlns:a16="http://schemas.microsoft.com/office/drawing/2014/main" id="{B4FF54B2-44F5-42F7-8353-111D80A8D2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1319026" y="5955846"/>
                <a:ext cx="340415" cy="340415"/>
              </a:xfrm>
              <a:prstGeom prst="ellipse">
                <a:avLst/>
              </a:pr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sz="21772" dirty="0">
                  <a:solidFill>
                    <a:schemeClr val="tx1"/>
                  </a:solidFill>
                </a:endParaRPr>
              </a:p>
            </p:txBody>
          </p:sp>
          <p:grpSp>
            <p:nvGrpSpPr>
              <p:cNvPr id="11" name="Group 10">
                <a:extLst>
                  <a:ext uri="{FF2B5EF4-FFF2-40B4-BE49-F238E27FC236}">
                    <a16:creationId xmlns:a16="http://schemas.microsoft.com/office/drawing/2014/main" id="{19A2BBF4-4F54-4179-B672-AD4C8D58A30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700000">
                <a:off x="9015028" y="2840007"/>
                <a:ext cx="2457452" cy="3838576"/>
                <a:chOff x="587375" y="280987"/>
                <a:chExt cx="2457452" cy="3838576"/>
              </a:xfrm>
            </p:grpSpPr>
            <p:sp>
              <p:nvSpPr>
                <p:cNvPr id="26" name="Freeform 64">
                  <a:extLst>
                    <a:ext uri="{FF2B5EF4-FFF2-40B4-BE49-F238E27FC236}">
                      <a16:creationId xmlns:a16="http://schemas.microsoft.com/office/drawing/2014/main" id="{2F2D95CF-DAE2-4601-B9A6-233F4F2F3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2"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sz="21772" dirty="0"/>
                </a:p>
              </p:txBody>
            </p:sp>
            <p:sp>
              <p:nvSpPr>
                <p:cNvPr id="27" name="Freeform 81">
                  <a:extLst>
                    <a:ext uri="{FF2B5EF4-FFF2-40B4-BE49-F238E27FC236}">
                      <a16:creationId xmlns:a16="http://schemas.microsoft.com/office/drawing/2014/main" id="{3CD52B72-C30B-4570-A8AB-78CB884F8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sz="21772" dirty="0"/>
                </a:p>
              </p:txBody>
            </p:sp>
            <p:sp>
              <p:nvSpPr>
                <p:cNvPr id="28" name="Freeform 61">
                  <a:extLst>
                    <a:ext uri="{FF2B5EF4-FFF2-40B4-BE49-F238E27FC236}">
                      <a16:creationId xmlns:a16="http://schemas.microsoft.com/office/drawing/2014/main" id="{696A9FBF-C89D-4CF9-A1DC-C0275A3B3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sz="21772" dirty="0"/>
                </a:p>
              </p:txBody>
            </p:sp>
            <p:sp>
              <p:nvSpPr>
                <p:cNvPr id="29" name="Freeform 78">
                  <a:extLst>
                    <a:ext uri="{FF2B5EF4-FFF2-40B4-BE49-F238E27FC236}">
                      <a16:creationId xmlns:a16="http://schemas.microsoft.com/office/drawing/2014/main" id="{C50B0ACE-17B4-4F11-BA43-0159796B83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205037"/>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sz="21772" dirty="0"/>
                </a:p>
              </p:txBody>
            </p:sp>
            <p:sp>
              <p:nvSpPr>
                <p:cNvPr id="30" name="Freeform 84">
                  <a:extLst>
                    <a:ext uri="{FF2B5EF4-FFF2-40B4-BE49-F238E27FC236}">
                      <a16:creationId xmlns:a16="http://schemas.microsoft.com/office/drawing/2014/main" id="{F0346B01-7019-48B2-9BE7-3E90F590FD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sz="21772" dirty="0"/>
                </a:p>
              </p:txBody>
            </p:sp>
            <p:sp>
              <p:nvSpPr>
                <p:cNvPr id="31" name="Freeform 87">
                  <a:extLst>
                    <a:ext uri="{FF2B5EF4-FFF2-40B4-BE49-F238E27FC236}">
                      <a16:creationId xmlns:a16="http://schemas.microsoft.com/office/drawing/2014/main" id="{5C186E4B-7559-4E95-9BDD-7DA75E0873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967037"/>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sz="21772" dirty="0"/>
                </a:p>
              </p:txBody>
            </p:sp>
            <p:sp>
              <p:nvSpPr>
                <p:cNvPr id="32" name="Freeform 60">
                  <a:extLst>
                    <a:ext uri="{FF2B5EF4-FFF2-40B4-BE49-F238E27FC236}">
                      <a16:creationId xmlns:a16="http://schemas.microsoft.com/office/drawing/2014/main" id="{4FFE117A-211E-4BD5-AB76-05026DEC6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80987"/>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sz="21772" dirty="0"/>
                </a:p>
              </p:txBody>
            </p:sp>
            <p:sp>
              <p:nvSpPr>
                <p:cNvPr id="33" name="Freeform 59">
                  <a:extLst>
                    <a:ext uri="{FF2B5EF4-FFF2-40B4-BE49-F238E27FC236}">
                      <a16:creationId xmlns:a16="http://schemas.microsoft.com/office/drawing/2014/main" id="{5CC0C412-2859-4E97-924F-291318E6AD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497013" y="280987"/>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sz="21772" dirty="0"/>
                </a:p>
              </p:txBody>
            </p:sp>
            <p:sp>
              <p:nvSpPr>
                <p:cNvPr id="34" name="Freeform 62">
                  <a:extLst>
                    <a:ext uri="{FF2B5EF4-FFF2-40B4-BE49-F238E27FC236}">
                      <a16:creationId xmlns:a16="http://schemas.microsoft.com/office/drawing/2014/main" id="{AECE441C-0FBF-4F02-9781-35F2487E3C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5"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sz="21772" dirty="0"/>
                </a:p>
              </p:txBody>
            </p:sp>
            <p:sp>
              <p:nvSpPr>
                <p:cNvPr id="35" name="Freeform 65">
                  <a:extLst>
                    <a:ext uri="{FF2B5EF4-FFF2-40B4-BE49-F238E27FC236}">
                      <a16:creationId xmlns:a16="http://schemas.microsoft.com/office/drawing/2014/main" id="{951A4317-3E34-41B4-BCD9-E6E0627C18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sz="21772" dirty="0"/>
                </a:p>
              </p:txBody>
            </p:sp>
            <p:sp>
              <p:nvSpPr>
                <p:cNvPr id="36" name="Freeform 79">
                  <a:extLst>
                    <a:ext uri="{FF2B5EF4-FFF2-40B4-BE49-F238E27FC236}">
                      <a16:creationId xmlns:a16="http://schemas.microsoft.com/office/drawing/2014/main" id="{CE2D40E4-274B-4D43-801B-7B3BAF03E4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sz="21772" dirty="0"/>
                </a:p>
              </p:txBody>
            </p:sp>
            <p:sp>
              <p:nvSpPr>
                <p:cNvPr id="37" name="Freeform 82">
                  <a:extLst>
                    <a:ext uri="{FF2B5EF4-FFF2-40B4-BE49-F238E27FC236}">
                      <a16:creationId xmlns:a16="http://schemas.microsoft.com/office/drawing/2014/main" id="{2D939FC8-6395-4DCB-B28C-2342BFB72F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sz="21772" dirty="0"/>
                </a:p>
              </p:txBody>
            </p:sp>
            <p:sp>
              <p:nvSpPr>
                <p:cNvPr id="38" name="Freeform 85">
                  <a:extLst>
                    <a:ext uri="{FF2B5EF4-FFF2-40B4-BE49-F238E27FC236}">
                      <a16:creationId xmlns:a16="http://schemas.microsoft.com/office/drawing/2014/main" id="{620FEEF2-AE91-48CA-8FE7-B50F83E1CF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sz="21772" dirty="0"/>
                </a:p>
              </p:txBody>
            </p:sp>
            <p:sp>
              <p:nvSpPr>
                <p:cNvPr id="39" name="Freeform 88">
                  <a:extLst>
                    <a:ext uri="{FF2B5EF4-FFF2-40B4-BE49-F238E27FC236}">
                      <a16:creationId xmlns:a16="http://schemas.microsoft.com/office/drawing/2014/main" id="{27050D75-D26B-4BD3-A4A5-68DF13E9C1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sz="21772" dirty="0"/>
                </a:p>
              </p:txBody>
            </p:sp>
            <p:grpSp>
              <p:nvGrpSpPr>
                <p:cNvPr id="40" name="Group 39">
                  <a:extLst>
                    <a:ext uri="{FF2B5EF4-FFF2-40B4-BE49-F238E27FC236}">
                      <a16:creationId xmlns:a16="http://schemas.microsoft.com/office/drawing/2014/main" id="{37668160-F5BE-4756-B84F-C68992BC7A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41" name="Line 63">
                    <a:extLst>
                      <a:ext uri="{FF2B5EF4-FFF2-40B4-BE49-F238E27FC236}">
                        <a16:creationId xmlns:a16="http://schemas.microsoft.com/office/drawing/2014/main" id="{E7F90261-4A5A-4C39-B4B3-FEBED04E34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1772" dirty="0"/>
                  </a:p>
                </p:txBody>
              </p:sp>
              <p:sp>
                <p:nvSpPr>
                  <p:cNvPr id="42" name="Line 66">
                    <a:extLst>
                      <a:ext uri="{FF2B5EF4-FFF2-40B4-BE49-F238E27FC236}">
                        <a16:creationId xmlns:a16="http://schemas.microsoft.com/office/drawing/2014/main" id="{71681E7C-A7E8-4F01-9001-3FD1105E1B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1772" dirty="0"/>
                  </a:p>
                </p:txBody>
              </p:sp>
              <p:sp>
                <p:nvSpPr>
                  <p:cNvPr id="43" name="Line 67">
                    <a:extLst>
                      <a:ext uri="{FF2B5EF4-FFF2-40B4-BE49-F238E27FC236}">
                        <a16:creationId xmlns:a16="http://schemas.microsoft.com/office/drawing/2014/main" id="{901B0597-C838-4481-A49D-E8D85B631C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1772" dirty="0"/>
                  </a:p>
                </p:txBody>
              </p:sp>
              <p:sp>
                <p:nvSpPr>
                  <p:cNvPr id="44" name="Line 80">
                    <a:extLst>
                      <a:ext uri="{FF2B5EF4-FFF2-40B4-BE49-F238E27FC236}">
                        <a16:creationId xmlns:a16="http://schemas.microsoft.com/office/drawing/2014/main" id="{23C2B0BF-A329-4A97-B3D5-545BC6813E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1772" dirty="0"/>
                  </a:p>
                </p:txBody>
              </p:sp>
              <p:sp>
                <p:nvSpPr>
                  <p:cNvPr id="45" name="Line 83">
                    <a:extLst>
                      <a:ext uri="{FF2B5EF4-FFF2-40B4-BE49-F238E27FC236}">
                        <a16:creationId xmlns:a16="http://schemas.microsoft.com/office/drawing/2014/main" id="{DBCCCA80-4FEE-4C79-8AF3-66B97054C8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1772" dirty="0"/>
                  </a:p>
                </p:txBody>
              </p:sp>
              <p:sp>
                <p:nvSpPr>
                  <p:cNvPr id="46" name="Line 86">
                    <a:extLst>
                      <a:ext uri="{FF2B5EF4-FFF2-40B4-BE49-F238E27FC236}">
                        <a16:creationId xmlns:a16="http://schemas.microsoft.com/office/drawing/2014/main" id="{4B9AD13F-808D-4464-989B-F40B3E77B7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1772" dirty="0"/>
                  </a:p>
                </p:txBody>
              </p:sp>
              <p:sp>
                <p:nvSpPr>
                  <p:cNvPr id="47" name="Line 89">
                    <a:extLst>
                      <a:ext uri="{FF2B5EF4-FFF2-40B4-BE49-F238E27FC236}">
                        <a16:creationId xmlns:a16="http://schemas.microsoft.com/office/drawing/2014/main" id="{076473B5-E30F-4635-8789-51368A971B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1772" dirty="0"/>
                  </a:p>
                </p:txBody>
              </p:sp>
            </p:grpSp>
          </p:grpSp>
          <p:grpSp>
            <p:nvGrpSpPr>
              <p:cNvPr id="12" name="Group 11">
                <a:extLst>
                  <a:ext uri="{FF2B5EF4-FFF2-40B4-BE49-F238E27FC236}">
                    <a16:creationId xmlns:a16="http://schemas.microsoft.com/office/drawing/2014/main" id="{EF568995-35CF-4C80-A63C-82B47F1BA1D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18" name="Group 17">
                  <a:extLst>
                    <a:ext uri="{FF2B5EF4-FFF2-40B4-BE49-F238E27FC236}">
                      <a16:creationId xmlns:a16="http://schemas.microsoft.com/office/drawing/2014/main" id="{99432608-19E2-4A3E-A68B-45C8E5DD47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22" name="Straight Connector 21">
                    <a:extLst>
                      <a:ext uri="{FF2B5EF4-FFF2-40B4-BE49-F238E27FC236}">
                        <a16:creationId xmlns:a16="http://schemas.microsoft.com/office/drawing/2014/main" id="{127A2810-84DE-450A-986B-DE8AF8AE6F1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1A56ED6A-BBD4-4005-A99D-65BCF8047CC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24" name="Rectangle 30">
                    <a:extLst>
                      <a:ext uri="{FF2B5EF4-FFF2-40B4-BE49-F238E27FC236}">
                        <a16:creationId xmlns:a16="http://schemas.microsoft.com/office/drawing/2014/main" id="{CFC0629C-AFCE-4D39-87D5-36EF1FE5CF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772" dirty="0"/>
                  </a:p>
                </p:txBody>
              </p:sp>
              <p:sp>
                <p:nvSpPr>
                  <p:cNvPr id="25" name="Rectangle 30">
                    <a:extLst>
                      <a:ext uri="{FF2B5EF4-FFF2-40B4-BE49-F238E27FC236}">
                        <a16:creationId xmlns:a16="http://schemas.microsoft.com/office/drawing/2014/main" id="{81F3517A-93AD-4DF3-BEC7-E607A73E5E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772" dirty="0"/>
                  </a:p>
                </p:txBody>
              </p:sp>
            </p:grpSp>
            <p:grpSp>
              <p:nvGrpSpPr>
                <p:cNvPr id="19" name="Group 18">
                  <a:extLst>
                    <a:ext uri="{FF2B5EF4-FFF2-40B4-BE49-F238E27FC236}">
                      <a16:creationId xmlns:a16="http://schemas.microsoft.com/office/drawing/2014/main" id="{4CBBC251-E8DD-438C-8733-7D65F461A44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20" name="Freeform: Shape 19">
                    <a:extLst>
                      <a:ext uri="{FF2B5EF4-FFF2-40B4-BE49-F238E27FC236}">
                        <a16:creationId xmlns:a16="http://schemas.microsoft.com/office/drawing/2014/main" id="{6A94A4D4-EFFA-4AE2-B533-75F01F0F00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sz="21772" dirty="0">
                      <a:solidFill>
                        <a:schemeClr val="tx1"/>
                      </a:solidFill>
                    </a:endParaRPr>
                  </a:p>
                </p:txBody>
              </p:sp>
              <p:sp>
                <p:nvSpPr>
                  <p:cNvPr id="21" name="Freeform: Shape 20">
                    <a:extLst>
                      <a:ext uri="{FF2B5EF4-FFF2-40B4-BE49-F238E27FC236}">
                        <a16:creationId xmlns:a16="http://schemas.microsoft.com/office/drawing/2014/main" id="{1F4B0E1D-2F9C-444A-ADBA-BDE9F01D8D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sz="21772" dirty="0">
                      <a:solidFill>
                        <a:schemeClr val="tx1"/>
                      </a:solidFill>
                    </a:endParaRPr>
                  </a:p>
                </p:txBody>
              </p:sp>
            </p:grpSp>
          </p:grpSp>
          <p:grpSp>
            <p:nvGrpSpPr>
              <p:cNvPr id="13" name="Group 12">
                <a:extLst>
                  <a:ext uri="{FF2B5EF4-FFF2-40B4-BE49-F238E27FC236}">
                    <a16:creationId xmlns:a16="http://schemas.microsoft.com/office/drawing/2014/main" id="{5F5ACA0E-A5DF-4015-8FD4-FA7A53E9D1A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10400268" y="1917602"/>
                <a:ext cx="633413" cy="1862138"/>
                <a:chOff x="5959192" y="333389"/>
                <a:chExt cx="633413" cy="1862138"/>
              </a:xfrm>
            </p:grpSpPr>
            <p:grpSp>
              <p:nvGrpSpPr>
                <p:cNvPr id="14" name="Group 13">
                  <a:extLst>
                    <a:ext uri="{FF2B5EF4-FFF2-40B4-BE49-F238E27FC236}">
                      <a16:creationId xmlns:a16="http://schemas.microsoft.com/office/drawing/2014/main" id="{5A4DCFFD-FD3C-42EA-862E-5B792D9020A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16" name="Freeform 68">
                    <a:extLst>
                      <a:ext uri="{FF2B5EF4-FFF2-40B4-BE49-F238E27FC236}">
                        <a16:creationId xmlns:a16="http://schemas.microsoft.com/office/drawing/2014/main" id="{0089A8F3-7530-4C17-848C-580015C3ED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sz="21772" dirty="0"/>
                  </a:p>
                </p:txBody>
              </p:sp>
              <p:sp>
                <p:nvSpPr>
                  <p:cNvPr id="17" name="Freeform 69">
                    <a:extLst>
                      <a:ext uri="{FF2B5EF4-FFF2-40B4-BE49-F238E27FC236}">
                        <a16:creationId xmlns:a16="http://schemas.microsoft.com/office/drawing/2014/main" id="{61D8EA0C-1521-4C6D-8C09-DD6D8F1F22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sz="21772" dirty="0"/>
                  </a:p>
                </p:txBody>
              </p:sp>
            </p:grpSp>
            <p:sp>
              <p:nvSpPr>
                <p:cNvPr id="15" name="Line 70">
                  <a:extLst>
                    <a:ext uri="{FF2B5EF4-FFF2-40B4-BE49-F238E27FC236}">
                      <a16:creationId xmlns:a16="http://schemas.microsoft.com/office/drawing/2014/main" id="{517033B6-6B8A-4BD6-9A52-BF9E9EFBD4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21772" dirty="0"/>
                </a:p>
              </p:txBody>
            </p:sp>
          </p:grpSp>
        </p:grpSp>
      </p:grpSp>
      <p:cxnSp>
        <p:nvCxnSpPr>
          <p:cNvPr id="173" name="Straight Connector 172">
            <a:extLst>
              <a:ext uri="{FF2B5EF4-FFF2-40B4-BE49-F238E27FC236}">
                <a16:creationId xmlns:a16="http://schemas.microsoft.com/office/drawing/2014/main" id="{88D7A558-4107-4032-8E5F-99B445369147}"/>
              </a:ext>
              <a:ext uri="{C183D7F6-B498-43B3-948B-1728B52AA6E4}">
                <adec:decorative xmlns:adec="http://schemas.microsoft.com/office/drawing/2017/decorative" val="1"/>
              </a:ext>
            </a:extLst>
          </p:cNvPr>
          <p:cNvCxnSpPr>
            <a:cxnSpLocks/>
          </p:cNvCxnSpPr>
          <p:nvPr userDrawn="1">
            <p:extLst>
              <p:ext uri="{386F3935-93C4-4BCD-93E2-E3B085C9AB24}">
                <p16:designElem xmlns:p16="http://schemas.microsoft.com/office/powerpoint/2015/main" val="1"/>
              </p:ext>
            </p:extLst>
          </p:nvPr>
        </p:nvCxnSpPr>
        <p:spPr>
          <a:xfrm>
            <a:off x="9570960" y="18700413"/>
            <a:ext cx="1701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75" name="Subtitle 2">
            <a:extLst>
              <a:ext uri="{FF2B5EF4-FFF2-40B4-BE49-F238E27FC236}">
                <a16:creationId xmlns:a16="http://schemas.microsoft.com/office/drawing/2014/main" id="{6B5BCC80-B184-4F6C-B3E3-CFC7F4C41C95}"/>
              </a:ext>
            </a:extLst>
          </p:cNvPr>
          <p:cNvSpPr>
            <a:spLocks noGrp="1"/>
          </p:cNvSpPr>
          <p:nvPr>
            <p:ph type="subTitle" idx="1"/>
          </p:nvPr>
        </p:nvSpPr>
        <p:spPr>
          <a:xfrm>
            <a:off x="3118500" y="20840279"/>
            <a:ext cx="14605920" cy="8389194"/>
          </a:xfrm>
        </p:spPr>
        <p:txBody>
          <a:bodyPr>
            <a:normAutofit/>
          </a:bodyPr>
          <a:lstStyle>
            <a:lvl1pPr marL="0" indent="0" algn="ctr">
              <a:buNone/>
              <a:defRPr/>
            </a:lvl1pPr>
          </a:lstStyle>
          <a:p>
            <a:r>
              <a:rPr lang="en-US">
                <a:cs typeface="Calibri"/>
              </a:rPr>
              <a:t>Click to edit Master subtitle style</a:t>
            </a:r>
            <a:endParaRPr lang="en-US" dirty="0"/>
          </a:p>
        </p:txBody>
      </p:sp>
    </p:spTree>
    <p:extLst>
      <p:ext uri="{BB962C8B-B14F-4D97-AF65-F5344CB8AC3E}">
        <p14:creationId xmlns:p14="http://schemas.microsoft.com/office/powerpoint/2010/main" val="42291223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42251-8A4B-463E-982B-C657C3810F36}"/>
              </a:ext>
            </a:extLst>
          </p:cNvPr>
          <p:cNvSpPr>
            <a:spLocks noGrp="1"/>
          </p:cNvSpPr>
          <p:nvPr>
            <p:ph type="title"/>
          </p:nvPr>
        </p:nvSpPr>
        <p:spPr>
          <a:xfrm>
            <a:off x="3116610" y="2002798"/>
            <a:ext cx="32171580" cy="5638369"/>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1C74D5E-AC0B-46BF-8840-61CC89C3B6BE}"/>
              </a:ext>
            </a:extLst>
          </p:cNvPr>
          <p:cNvSpPr>
            <a:spLocks noGrp="1"/>
          </p:cNvSpPr>
          <p:nvPr>
            <p:ph type="body" idx="1"/>
          </p:nvPr>
        </p:nvSpPr>
        <p:spPr>
          <a:xfrm>
            <a:off x="3116607" y="8799443"/>
            <a:ext cx="15524460" cy="3353687"/>
          </a:xfrm>
        </p:spPr>
        <p:txBody>
          <a:bodyPr anchor="b">
            <a:normAutofit/>
          </a:bodyPr>
          <a:lstStyle>
            <a:lvl1pPr marL="0" indent="0">
              <a:buNone/>
              <a:defRPr sz="5039" b="0" cap="all" spc="945" baseline="0"/>
            </a:lvl1pPr>
            <a:lvl2pPr marL="1440091" indent="0">
              <a:buNone/>
              <a:defRPr sz="6299" b="1"/>
            </a:lvl2pPr>
            <a:lvl3pPr marL="2880183" indent="0">
              <a:buNone/>
              <a:defRPr sz="5669" b="1"/>
            </a:lvl3pPr>
            <a:lvl4pPr marL="4320274" indent="0">
              <a:buNone/>
              <a:defRPr sz="5039" b="1"/>
            </a:lvl4pPr>
            <a:lvl5pPr marL="5760366" indent="0">
              <a:buNone/>
              <a:defRPr sz="5039" b="1"/>
            </a:lvl5pPr>
            <a:lvl6pPr marL="7200457" indent="0">
              <a:buNone/>
              <a:defRPr sz="5039" b="1"/>
            </a:lvl6pPr>
            <a:lvl7pPr marL="8640548" indent="0">
              <a:buNone/>
              <a:defRPr sz="5039" b="1"/>
            </a:lvl7pPr>
            <a:lvl8pPr marL="10080640" indent="0">
              <a:buNone/>
              <a:defRPr sz="5039" b="1"/>
            </a:lvl8pPr>
            <a:lvl9pPr marL="11520731" indent="0">
              <a:buNone/>
              <a:defRPr sz="5039" b="1"/>
            </a:lvl9pPr>
          </a:lstStyle>
          <a:p>
            <a:pPr lvl="0"/>
            <a:r>
              <a:rPr lang="en-US"/>
              <a:t>Click to edit Master text styles</a:t>
            </a:r>
          </a:p>
        </p:txBody>
      </p:sp>
      <p:sp>
        <p:nvSpPr>
          <p:cNvPr id="4" name="Content Placeholder 3">
            <a:extLst>
              <a:ext uri="{FF2B5EF4-FFF2-40B4-BE49-F238E27FC236}">
                <a16:creationId xmlns:a16="http://schemas.microsoft.com/office/drawing/2014/main" id="{901A0738-7A90-4A35-AB98-9656D6187286}"/>
              </a:ext>
            </a:extLst>
          </p:cNvPr>
          <p:cNvSpPr>
            <a:spLocks noGrp="1"/>
          </p:cNvSpPr>
          <p:nvPr>
            <p:ph sz="half" idx="2"/>
          </p:nvPr>
        </p:nvSpPr>
        <p:spPr>
          <a:xfrm>
            <a:off x="3116610" y="12318364"/>
            <a:ext cx="15524460" cy="169593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DADFE01-1BA7-4288-9355-8B2B508BE582}"/>
              </a:ext>
            </a:extLst>
          </p:cNvPr>
          <p:cNvSpPr>
            <a:spLocks noGrp="1"/>
          </p:cNvSpPr>
          <p:nvPr>
            <p:ph type="body" sz="quarter" idx="3"/>
          </p:nvPr>
        </p:nvSpPr>
        <p:spPr>
          <a:xfrm>
            <a:off x="19763730" y="8799442"/>
            <a:ext cx="15524460" cy="3356160"/>
          </a:xfrm>
        </p:spPr>
        <p:txBody>
          <a:bodyPr anchor="b">
            <a:normAutofit/>
          </a:bodyPr>
          <a:lstStyle>
            <a:lvl1pPr marL="0" indent="0">
              <a:buNone/>
              <a:defRPr sz="5039" b="0" cap="all" spc="945" baseline="0"/>
            </a:lvl1pPr>
            <a:lvl2pPr marL="1440091" indent="0">
              <a:buNone/>
              <a:defRPr sz="6299" b="1"/>
            </a:lvl2pPr>
            <a:lvl3pPr marL="2880183" indent="0">
              <a:buNone/>
              <a:defRPr sz="5669" b="1"/>
            </a:lvl3pPr>
            <a:lvl4pPr marL="4320274" indent="0">
              <a:buNone/>
              <a:defRPr sz="5039" b="1"/>
            </a:lvl4pPr>
            <a:lvl5pPr marL="5760366" indent="0">
              <a:buNone/>
              <a:defRPr sz="5039" b="1"/>
            </a:lvl5pPr>
            <a:lvl6pPr marL="7200457" indent="0">
              <a:buNone/>
              <a:defRPr sz="5039" b="1"/>
            </a:lvl6pPr>
            <a:lvl7pPr marL="8640548" indent="0">
              <a:buNone/>
              <a:defRPr sz="5039" b="1"/>
            </a:lvl7pPr>
            <a:lvl8pPr marL="10080640" indent="0">
              <a:buNone/>
              <a:defRPr sz="5039" b="1"/>
            </a:lvl8pPr>
            <a:lvl9pPr marL="11520731" indent="0">
              <a:buNone/>
              <a:defRPr sz="5039" b="1"/>
            </a:lvl9pPr>
          </a:lstStyle>
          <a:p>
            <a:pPr lvl="0"/>
            <a:r>
              <a:rPr lang="en-US"/>
              <a:t>Click to edit Master text styles</a:t>
            </a:r>
          </a:p>
        </p:txBody>
      </p:sp>
      <p:sp>
        <p:nvSpPr>
          <p:cNvPr id="6" name="Content Placeholder 5">
            <a:extLst>
              <a:ext uri="{FF2B5EF4-FFF2-40B4-BE49-F238E27FC236}">
                <a16:creationId xmlns:a16="http://schemas.microsoft.com/office/drawing/2014/main" id="{F7D49F77-6C55-47AC-B1AE-5D9906DBD7F6}"/>
              </a:ext>
            </a:extLst>
          </p:cNvPr>
          <p:cNvSpPr>
            <a:spLocks noGrp="1"/>
          </p:cNvSpPr>
          <p:nvPr>
            <p:ph sz="quarter" idx="4"/>
          </p:nvPr>
        </p:nvSpPr>
        <p:spPr>
          <a:xfrm>
            <a:off x="19763730" y="12318369"/>
            <a:ext cx="15524460" cy="169593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1D8EF53-AF86-47E8-83DC-8C419847A639}"/>
              </a:ext>
            </a:extLst>
          </p:cNvPr>
          <p:cNvSpPr>
            <a:spLocks noGrp="1"/>
          </p:cNvSpPr>
          <p:nvPr>
            <p:ph type="dt" sz="half" idx="10"/>
          </p:nvPr>
        </p:nvSpPr>
        <p:spPr/>
        <p:txBody>
          <a:bodyPr/>
          <a:lstStyle>
            <a:lvl1pPr>
              <a:defRPr/>
            </a:lvl1pPr>
          </a:lstStyle>
          <a:p>
            <a:r>
              <a:rPr lang="en-US" dirty="0"/>
              <a:t>20XX</a:t>
            </a:r>
          </a:p>
        </p:txBody>
      </p:sp>
      <p:sp>
        <p:nvSpPr>
          <p:cNvPr id="8" name="Footer Placeholder 7">
            <a:extLst>
              <a:ext uri="{FF2B5EF4-FFF2-40B4-BE49-F238E27FC236}">
                <a16:creationId xmlns:a16="http://schemas.microsoft.com/office/drawing/2014/main" id="{5C01D653-ED9A-46D3-A97F-B5FA1DAE6CA9}"/>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C5B9B66-64EA-4022-BD96-ECF2A80CE2F0}"/>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41854984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3 column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42251-8A4B-463E-982B-C657C3810F36}"/>
              </a:ext>
            </a:extLst>
          </p:cNvPr>
          <p:cNvSpPr>
            <a:spLocks noGrp="1"/>
          </p:cNvSpPr>
          <p:nvPr>
            <p:ph type="title"/>
          </p:nvPr>
        </p:nvSpPr>
        <p:spPr>
          <a:xfrm>
            <a:off x="3116610" y="2002798"/>
            <a:ext cx="32171580" cy="5638369"/>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1C74D5E-AC0B-46BF-8840-61CC89C3B6BE}"/>
              </a:ext>
            </a:extLst>
          </p:cNvPr>
          <p:cNvSpPr>
            <a:spLocks noGrp="1"/>
          </p:cNvSpPr>
          <p:nvPr>
            <p:ph type="body" idx="1"/>
          </p:nvPr>
        </p:nvSpPr>
        <p:spPr>
          <a:xfrm>
            <a:off x="3116607" y="8799443"/>
            <a:ext cx="9359910" cy="3353687"/>
          </a:xfrm>
        </p:spPr>
        <p:txBody>
          <a:bodyPr anchor="b">
            <a:normAutofit/>
          </a:bodyPr>
          <a:lstStyle>
            <a:lvl1pPr marL="0" indent="0">
              <a:buNone/>
              <a:defRPr sz="5039" b="0" cap="all" spc="945" baseline="0"/>
            </a:lvl1pPr>
            <a:lvl2pPr marL="1440091" indent="0">
              <a:buNone/>
              <a:defRPr sz="6299" b="1"/>
            </a:lvl2pPr>
            <a:lvl3pPr marL="2880183" indent="0">
              <a:buNone/>
              <a:defRPr sz="5669" b="1"/>
            </a:lvl3pPr>
            <a:lvl4pPr marL="4320274" indent="0">
              <a:buNone/>
              <a:defRPr sz="5039" b="1"/>
            </a:lvl4pPr>
            <a:lvl5pPr marL="5760366" indent="0">
              <a:buNone/>
              <a:defRPr sz="5039" b="1"/>
            </a:lvl5pPr>
            <a:lvl6pPr marL="7200457" indent="0">
              <a:buNone/>
              <a:defRPr sz="5039" b="1"/>
            </a:lvl6pPr>
            <a:lvl7pPr marL="8640548" indent="0">
              <a:buNone/>
              <a:defRPr sz="5039" b="1"/>
            </a:lvl7pPr>
            <a:lvl8pPr marL="10080640" indent="0">
              <a:buNone/>
              <a:defRPr sz="5039" b="1"/>
            </a:lvl8pPr>
            <a:lvl9pPr marL="11520731" indent="0">
              <a:buNone/>
              <a:defRPr sz="5039" b="1"/>
            </a:lvl9pPr>
          </a:lstStyle>
          <a:p>
            <a:pPr lvl="0"/>
            <a:r>
              <a:rPr lang="en-US"/>
              <a:t>Click to edit Master text styles</a:t>
            </a:r>
          </a:p>
        </p:txBody>
      </p:sp>
      <p:sp>
        <p:nvSpPr>
          <p:cNvPr id="4" name="Content Placeholder 3">
            <a:extLst>
              <a:ext uri="{FF2B5EF4-FFF2-40B4-BE49-F238E27FC236}">
                <a16:creationId xmlns:a16="http://schemas.microsoft.com/office/drawing/2014/main" id="{901A0738-7A90-4A35-AB98-9656D6187286}"/>
              </a:ext>
            </a:extLst>
          </p:cNvPr>
          <p:cNvSpPr>
            <a:spLocks noGrp="1"/>
          </p:cNvSpPr>
          <p:nvPr>
            <p:ph sz="half" idx="2"/>
          </p:nvPr>
        </p:nvSpPr>
        <p:spPr>
          <a:xfrm>
            <a:off x="3116610" y="12318365"/>
            <a:ext cx="9359910" cy="18405933"/>
          </a:xfrm>
        </p:spPr>
        <p:txBody>
          <a:bodyPr>
            <a:noAutofit/>
          </a:bodyPr>
          <a:lstStyle>
            <a:lvl1pPr>
              <a:defRPr sz="5039"/>
            </a:lvl1pPr>
            <a:lvl2pPr>
              <a:defRPr sz="5039"/>
            </a:lvl2pPr>
            <a:lvl3pPr>
              <a:defRPr sz="5039"/>
            </a:lvl3pPr>
            <a:lvl4pPr>
              <a:defRPr sz="5039"/>
            </a:lvl4pPr>
            <a:lvl5pPr>
              <a:defRPr sz="5039"/>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DADFE01-1BA7-4288-9355-8B2B508BE582}"/>
              </a:ext>
            </a:extLst>
          </p:cNvPr>
          <p:cNvSpPr>
            <a:spLocks noGrp="1"/>
          </p:cNvSpPr>
          <p:nvPr>
            <p:ph type="body" sz="quarter" idx="3"/>
          </p:nvPr>
        </p:nvSpPr>
        <p:spPr>
          <a:xfrm>
            <a:off x="14522445" y="8897193"/>
            <a:ext cx="9359910" cy="3356160"/>
          </a:xfrm>
        </p:spPr>
        <p:txBody>
          <a:bodyPr anchor="b">
            <a:normAutofit/>
          </a:bodyPr>
          <a:lstStyle>
            <a:lvl1pPr marL="0" indent="0">
              <a:buNone/>
              <a:defRPr sz="5039" b="0" cap="all" spc="945" baseline="0"/>
            </a:lvl1pPr>
            <a:lvl2pPr marL="1440091" indent="0">
              <a:buNone/>
              <a:defRPr sz="6299" b="1"/>
            </a:lvl2pPr>
            <a:lvl3pPr marL="2880183" indent="0">
              <a:buNone/>
              <a:defRPr sz="5669" b="1"/>
            </a:lvl3pPr>
            <a:lvl4pPr marL="4320274" indent="0">
              <a:buNone/>
              <a:defRPr sz="5039" b="1"/>
            </a:lvl4pPr>
            <a:lvl5pPr marL="5760366" indent="0">
              <a:buNone/>
              <a:defRPr sz="5039" b="1"/>
            </a:lvl5pPr>
            <a:lvl6pPr marL="7200457" indent="0">
              <a:buNone/>
              <a:defRPr sz="5039" b="1"/>
            </a:lvl6pPr>
            <a:lvl7pPr marL="8640548" indent="0">
              <a:buNone/>
              <a:defRPr sz="5039" b="1"/>
            </a:lvl7pPr>
            <a:lvl8pPr marL="10080640" indent="0">
              <a:buNone/>
              <a:defRPr sz="5039" b="1"/>
            </a:lvl8pPr>
            <a:lvl9pPr marL="11520731" indent="0">
              <a:buNone/>
              <a:defRPr sz="5039" b="1"/>
            </a:lvl9pPr>
          </a:lstStyle>
          <a:p>
            <a:pPr lvl="0"/>
            <a:r>
              <a:rPr lang="en-US"/>
              <a:t>Click to edit Master text styles</a:t>
            </a:r>
          </a:p>
        </p:txBody>
      </p:sp>
      <p:sp>
        <p:nvSpPr>
          <p:cNvPr id="6" name="Content Placeholder 5">
            <a:extLst>
              <a:ext uri="{FF2B5EF4-FFF2-40B4-BE49-F238E27FC236}">
                <a16:creationId xmlns:a16="http://schemas.microsoft.com/office/drawing/2014/main" id="{F7D49F77-6C55-47AC-B1AE-5D9906DBD7F6}"/>
              </a:ext>
            </a:extLst>
          </p:cNvPr>
          <p:cNvSpPr>
            <a:spLocks noGrp="1"/>
          </p:cNvSpPr>
          <p:nvPr>
            <p:ph sz="quarter" idx="4"/>
          </p:nvPr>
        </p:nvSpPr>
        <p:spPr>
          <a:xfrm>
            <a:off x="14522445" y="12416120"/>
            <a:ext cx="9359910" cy="18405933"/>
          </a:xfrm>
        </p:spPr>
        <p:txBody>
          <a:bodyPr>
            <a:noAutofit/>
          </a:bodyPr>
          <a:lstStyle>
            <a:lvl1pPr>
              <a:defRPr sz="5039"/>
            </a:lvl1pPr>
            <a:lvl2pPr>
              <a:defRPr sz="5039"/>
            </a:lvl2pPr>
            <a:lvl3pPr>
              <a:defRPr sz="5039"/>
            </a:lvl3pPr>
            <a:lvl4pPr>
              <a:defRPr sz="5039"/>
            </a:lvl4pPr>
            <a:lvl5pPr>
              <a:defRPr sz="5039"/>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4">
            <a:extLst>
              <a:ext uri="{FF2B5EF4-FFF2-40B4-BE49-F238E27FC236}">
                <a16:creationId xmlns:a16="http://schemas.microsoft.com/office/drawing/2014/main" id="{65563541-7DAA-4F84-BBAB-31C12F6AE981}"/>
              </a:ext>
            </a:extLst>
          </p:cNvPr>
          <p:cNvSpPr>
            <a:spLocks noGrp="1"/>
          </p:cNvSpPr>
          <p:nvPr>
            <p:ph type="body" sz="quarter" idx="13"/>
          </p:nvPr>
        </p:nvSpPr>
        <p:spPr>
          <a:xfrm>
            <a:off x="25928280" y="8897193"/>
            <a:ext cx="9359910" cy="3356160"/>
          </a:xfrm>
        </p:spPr>
        <p:txBody>
          <a:bodyPr anchor="b">
            <a:normAutofit/>
          </a:bodyPr>
          <a:lstStyle>
            <a:lvl1pPr marL="0" indent="0">
              <a:buNone/>
              <a:defRPr sz="5039" b="0" cap="all" spc="945" baseline="0"/>
            </a:lvl1pPr>
            <a:lvl2pPr marL="1440091" indent="0">
              <a:buNone/>
              <a:defRPr sz="6299" b="1"/>
            </a:lvl2pPr>
            <a:lvl3pPr marL="2880183" indent="0">
              <a:buNone/>
              <a:defRPr sz="5669" b="1"/>
            </a:lvl3pPr>
            <a:lvl4pPr marL="4320274" indent="0">
              <a:buNone/>
              <a:defRPr sz="5039" b="1"/>
            </a:lvl4pPr>
            <a:lvl5pPr marL="5760366" indent="0">
              <a:buNone/>
              <a:defRPr sz="5039" b="1"/>
            </a:lvl5pPr>
            <a:lvl6pPr marL="7200457" indent="0">
              <a:buNone/>
              <a:defRPr sz="5039" b="1"/>
            </a:lvl6pPr>
            <a:lvl7pPr marL="8640548" indent="0">
              <a:buNone/>
              <a:defRPr sz="5039" b="1"/>
            </a:lvl7pPr>
            <a:lvl8pPr marL="10080640" indent="0">
              <a:buNone/>
              <a:defRPr sz="5039" b="1"/>
            </a:lvl8pPr>
            <a:lvl9pPr marL="11520731" indent="0">
              <a:buNone/>
              <a:defRPr sz="5039" b="1"/>
            </a:lvl9pPr>
          </a:lstStyle>
          <a:p>
            <a:pPr lvl="0"/>
            <a:r>
              <a:rPr lang="en-US"/>
              <a:t>Click to edit Master text styles</a:t>
            </a:r>
          </a:p>
        </p:txBody>
      </p:sp>
      <p:sp>
        <p:nvSpPr>
          <p:cNvPr id="11" name="Content Placeholder 5">
            <a:extLst>
              <a:ext uri="{FF2B5EF4-FFF2-40B4-BE49-F238E27FC236}">
                <a16:creationId xmlns:a16="http://schemas.microsoft.com/office/drawing/2014/main" id="{AE3321C3-E759-4DD7-BFA1-2E724B8DDBF0}"/>
              </a:ext>
            </a:extLst>
          </p:cNvPr>
          <p:cNvSpPr>
            <a:spLocks noGrp="1"/>
          </p:cNvSpPr>
          <p:nvPr>
            <p:ph sz="quarter" idx="14"/>
          </p:nvPr>
        </p:nvSpPr>
        <p:spPr>
          <a:xfrm>
            <a:off x="25928280" y="12416120"/>
            <a:ext cx="9359910" cy="18405933"/>
          </a:xfrm>
        </p:spPr>
        <p:txBody>
          <a:bodyPr>
            <a:noAutofit/>
          </a:bodyPr>
          <a:lstStyle>
            <a:lvl1pPr>
              <a:defRPr sz="5039"/>
            </a:lvl1pPr>
            <a:lvl2pPr>
              <a:defRPr sz="5039"/>
            </a:lvl2pPr>
            <a:lvl3pPr>
              <a:defRPr sz="5039"/>
            </a:lvl3pPr>
            <a:lvl4pPr>
              <a:defRPr sz="5039"/>
            </a:lvl4pPr>
            <a:lvl5pPr>
              <a:defRPr sz="5039"/>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1D8EF53-AF86-47E8-83DC-8C419847A639}"/>
              </a:ext>
            </a:extLst>
          </p:cNvPr>
          <p:cNvSpPr>
            <a:spLocks noGrp="1"/>
          </p:cNvSpPr>
          <p:nvPr>
            <p:ph type="dt" sz="half" idx="10"/>
          </p:nvPr>
        </p:nvSpPr>
        <p:spPr/>
        <p:txBody>
          <a:bodyPr/>
          <a:lstStyle>
            <a:lvl1pPr>
              <a:defRPr/>
            </a:lvl1pPr>
          </a:lstStyle>
          <a:p>
            <a:r>
              <a:rPr lang="en-US" dirty="0"/>
              <a:t>20XX</a:t>
            </a:r>
          </a:p>
        </p:txBody>
      </p:sp>
      <p:sp>
        <p:nvSpPr>
          <p:cNvPr id="8" name="Footer Placeholder 7">
            <a:extLst>
              <a:ext uri="{FF2B5EF4-FFF2-40B4-BE49-F238E27FC236}">
                <a16:creationId xmlns:a16="http://schemas.microsoft.com/office/drawing/2014/main" id="{5C01D653-ED9A-46D3-A97F-B5FA1DAE6CA9}"/>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C5B9B66-64EA-4022-BD96-ECF2A80CE2F0}"/>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19364968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ummary  ">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4910FDC-FCA3-4F39-AC3F-821172639127}"/>
              </a:ext>
              <a:ext uri="{C183D7F6-B498-43B3-948B-1728B52AA6E4}">
                <adec:decorative xmlns:adec="http://schemas.microsoft.com/office/drawing/2017/decorative" val="1"/>
              </a:ext>
            </a:extLst>
          </p:cNvPr>
          <p:cNvSpPr/>
          <p:nvPr userDrawn="1">
            <p:extLst>
              <p:ext uri="{386F3935-93C4-4BCD-93E2-E3B085C9AB24}">
                <p16:designElem xmlns:p16="http://schemas.microsoft.com/office/powerpoint/2015/main" val="1"/>
              </p:ext>
            </p:extLst>
          </p:nvPr>
        </p:nvSpPr>
        <p:spPr>
          <a:xfrm>
            <a:off x="9253" y="0"/>
            <a:ext cx="12181523" cy="34747200"/>
          </a:xfrm>
          <a:prstGeom prst="rect">
            <a:avLst/>
          </a:pr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772" dirty="0">
              <a:solidFill>
                <a:schemeClr val="bg1">
                  <a:alpha val="20000"/>
                </a:schemeClr>
              </a:solidFill>
            </a:endParaRPr>
          </a:p>
        </p:txBody>
      </p:sp>
      <p:sp>
        <p:nvSpPr>
          <p:cNvPr id="2" name="Title 1">
            <a:extLst>
              <a:ext uri="{FF2B5EF4-FFF2-40B4-BE49-F238E27FC236}">
                <a16:creationId xmlns:a16="http://schemas.microsoft.com/office/drawing/2014/main" id="{D033B6B0-54DE-4F2D-84DD-D06CD3B117B4}"/>
              </a:ext>
            </a:extLst>
          </p:cNvPr>
          <p:cNvSpPr>
            <a:spLocks noGrp="1"/>
          </p:cNvSpPr>
          <p:nvPr>
            <p:ph type="title"/>
          </p:nvPr>
        </p:nvSpPr>
        <p:spPr>
          <a:xfrm>
            <a:off x="13601705" y="2718639"/>
            <a:ext cx="23388593" cy="7361882"/>
          </a:xfrm>
        </p:spPr>
        <p:txBody>
          <a:bodyPr/>
          <a:lstStyle>
            <a:lvl1pPr algn="ctr">
              <a:defRPr/>
            </a:lvl1p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6F0F278F-99B1-49C2-968B-C983DF8121A9}"/>
              </a:ext>
            </a:extLst>
          </p:cNvPr>
          <p:cNvSpPr>
            <a:spLocks noGrp="1"/>
          </p:cNvSpPr>
          <p:nvPr>
            <p:ph type="pic" sz="quarter" idx="14"/>
          </p:nvPr>
        </p:nvSpPr>
        <p:spPr>
          <a:xfrm>
            <a:off x="1975248" y="2718649"/>
            <a:ext cx="8241030" cy="8831580"/>
          </a:xfrm>
        </p:spPr>
        <p:txBody>
          <a:bodyPr/>
          <a:lstStyle/>
          <a:p>
            <a:r>
              <a:rPr lang="en-US"/>
              <a:t>Click icon to add picture</a:t>
            </a:r>
            <a:endParaRPr lang="en-US" dirty="0"/>
          </a:p>
        </p:txBody>
      </p:sp>
      <p:sp>
        <p:nvSpPr>
          <p:cNvPr id="207" name="Picture Placeholder 10">
            <a:extLst>
              <a:ext uri="{FF2B5EF4-FFF2-40B4-BE49-F238E27FC236}">
                <a16:creationId xmlns:a16="http://schemas.microsoft.com/office/drawing/2014/main" id="{524BD50E-995A-4DB3-8E0A-E7F1FC636936}"/>
              </a:ext>
            </a:extLst>
          </p:cNvPr>
          <p:cNvSpPr>
            <a:spLocks noGrp="1"/>
          </p:cNvSpPr>
          <p:nvPr>
            <p:ph type="pic" sz="quarter" idx="15"/>
          </p:nvPr>
        </p:nvSpPr>
        <p:spPr>
          <a:xfrm>
            <a:off x="1943087" y="12955925"/>
            <a:ext cx="8241030" cy="8831580"/>
          </a:xfrm>
        </p:spPr>
        <p:txBody>
          <a:bodyPr/>
          <a:lstStyle/>
          <a:p>
            <a:r>
              <a:rPr lang="en-US"/>
              <a:t>Click icon to add picture</a:t>
            </a:r>
            <a:endParaRPr lang="en-US" dirty="0"/>
          </a:p>
        </p:txBody>
      </p:sp>
      <p:sp>
        <p:nvSpPr>
          <p:cNvPr id="208" name="Picture Placeholder 10">
            <a:extLst>
              <a:ext uri="{FF2B5EF4-FFF2-40B4-BE49-F238E27FC236}">
                <a16:creationId xmlns:a16="http://schemas.microsoft.com/office/drawing/2014/main" id="{ABAB6489-3F37-4A20-8777-093046E5C82D}"/>
              </a:ext>
            </a:extLst>
          </p:cNvPr>
          <p:cNvSpPr>
            <a:spLocks noGrp="1"/>
          </p:cNvSpPr>
          <p:nvPr>
            <p:ph type="pic" sz="quarter" idx="16"/>
          </p:nvPr>
        </p:nvSpPr>
        <p:spPr>
          <a:xfrm>
            <a:off x="1975248" y="23186827"/>
            <a:ext cx="8241030" cy="8831580"/>
          </a:xfrm>
        </p:spPr>
        <p:txBody>
          <a:bodyPr/>
          <a:lstStyle/>
          <a:p>
            <a:r>
              <a:rPr lang="en-US"/>
              <a:t>Click icon to add picture</a:t>
            </a:r>
            <a:endParaRPr lang="en-US" dirty="0"/>
          </a:p>
        </p:txBody>
      </p:sp>
      <p:sp>
        <p:nvSpPr>
          <p:cNvPr id="7" name="Text Placeholder 6">
            <a:extLst>
              <a:ext uri="{FF2B5EF4-FFF2-40B4-BE49-F238E27FC236}">
                <a16:creationId xmlns:a16="http://schemas.microsoft.com/office/drawing/2014/main" id="{92523157-52E2-4F89-B3C9-EA9FE7914BAB}"/>
              </a:ext>
            </a:extLst>
          </p:cNvPr>
          <p:cNvSpPr>
            <a:spLocks noGrp="1"/>
          </p:cNvSpPr>
          <p:nvPr>
            <p:ph type="body" sz="quarter" idx="17" hasCustomPrompt="1"/>
          </p:nvPr>
        </p:nvSpPr>
        <p:spPr>
          <a:xfrm>
            <a:off x="15321917" y="14574520"/>
            <a:ext cx="19947495" cy="16311880"/>
          </a:xfrm>
        </p:spPr>
        <p:txBody>
          <a:bodyPr>
            <a:normAutofit/>
          </a:bodyPr>
          <a:lstStyle>
            <a:lvl1pPr marL="0" indent="0" algn="ctr">
              <a:buNone/>
              <a:defRPr sz="5984"/>
            </a:lvl1pPr>
            <a:lvl2pPr marL="1133930" indent="0" algn="ctr">
              <a:buFont typeface="Arial" panose="020B0604020202020204" pitchFamily="34" charset="0"/>
              <a:buNone/>
              <a:defRPr/>
            </a:lvl2pPr>
            <a:lvl3pPr marL="2267861" indent="0" algn="ctr">
              <a:buNone/>
              <a:defRPr/>
            </a:lvl3pPr>
            <a:lvl4pPr marL="3401790" indent="0" algn="ctr">
              <a:buFont typeface="Arial" panose="020B0604020202020204" pitchFamily="34" charset="0"/>
              <a:buNone/>
              <a:defRPr/>
            </a:lvl4pPr>
            <a:lvl5pPr marL="4535721" indent="0" algn="ctr">
              <a:buNone/>
              <a:defRPr/>
            </a:lvl5pPr>
          </a:lstStyle>
          <a:p>
            <a:pPr lvl="0"/>
            <a:r>
              <a:rPr lang="en-US" dirty="0"/>
              <a:t>Click to edit text</a:t>
            </a:r>
          </a:p>
        </p:txBody>
      </p:sp>
      <p:sp>
        <p:nvSpPr>
          <p:cNvPr id="3" name="Date Placeholder 2">
            <a:extLst>
              <a:ext uri="{FF2B5EF4-FFF2-40B4-BE49-F238E27FC236}">
                <a16:creationId xmlns:a16="http://schemas.microsoft.com/office/drawing/2014/main" id="{AEFFE053-BB16-4940-B248-2D496BB29975}"/>
              </a:ext>
            </a:extLst>
          </p:cNvPr>
          <p:cNvSpPr>
            <a:spLocks noGrp="1"/>
          </p:cNvSpPr>
          <p:nvPr>
            <p:ph type="dt" sz="half" idx="10"/>
          </p:nvPr>
        </p:nvSpPr>
        <p:spPr>
          <a:xfrm>
            <a:off x="13601702" y="32209649"/>
            <a:ext cx="5544473" cy="2339103"/>
          </a:xfrm>
        </p:spPr>
        <p:txBody>
          <a:bodyPr/>
          <a:lstStyle>
            <a:lvl1pPr>
              <a:defRPr/>
            </a:lvl1pPr>
          </a:lstStyle>
          <a:p>
            <a:r>
              <a:rPr lang="en-US" dirty="0"/>
              <a:t>20XX</a:t>
            </a:r>
          </a:p>
        </p:txBody>
      </p:sp>
      <p:sp>
        <p:nvSpPr>
          <p:cNvPr id="4" name="Footer Placeholder 3">
            <a:extLst>
              <a:ext uri="{FF2B5EF4-FFF2-40B4-BE49-F238E27FC236}">
                <a16:creationId xmlns:a16="http://schemas.microsoft.com/office/drawing/2014/main" id="{31FBD80C-6CA1-42DB-B732-4807A27DA8C7}"/>
              </a:ext>
            </a:extLst>
          </p:cNvPr>
          <p:cNvSpPr>
            <a:spLocks noGrp="1"/>
          </p:cNvSpPr>
          <p:nvPr>
            <p:ph type="ftr" sz="quarter" idx="11"/>
          </p:nvPr>
        </p:nvSpPr>
        <p:spPr>
          <a:xfrm>
            <a:off x="20023685" y="32211840"/>
            <a:ext cx="10543948" cy="2334720"/>
          </a:xfrm>
        </p:spPr>
        <p:txBody>
          <a:bodyPr/>
          <a:lstStyle/>
          <a:p>
            <a:endParaRPr lang="en-US" dirty="0"/>
          </a:p>
        </p:txBody>
      </p:sp>
      <p:sp>
        <p:nvSpPr>
          <p:cNvPr id="5" name="Slide Number Placeholder 4">
            <a:extLst>
              <a:ext uri="{FF2B5EF4-FFF2-40B4-BE49-F238E27FC236}">
                <a16:creationId xmlns:a16="http://schemas.microsoft.com/office/drawing/2014/main" id="{B7A9DA86-C177-42C6-90F8-37C6844A2AA8}"/>
              </a:ext>
            </a:extLst>
          </p:cNvPr>
          <p:cNvSpPr>
            <a:spLocks noGrp="1"/>
          </p:cNvSpPr>
          <p:nvPr>
            <p:ph type="sldNum" sz="quarter" idx="12"/>
          </p:nvPr>
        </p:nvSpPr>
        <p:spPr/>
        <p:txBody>
          <a:bodyPr/>
          <a:lstStyle/>
          <a:p>
            <a:fld id="{294A09A9-5501-47C1-A89A-A340965A2BE2}" type="slidenum">
              <a:rPr lang="en-US" smtClean="0"/>
              <a:t>‹#›</a:t>
            </a:fld>
            <a:endParaRPr lang="en-US" dirty="0"/>
          </a:p>
        </p:txBody>
      </p:sp>
      <p:cxnSp>
        <p:nvCxnSpPr>
          <p:cNvPr id="91" name="Straight Connector 90">
            <a:extLst>
              <a:ext uri="{FF2B5EF4-FFF2-40B4-BE49-F238E27FC236}">
                <a16:creationId xmlns:a16="http://schemas.microsoft.com/office/drawing/2014/main" id="{A3805DED-0C97-4EF7-B1E1-0E016E053719}"/>
              </a:ext>
              <a:ext uri="{C183D7F6-B498-43B3-948B-1728B52AA6E4}">
                <adec:decorative xmlns:adec="http://schemas.microsoft.com/office/drawing/2017/decorative" val="1"/>
              </a:ext>
            </a:extLst>
          </p:cNvPr>
          <p:cNvCxnSpPr>
            <a:cxnSpLocks/>
          </p:cNvCxnSpPr>
          <p:nvPr userDrawn="1">
            <p:extLst>
              <p:ext uri="{386F3935-93C4-4BCD-93E2-E3B085C9AB24}">
                <p16:designElem xmlns:p16="http://schemas.microsoft.com/office/powerpoint/2015/main" val="1"/>
              </p:ext>
            </p:extLst>
          </p:nvPr>
        </p:nvCxnSpPr>
        <p:spPr>
          <a:xfrm>
            <a:off x="24386434" y="12302617"/>
            <a:ext cx="1701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621678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3B6B0-54DE-4F2D-84DD-D06CD3B117B4}"/>
              </a:ext>
            </a:extLst>
          </p:cNvPr>
          <p:cNvSpPr>
            <a:spLocks noGrp="1"/>
          </p:cNvSpPr>
          <p:nvPr>
            <p:ph type="title"/>
          </p:nvPr>
        </p:nvSpPr>
        <p:spPr>
          <a:xfrm>
            <a:off x="24553331" y="2718639"/>
            <a:ext cx="12148539" cy="7361882"/>
          </a:xfrm>
        </p:spPr>
        <p:txBody>
          <a:bodyPr/>
          <a:lstStyle>
            <a:lvl1pPr algn="ctr">
              <a:defRPr/>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AEFFE053-BB16-4940-B248-2D496BB29975}"/>
              </a:ext>
            </a:extLst>
          </p:cNvPr>
          <p:cNvSpPr>
            <a:spLocks noGrp="1"/>
          </p:cNvSpPr>
          <p:nvPr>
            <p:ph type="dt" sz="half" idx="10"/>
          </p:nvPr>
        </p:nvSpPr>
        <p:spPr/>
        <p:txBody>
          <a:bodyPr/>
          <a:lstStyle>
            <a:lvl1pPr>
              <a:defRPr/>
            </a:lvl1pPr>
          </a:lstStyle>
          <a:p>
            <a:r>
              <a:rPr lang="en-US" dirty="0"/>
              <a:t>20XX</a:t>
            </a:r>
          </a:p>
        </p:txBody>
      </p:sp>
      <p:sp>
        <p:nvSpPr>
          <p:cNvPr id="4" name="Footer Placeholder 3">
            <a:extLst>
              <a:ext uri="{FF2B5EF4-FFF2-40B4-BE49-F238E27FC236}">
                <a16:creationId xmlns:a16="http://schemas.microsoft.com/office/drawing/2014/main" id="{31FBD80C-6CA1-42DB-B732-4807A27DA8C7}"/>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B7A9DA86-C177-42C6-90F8-37C6844A2AA8}"/>
              </a:ext>
            </a:extLst>
          </p:cNvPr>
          <p:cNvSpPr>
            <a:spLocks noGrp="1"/>
          </p:cNvSpPr>
          <p:nvPr>
            <p:ph type="sldNum" sz="quarter" idx="12"/>
          </p:nvPr>
        </p:nvSpPr>
        <p:spPr/>
        <p:txBody>
          <a:bodyPr/>
          <a:lstStyle/>
          <a:p>
            <a:fld id="{294A09A9-5501-47C1-A89A-A340965A2BE2}" type="slidenum">
              <a:rPr lang="en-US" smtClean="0"/>
              <a:t>‹#›</a:t>
            </a:fld>
            <a:endParaRPr lang="en-US" dirty="0"/>
          </a:p>
        </p:txBody>
      </p:sp>
      <p:cxnSp>
        <p:nvCxnSpPr>
          <p:cNvPr id="91" name="Straight Connector 90">
            <a:extLst>
              <a:ext uri="{FF2B5EF4-FFF2-40B4-BE49-F238E27FC236}">
                <a16:creationId xmlns:a16="http://schemas.microsoft.com/office/drawing/2014/main" id="{A3805DED-0C97-4EF7-B1E1-0E016E053719}"/>
              </a:ext>
              <a:ext uri="{C183D7F6-B498-43B3-948B-1728B52AA6E4}">
                <adec:decorative xmlns:adec="http://schemas.microsoft.com/office/drawing/2017/decorative" val="1"/>
              </a:ext>
            </a:extLst>
          </p:cNvPr>
          <p:cNvCxnSpPr>
            <a:cxnSpLocks/>
          </p:cNvCxnSpPr>
          <p:nvPr userDrawn="1">
            <p:extLst>
              <p:ext uri="{386F3935-93C4-4BCD-93E2-E3B085C9AB24}">
                <p16:designElem xmlns:p16="http://schemas.microsoft.com/office/powerpoint/2015/main" val="1"/>
              </p:ext>
            </p:extLst>
          </p:nvPr>
        </p:nvCxnSpPr>
        <p:spPr>
          <a:xfrm>
            <a:off x="29747104" y="12302617"/>
            <a:ext cx="1701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92" name="Group 91">
            <a:extLst>
              <a:ext uri="{FF2B5EF4-FFF2-40B4-BE49-F238E27FC236}">
                <a16:creationId xmlns:a16="http://schemas.microsoft.com/office/drawing/2014/main" id="{6CA9855B-4072-4D45-821E-549FDF548137}"/>
              </a:ext>
              <a:ext uri="{C183D7F6-B498-43B3-948B-1728B52AA6E4}">
                <adec:decorative xmlns:adec="http://schemas.microsoft.com/office/drawing/2017/decorative" val="1"/>
              </a:ext>
            </a:extLst>
          </p:cNvPr>
          <p:cNvGrpSpPr>
            <a:grpSpLocks/>
          </p:cNvGrpSpPr>
          <p:nvPr userDrawn="1">
            <p:extLst>
              <p:ext uri="{386F3935-93C4-4BCD-93E2-E3B085C9AB24}">
                <p16:designElem xmlns:p16="http://schemas.microsoft.com/office/powerpoint/2015/main" val="1"/>
              </p:ext>
            </p:extLst>
          </p:nvPr>
        </p:nvGrpSpPr>
        <p:grpSpPr>
          <a:xfrm>
            <a:off x="91218" y="2320354"/>
            <a:ext cx="24197802" cy="30081129"/>
            <a:chOff x="28958" y="457964"/>
            <a:chExt cx="7681842" cy="5937065"/>
          </a:xfrm>
        </p:grpSpPr>
        <p:grpSp>
          <p:nvGrpSpPr>
            <p:cNvPr id="94" name="Group 93">
              <a:extLst>
                <a:ext uri="{FF2B5EF4-FFF2-40B4-BE49-F238E27FC236}">
                  <a16:creationId xmlns:a16="http://schemas.microsoft.com/office/drawing/2014/main" id="{CD707C0C-4086-4F35-A8FC-A45D727AA61B}"/>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18900000" flipH="1">
              <a:off x="3417239" y="1865958"/>
              <a:ext cx="1270000" cy="3384002"/>
              <a:chOff x="7920038" y="61913"/>
              <a:chExt cx="1270000" cy="3384002"/>
            </a:xfrm>
          </p:grpSpPr>
          <p:sp>
            <p:nvSpPr>
              <p:cNvPr id="195" name="Freeform 76">
                <a:extLst>
                  <a:ext uri="{FF2B5EF4-FFF2-40B4-BE49-F238E27FC236}">
                    <a16:creationId xmlns:a16="http://schemas.microsoft.com/office/drawing/2014/main" id="{3D21528F-9013-4CD7-9F7C-D3F36248816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920038" y="61913"/>
                <a:ext cx="638175" cy="2843213"/>
              </a:xfrm>
              <a:custGeom>
                <a:avLst/>
                <a:gdLst>
                  <a:gd name="T0" fmla="*/ 0 w 134"/>
                  <a:gd name="T1" fmla="*/ 298 h 597"/>
                  <a:gd name="T2" fmla="*/ 134 w 134"/>
                  <a:gd name="T3" fmla="*/ 597 h 597"/>
                  <a:gd name="T4" fmla="*/ 134 w 134"/>
                  <a:gd name="T5" fmla="*/ 0 h 597"/>
                  <a:gd name="T6" fmla="*/ 0 w 134"/>
                  <a:gd name="T7" fmla="*/ 298 h 597"/>
                </a:gdLst>
                <a:ahLst/>
                <a:cxnLst>
                  <a:cxn ang="0">
                    <a:pos x="T0" y="T1"/>
                  </a:cxn>
                  <a:cxn ang="0">
                    <a:pos x="T2" y="T3"/>
                  </a:cxn>
                  <a:cxn ang="0">
                    <a:pos x="T4" y="T5"/>
                  </a:cxn>
                  <a:cxn ang="0">
                    <a:pos x="T6" y="T7"/>
                  </a:cxn>
                </a:cxnLst>
                <a:rect l="0" t="0" r="r" b="b"/>
                <a:pathLst>
                  <a:path w="134" h="597">
                    <a:moveTo>
                      <a:pt x="0" y="298"/>
                    </a:moveTo>
                    <a:cubicBezTo>
                      <a:pt x="0" y="417"/>
                      <a:pt x="52" y="523"/>
                      <a:pt x="134" y="597"/>
                    </a:cubicBezTo>
                    <a:cubicBezTo>
                      <a:pt x="134" y="0"/>
                      <a:pt x="134" y="0"/>
                      <a:pt x="134" y="0"/>
                    </a:cubicBezTo>
                    <a:cubicBezTo>
                      <a:pt x="52" y="74"/>
                      <a:pt x="0" y="180"/>
                      <a:pt x="0" y="298"/>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sz="21772" dirty="0"/>
              </a:p>
            </p:txBody>
          </p:sp>
          <p:sp>
            <p:nvSpPr>
              <p:cNvPr id="196" name="Freeform 77">
                <a:extLst>
                  <a:ext uri="{FF2B5EF4-FFF2-40B4-BE49-F238E27FC236}">
                    <a16:creationId xmlns:a16="http://schemas.microsoft.com/office/drawing/2014/main" id="{06A8F5A2-62EC-4CDC-945A-E6C50C86CA2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558213" y="61913"/>
                <a:ext cx="631825" cy="2843213"/>
              </a:xfrm>
              <a:custGeom>
                <a:avLst/>
                <a:gdLst>
                  <a:gd name="T0" fmla="*/ 0 w 133"/>
                  <a:gd name="T1" fmla="*/ 0 h 597"/>
                  <a:gd name="T2" fmla="*/ 0 w 133"/>
                  <a:gd name="T3" fmla="*/ 597 h 597"/>
                  <a:gd name="T4" fmla="*/ 133 w 133"/>
                  <a:gd name="T5" fmla="*/ 298 h 597"/>
                  <a:gd name="T6" fmla="*/ 0 w 133"/>
                  <a:gd name="T7" fmla="*/ 0 h 597"/>
                </a:gdLst>
                <a:ahLst/>
                <a:cxnLst>
                  <a:cxn ang="0">
                    <a:pos x="T0" y="T1"/>
                  </a:cxn>
                  <a:cxn ang="0">
                    <a:pos x="T2" y="T3"/>
                  </a:cxn>
                  <a:cxn ang="0">
                    <a:pos x="T4" y="T5"/>
                  </a:cxn>
                  <a:cxn ang="0">
                    <a:pos x="T6" y="T7"/>
                  </a:cxn>
                </a:cxnLst>
                <a:rect l="0" t="0" r="r" b="b"/>
                <a:pathLst>
                  <a:path w="133" h="597">
                    <a:moveTo>
                      <a:pt x="0" y="0"/>
                    </a:moveTo>
                    <a:cubicBezTo>
                      <a:pt x="0" y="597"/>
                      <a:pt x="0" y="597"/>
                      <a:pt x="0" y="597"/>
                    </a:cubicBezTo>
                    <a:cubicBezTo>
                      <a:pt x="82" y="523"/>
                      <a:pt x="133" y="417"/>
                      <a:pt x="133" y="298"/>
                    </a:cubicBezTo>
                    <a:cubicBezTo>
                      <a:pt x="133" y="180"/>
                      <a:pt x="82" y="74"/>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sz="21772" dirty="0"/>
              </a:p>
            </p:txBody>
          </p:sp>
          <p:grpSp>
            <p:nvGrpSpPr>
              <p:cNvPr id="197" name="Group 196">
                <a:extLst>
                  <a:ext uri="{FF2B5EF4-FFF2-40B4-BE49-F238E27FC236}">
                    <a16:creationId xmlns:a16="http://schemas.microsoft.com/office/drawing/2014/main" id="{9625C8AA-1597-4CED-8301-18D382EF0DF5}"/>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7934326" y="61915"/>
                <a:ext cx="1241425" cy="3384000"/>
                <a:chOff x="7934326" y="61915"/>
                <a:chExt cx="1241425" cy="3384000"/>
              </a:xfrm>
            </p:grpSpPr>
            <p:sp>
              <p:nvSpPr>
                <p:cNvPr id="198" name="Line 90">
                  <a:extLst>
                    <a:ext uri="{FF2B5EF4-FFF2-40B4-BE49-F238E27FC236}">
                      <a16:creationId xmlns:a16="http://schemas.microsoft.com/office/drawing/2014/main" id="{5DF95B35-23E9-4724-A4F8-8ED718B5DE7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8558213" y="61915"/>
                  <a:ext cx="0" cy="3384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21772" dirty="0"/>
                </a:p>
              </p:txBody>
            </p:sp>
            <p:sp>
              <p:nvSpPr>
                <p:cNvPr id="199" name="Freeform 91">
                  <a:extLst>
                    <a:ext uri="{FF2B5EF4-FFF2-40B4-BE49-F238E27FC236}">
                      <a16:creationId xmlns:a16="http://schemas.microsoft.com/office/drawing/2014/main" id="{26C6754B-5776-451D-95ED-62AA4D0BAEF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181976" y="523875"/>
                  <a:ext cx="747713" cy="376238"/>
                </a:xfrm>
                <a:custGeom>
                  <a:avLst/>
                  <a:gdLst>
                    <a:gd name="T0" fmla="*/ 471 w 471"/>
                    <a:gd name="T1" fmla="*/ 0 h 237"/>
                    <a:gd name="T2" fmla="*/ 237 w 471"/>
                    <a:gd name="T3" fmla="*/ 237 h 237"/>
                    <a:gd name="T4" fmla="*/ 0 w 471"/>
                    <a:gd name="T5" fmla="*/ 0 h 237"/>
                  </a:gdLst>
                  <a:ahLst/>
                  <a:cxnLst>
                    <a:cxn ang="0">
                      <a:pos x="T0" y="T1"/>
                    </a:cxn>
                    <a:cxn ang="0">
                      <a:pos x="T2" y="T3"/>
                    </a:cxn>
                    <a:cxn ang="0">
                      <a:pos x="T4" y="T5"/>
                    </a:cxn>
                  </a:cxnLst>
                  <a:rect l="0" t="0" r="r" b="b"/>
                  <a:pathLst>
                    <a:path w="471" h="237">
                      <a:moveTo>
                        <a:pt x="471" y="0"/>
                      </a:moveTo>
                      <a:lnTo>
                        <a:pt x="237" y="237"/>
                      </a:lnTo>
                      <a:lnTo>
                        <a:pt x="0" y="0"/>
                      </a:lnTo>
                    </a:path>
                  </a:pathLst>
                </a:cu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21772" dirty="0"/>
                </a:p>
              </p:txBody>
            </p:sp>
            <p:sp>
              <p:nvSpPr>
                <p:cNvPr id="200" name="Freeform 92">
                  <a:extLst>
                    <a:ext uri="{FF2B5EF4-FFF2-40B4-BE49-F238E27FC236}">
                      <a16:creationId xmlns:a16="http://schemas.microsoft.com/office/drawing/2014/main" id="{A345A289-8D6C-4886-B54C-3E0D26D176E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977188" y="1028700"/>
                  <a:ext cx="1157288" cy="581025"/>
                </a:xfrm>
                <a:custGeom>
                  <a:avLst/>
                  <a:gdLst>
                    <a:gd name="T0" fmla="*/ 729 w 729"/>
                    <a:gd name="T1" fmla="*/ 0 h 366"/>
                    <a:gd name="T2" fmla="*/ 366 w 729"/>
                    <a:gd name="T3" fmla="*/ 366 h 366"/>
                    <a:gd name="T4" fmla="*/ 0 w 729"/>
                    <a:gd name="T5" fmla="*/ 0 h 366"/>
                  </a:gdLst>
                  <a:ahLst/>
                  <a:cxnLst>
                    <a:cxn ang="0">
                      <a:pos x="T0" y="T1"/>
                    </a:cxn>
                    <a:cxn ang="0">
                      <a:pos x="T2" y="T3"/>
                    </a:cxn>
                    <a:cxn ang="0">
                      <a:pos x="T4" y="T5"/>
                    </a:cxn>
                  </a:cxnLst>
                  <a:rect l="0" t="0" r="r" b="b"/>
                  <a:pathLst>
                    <a:path w="729" h="366">
                      <a:moveTo>
                        <a:pt x="729" y="0"/>
                      </a:moveTo>
                      <a:lnTo>
                        <a:pt x="366" y="366"/>
                      </a:lnTo>
                      <a:lnTo>
                        <a:pt x="0" y="0"/>
                      </a:lnTo>
                    </a:path>
                  </a:pathLst>
                </a:cu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21772" dirty="0"/>
                </a:p>
              </p:txBody>
            </p:sp>
            <p:sp>
              <p:nvSpPr>
                <p:cNvPr id="201" name="Freeform 93">
                  <a:extLst>
                    <a:ext uri="{FF2B5EF4-FFF2-40B4-BE49-F238E27FC236}">
                      <a16:creationId xmlns:a16="http://schemas.microsoft.com/office/drawing/2014/main" id="{5690D981-545B-4A73-A22E-6E701024ACF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934326" y="1700213"/>
                  <a:ext cx="1241425" cy="619125"/>
                </a:xfrm>
                <a:custGeom>
                  <a:avLst/>
                  <a:gdLst>
                    <a:gd name="T0" fmla="*/ 782 w 782"/>
                    <a:gd name="T1" fmla="*/ 0 h 390"/>
                    <a:gd name="T2" fmla="*/ 393 w 782"/>
                    <a:gd name="T3" fmla="*/ 390 h 390"/>
                    <a:gd name="T4" fmla="*/ 0 w 782"/>
                    <a:gd name="T5" fmla="*/ 0 h 390"/>
                  </a:gdLst>
                  <a:ahLst/>
                  <a:cxnLst>
                    <a:cxn ang="0">
                      <a:pos x="T0" y="T1"/>
                    </a:cxn>
                    <a:cxn ang="0">
                      <a:pos x="T2" y="T3"/>
                    </a:cxn>
                    <a:cxn ang="0">
                      <a:pos x="T4" y="T5"/>
                    </a:cxn>
                  </a:cxnLst>
                  <a:rect l="0" t="0" r="r" b="b"/>
                  <a:pathLst>
                    <a:path w="782" h="390">
                      <a:moveTo>
                        <a:pt x="782" y="0"/>
                      </a:moveTo>
                      <a:lnTo>
                        <a:pt x="393" y="390"/>
                      </a:lnTo>
                      <a:lnTo>
                        <a:pt x="0" y="0"/>
                      </a:lnTo>
                    </a:path>
                  </a:pathLst>
                </a:cu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21772" dirty="0"/>
                </a:p>
              </p:txBody>
            </p:sp>
          </p:grpSp>
        </p:grpSp>
        <p:grpSp>
          <p:nvGrpSpPr>
            <p:cNvPr id="95" name="Group 94">
              <a:extLst>
                <a:ext uri="{FF2B5EF4-FFF2-40B4-BE49-F238E27FC236}">
                  <a16:creationId xmlns:a16="http://schemas.microsoft.com/office/drawing/2014/main" id="{FCB89D53-605D-4497-A82E-C5CB7B9AB105}"/>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flipH="1">
              <a:off x="28958" y="457964"/>
              <a:ext cx="5539609" cy="5682348"/>
              <a:chOff x="6623433" y="457964"/>
              <a:chExt cx="5539609" cy="5682348"/>
            </a:xfrm>
          </p:grpSpPr>
          <p:grpSp>
            <p:nvGrpSpPr>
              <p:cNvPr id="146" name="Group 145">
                <a:extLst>
                  <a:ext uri="{FF2B5EF4-FFF2-40B4-BE49-F238E27FC236}">
                    <a16:creationId xmlns:a16="http://schemas.microsoft.com/office/drawing/2014/main" id="{4200751B-2483-40F5-8C14-EF64034D4531}"/>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9015028" y="2840007"/>
                <a:ext cx="2457452" cy="3838576"/>
                <a:chOff x="587375" y="280987"/>
                <a:chExt cx="2457452" cy="3838576"/>
              </a:xfrm>
            </p:grpSpPr>
            <p:sp>
              <p:nvSpPr>
                <p:cNvPr id="173" name="Freeform 64">
                  <a:extLst>
                    <a:ext uri="{FF2B5EF4-FFF2-40B4-BE49-F238E27FC236}">
                      <a16:creationId xmlns:a16="http://schemas.microsoft.com/office/drawing/2014/main" id="{A9677C6B-C435-43E3-BF18-DC35709C972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2"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sz="21772" dirty="0"/>
                </a:p>
              </p:txBody>
            </p:sp>
            <p:sp>
              <p:nvSpPr>
                <p:cNvPr id="174" name="Freeform 81">
                  <a:extLst>
                    <a:ext uri="{FF2B5EF4-FFF2-40B4-BE49-F238E27FC236}">
                      <a16:creationId xmlns:a16="http://schemas.microsoft.com/office/drawing/2014/main" id="{56E374F1-3376-4D82-B66C-A0588A30F02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sz="21772" dirty="0"/>
                </a:p>
              </p:txBody>
            </p:sp>
            <p:sp>
              <p:nvSpPr>
                <p:cNvPr id="175" name="Freeform 61">
                  <a:extLst>
                    <a:ext uri="{FF2B5EF4-FFF2-40B4-BE49-F238E27FC236}">
                      <a16:creationId xmlns:a16="http://schemas.microsoft.com/office/drawing/2014/main" id="{979B4E97-34CE-4034-8523-F1584A03448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sz="21772" dirty="0"/>
                </a:p>
              </p:txBody>
            </p:sp>
            <p:sp>
              <p:nvSpPr>
                <p:cNvPr id="176" name="Freeform 78">
                  <a:extLst>
                    <a:ext uri="{FF2B5EF4-FFF2-40B4-BE49-F238E27FC236}">
                      <a16:creationId xmlns:a16="http://schemas.microsoft.com/office/drawing/2014/main" id="{F4C4EFFF-E30B-4F0B-9ED4-FF63047DCBD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205037"/>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sz="21772" dirty="0"/>
                </a:p>
              </p:txBody>
            </p:sp>
            <p:sp>
              <p:nvSpPr>
                <p:cNvPr id="177" name="Freeform 84">
                  <a:extLst>
                    <a:ext uri="{FF2B5EF4-FFF2-40B4-BE49-F238E27FC236}">
                      <a16:creationId xmlns:a16="http://schemas.microsoft.com/office/drawing/2014/main" id="{173FDB7E-F5CA-497D-95CF-7A00D6789CF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sz="21772" dirty="0"/>
                </a:p>
              </p:txBody>
            </p:sp>
            <p:sp>
              <p:nvSpPr>
                <p:cNvPr id="178" name="Freeform 87">
                  <a:extLst>
                    <a:ext uri="{FF2B5EF4-FFF2-40B4-BE49-F238E27FC236}">
                      <a16:creationId xmlns:a16="http://schemas.microsoft.com/office/drawing/2014/main" id="{42266BB1-5605-4F64-B071-80A97BAD9C3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967037"/>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sz="21772" dirty="0"/>
                </a:p>
              </p:txBody>
            </p:sp>
            <p:sp>
              <p:nvSpPr>
                <p:cNvPr id="179" name="Freeform 60">
                  <a:extLst>
                    <a:ext uri="{FF2B5EF4-FFF2-40B4-BE49-F238E27FC236}">
                      <a16:creationId xmlns:a16="http://schemas.microsoft.com/office/drawing/2014/main" id="{90D15A2A-0F2D-4AB8-8252-303BA5DB3B0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80987"/>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sz="21772" dirty="0"/>
                </a:p>
              </p:txBody>
            </p:sp>
            <p:sp>
              <p:nvSpPr>
                <p:cNvPr id="180" name="Freeform 59">
                  <a:extLst>
                    <a:ext uri="{FF2B5EF4-FFF2-40B4-BE49-F238E27FC236}">
                      <a16:creationId xmlns:a16="http://schemas.microsoft.com/office/drawing/2014/main" id="{E676282C-5FCF-4E29-AE15-2545F1A685E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97013" y="280987"/>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sz="21772" dirty="0"/>
                </a:p>
              </p:txBody>
            </p:sp>
            <p:sp>
              <p:nvSpPr>
                <p:cNvPr id="181" name="Freeform 62">
                  <a:extLst>
                    <a:ext uri="{FF2B5EF4-FFF2-40B4-BE49-F238E27FC236}">
                      <a16:creationId xmlns:a16="http://schemas.microsoft.com/office/drawing/2014/main" id="{AF7EC2A1-EAFC-4851-A4E3-47811C4456B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5"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sz="21772" dirty="0"/>
                </a:p>
              </p:txBody>
            </p:sp>
            <p:sp>
              <p:nvSpPr>
                <p:cNvPr id="182" name="Freeform 65">
                  <a:extLst>
                    <a:ext uri="{FF2B5EF4-FFF2-40B4-BE49-F238E27FC236}">
                      <a16:creationId xmlns:a16="http://schemas.microsoft.com/office/drawing/2014/main" id="{6F9BD94B-F299-45D3-B66E-F20FBC9246D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sz="21772" dirty="0"/>
                </a:p>
              </p:txBody>
            </p:sp>
            <p:sp>
              <p:nvSpPr>
                <p:cNvPr id="183" name="Freeform 79">
                  <a:extLst>
                    <a:ext uri="{FF2B5EF4-FFF2-40B4-BE49-F238E27FC236}">
                      <a16:creationId xmlns:a16="http://schemas.microsoft.com/office/drawing/2014/main" id="{50E616C9-EAB1-4990-B569-17C6CB08891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sz="21772" dirty="0"/>
                </a:p>
              </p:txBody>
            </p:sp>
            <p:sp>
              <p:nvSpPr>
                <p:cNvPr id="184" name="Freeform 82">
                  <a:extLst>
                    <a:ext uri="{FF2B5EF4-FFF2-40B4-BE49-F238E27FC236}">
                      <a16:creationId xmlns:a16="http://schemas.microsoft.com/office/drawing/2014/main" id="{2F983FB0-2CC2-4D5F-A331-4130F138E91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sz="21772" dirty="0"/>
                </a:p>
              </p:txBody>
            </p:sp>
            <p:sp>
              <p:nvSpPr>
                <p:cNvPr id="185" name="Freeform 85">
                  <a:extLst>
                    <a:ext uri="{FF2B5EF4-FFF2-40B4-BE49-F238E27FC236}">
                      <a16:creationId xmlns:a16="http://schemas.microsoft.com/office/drawing/2014/main" id="{B1ABC269-0802-4C4A-9E57-6F876F122C8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sz="21772" dirty="0"/>
                </a:p>
              </p:txBody>
            </p:sp>
            <p:sp>
              <p:nvSpPr>
                <p:cNvPr id="186" name="Freeform 88">
                  <a:extLst>
                    <a:ext uri="{FF2B5EF4-FFF2-40B4-BE49-F238E27FC236}">
                      <a16:creationId xmlns:a16="http://schemas.microsoft.com/office/drawing/2014/main" id="{233153AF-C5CF-40DD-9E5E-9B84272F467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sz="21772" dirty="0"/>
                </a:p>
              </p:txBody>
            </p:sp>
            <p:grpSp>
              <p:nvGrpSpPr>
                <p:cNvPr id="187" name="Group 186">
                  <a:extLst>
                    <a:ext uri="{FF2B5EF4-FFF2-40B4-BE49-F238E27FC236}">
                      <a16:creationId xmlns:a16="http://schemas.microsoft.com/office/drawing/2014/main" id="{95E220B7-17F2-4748-A337-3B8D58860387}"/>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188" name="Line 63">
                    <a:extLst>
                      <a:ext uri="{FF2B5EF4-FFF2-40B4-BE49-F238E27FC236}">
                        <a16:creationId xmlns:a16="http://schemas.microsoft.com/office/drawing/2014/main" id="{63DC02CB-E162-45FD-AF68-0A1DB537F40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1772" dirty="0"/>
                  </a:p>
                </p:txBody>
              </p:sp>
              <p:sp>
                <p:nvSpPr>
                  <p:cNvPr id="189" name="Line 66">
                    <a:extLst>
                      <a:ext uri="{FF2B5EF4-FFF2-40B4-BE49-F238E27FC236}">
                        <a16:creationId xmlns:a16="http://schemas.microsoft.com/office/drawing/2014/main" id="{4D9CBADA-7016-4987-B723-F7AE8E2E574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1772" dirty="0"/>
                  </a:p>
                </p:txBody>
              </p:sp>
              <p:sp>
                <p:nvSpPr>
                  <p:cNvPr id="190" name="Line 67">
                    <a:extLst>
                      <a:ext uri="{FF2B5EF4-FFF2-40B4-BE49-F238E27FC236}">
                        <a16:creationId xmlns:a16="http://schemas.microsoft.com/office/drawing/2014/main" id="{1DCEDCA0-F979-4B3C-A0CA-F98F2DEE892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1772" dirty="0"/>
                  </a:p>
                </p:txBody>
              </p:sp>
              <p:sp>
                <p:nvSpPr>
                  <p:cNvPr id="191" name="Line 80">
                    <a:extLst>
                      <a:ext uri="{FF2B5EF4-FFF2-40B4-BE49-F238E27FC236}">
                        <a16:creationId xmlns:a16="http://schemas.microsoft.com/office/drawing/2014/main" id="{1B701ADB-B6EB-4BED-8D15-F358A67EC9F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1772" dirty="0"/>
                  </a:p>
                </p:txBody>
              </p:sp>
              <p:sp>
                <p:nvSpPr>
                  <p:cNvPr id="192" name="Line 83">
                    <a:extLst>
                      <a:ext uri="{FF2B5EF4-FFF2-40B4-BE49-F238E27FC236}">
                        <a16:creationId xmlns:a16="http://schemas.microsoft.com/office/drawing/2014/main" id="{239EB39D-EF7A-4284-83B8-904957045D8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1772" dirty="0"/>
                  </a:p>
                </p:txBody>
              </p:sp>
              <p:sp>
                <p:nvSpPr>
                  <p:cNvPr id="193" name="Line 86">
                    <a:extLst>
                      <a:ext uri="{FF2B5EF4-FFF2-40B4-BE49-F238E27FC236}">
                        <a16:creationId xmlns:a16="http://schemas.microsoft.com/office/drawing/2014/main" id="{59413AC3-6F9D-431E-8136-F15C0FCA62A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1772" dirty="0"/>
                  </a:p>
                </p:txBody>
              </p:sp>
              <p:sp>
                <p:nvSpPr>
                  <p:cNvPr id="194" name="Line 89">
                    <a:extLst>
                      <a:ext uri="{FF2B5EF4-FFF2-40B4-BE49-F238E27FC236}">
                        <a16:creationId xmlns:a16="http://schemas.microsoft.com/office/drawing/2014/main" id="{987DF8D6-E53D-4C41-B339-1E5094638FA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1772" dirty="0"/>
                  </a:p>
                </p:txBody>
              </p:sp>
            </p:grpSp>
          </p:grpSp>
          <p:grpSp>
            <p:nvGrpSpPr>
              <p:cNvPr id="147" name="Group 146">
                <a:extLst>
                  <a:ext uri="{FF2B5EF4-FFF2-40B4-BE49-F238E27FC236}">
                    <a16:creationId xmlns:a16="http://schemas.microsoft.com/office/drawing/2014/main" id="{66036562-1199-405F-B95A-C3A543B5DB4C}"/>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165" name="Group 164">
                  <a:extLst>
                    <a:ext uri="{FF2B5EF4-FFF2-40B4-BE49-F238E27FC236}">
                      <a16:creationId xmlns:a16="http://schemas.microsoft.com/office/drawing/2014/main" id="{C4C4997E-6944-4940-8B33-92DB90BCE3AD}"/>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169" name="Straight Connector 168">
                    <a:extLst>
                      <a:ext uri="{FF2B5EF4-FFF2-40B4-BE49-F238E27FC236}">
                        <a16:creationId xmlns:a16="http://schemas.microsoft.com/office/drawing/2014/main" id="{0A44DA53-5DA1-44E2-8EB4-F53CC84C9F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a:extLst>
                      <a:ext uri="{FF2B5EF4-FFF2-40B4-BE49-F238E27FC236}">
                        <a16:creationId xmlns:a16="http://schemas.microsoft.com/office/drawing/2014/main" id="{F072B3FF-FEA5-46BC-8627-9B46C5F396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71" name="Rectangle 30">
                    <a:extLst>
                      <a:ext uri="{FF2B5EF4-FFF2-40B4-BE49-F238E27FC236}">
                        <a16:creationId xmlns:a16="http://schemas.microsoft.com/office/drawing/2014/main" id="{FB18587D-1BDA-4D28-9B48-3C37C764B66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772" dirty="0"/>
                  </a:p>
                </p:txBody>
              </p:sp>
              <p:sp>
                <p:nvSpPr>
                  <p:cNvPr id="172" name="Rectangle 30">
                    <a:extLst>
                      <a:ext uri="{FF2B5EF4-FFF2-40B4-BE49-F238E27FC236}">
                        <a16:creationId xmlns:a16="http://schemas.microsoft.com/office/drawing/2014/main" id="{8CFE033B-F34F-4836-B6F3-93E6C7D9C5C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772" dirty="0"/>
                  </a:p>
                </p:txBody>
              </p:sp>
            </p:grpSp>
            <p:grpSp>
              <p:nvGrpSpPr>
                <p:cNvPr id="166" name="Group 165">
                  <a:extLst>
                    <a:ext uri="{FF2B5EF4-FFF2-40B4-BE49-F238E27FC236}">
                      <a16:creationId xmlns:a16="http://schemas.microsoft.com/office/drawing/2014/main" id="{07F79761-CFAA-4330-8067-31EC1DC3E16B}"/>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167" name="Freeform: Shape 166">
                    <a:extLst>
                      <a:ext uri="{FF2B5EF4-FFF2-40B4-BE49-F238E27FC236}">
                        <a16:creationId xmlns:a16="http://schemas.microsoft.com/office/drawing/2014/main" id="{8A0BC496-427B-4836-B989-97B0673D8F5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sz="21772" dirty="0">
                      <a:solidFill>
                        <a:schemeClr val="tx1"/>
                      </a:solidFill>
                    </a:endParaRPr>
                  </a:p>
                </p:txBody>
              </p:sp>
              <p:sp>
                <p:nvSpPr>
                  <p:cNvPr id="168" name="Freeform: Shape 167">
                    <a:extLst>
                      <a:ext uri="{FF2B5EF4-FFF2-40B4-BE49-F238E27FC236}">
                        <a16:creationId xmlns:a16="http://schemas.microsoft.com/office/drawing/2014/main" id="{A0D554E1-33ED-415C-BF15-FC38D2E33C7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sz="21772" dirty="0">
                      <a:solidFill>
                        <a:schemeClr val="tx1"/>
                      </a:solidFill>
                    </a:endParaRPr>
                  </a:p>
                </p:txBody>
              </p:sp>
            </p:grpSp>
          </p:grpSp>
          <p:grpSp>
            <p:nvGrpSpPr>
              <p:cNvPr id="148" name="Group 147">
                <a:extLst>
                  <a:ext uri="{FF2B5EF4-FFF2-40B4-BE49-F238E27FC236}">
                    <a16:creationId xmlns:a16="http://schemas.microsoft.com/office/drawing/2014/main" id="{D1F1EE7D-C5FF-46EA-AB9C-94E1F2D9B730}"/>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5400000">
                <a:off x="10400268" y="1917602"/>
                <a:ext cx="633413" cy="1862138"/>
                <a:chOff x="5959192" y="333389"/>
                <a:chExt cx="633413" cy="1862138"/>
              </a:xfrm>
            </p:grpSpPr>
            <p:grpSp>
              <p:nvGrpSpPr>
                <p:cNvPr id="161" name="Group 160">
                  <a:extLst>
                    <a:ext uri="{FF2B5EF4-FFF2-40B4-BE49-F238E27FC236}">
                      <a16:creationId xmlns:a16="http://schemas.microsoft.com/office/drawing/2014/main" id="{2AC2FE37-AED7-4C81-A52E-FD105C1BDA8D}"/>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163" name="Freeform 68">
                    <a:extLst>
                      <a:ext uri="{FF2B5EF4-FFF2-40B4-BE49-F238E27FC236}">
                        <a16:creationId xmlns:a16="http://schemas.microsoft.com/office/drawing/2014/main" id="{AB34FC05-3259-4BE2-8DA9-91435FAFCE7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sz="21772" dirty="0"/>
                  </a:p>
                </p:txBody>
              </p:sp>
              <p:sp>
                <p:nvSpPr>
                  <p:cNvPr id="164" name="Freeform 69">
                    <a:extLst>
                      <a:ext uri="{FF2B5EF4-FFF2-40B4-BE49-F238E27FC236}">
                        <a16:creationId xmlns:a16="http://schemas.microsoft.com/office/drawing/2014/main" id="{AC11598E-3FD2-47F3-8E57-D5D6130DBC3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sz="21772" dirty="0"/>
                  </a:p>
                </p:txBody>
              </p:sp>
            </p:grpSp>
            <p:sp>
              <p:nvSpPr>
                <p:cNvPr id="162" name="Line 70">
                  <a:extLst>
                    <a:ext uri="{FF2B5EF4-FFF2-40B4-BE49-F238E27FC236}">
                      <a16:creationId xmlns:a16="http://schemas.microsoft.com/office/drawing/2014/main" id="{37D098FA-73CF-44E6-B612-7DE664E5DE0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21772" dirty="0"/>
                </a:p>
              </p:txBody>
            </p:sp>
          </p:grpSp>
          <p:grpSp>
            <p:nvGrpSpPr>
              <p:cNvPr id="149" name="Group 148">
                <a:extLst>
                  <a:ext uri="{FF2B5EF4-FFF2-40B4-BE49-F238E27FC236}">
                    <a16:creationId xmlns:a16="http://schemas.microsoft.com/office/drawing/2014/main" id="{66672930-1A30-4508-A9D2-FA4271C6B1E1}"/>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11158635" y="5515533"/>
                <a:ext cx="317159" cy="932400"/>
                <a:chOff x="6376988" y="280988"/>
                <a:chExt cx="633413" cy="1862138"/>
              </a:xfrm>
            </p:grpSpPr>
            <p:sp>
              <p:nvSpPr>
                <p:cNvPr id="158" name="Freeform 68">
                  <a:extLst>
                    <a:ext uri="{FF2B5EF4-FFF2-40B4-BE49-F238E27FC236}">
                      <a16:creationId xmlns:a16="http://schemas.microsoft.com/office/drawing/2014/main" id="{174F3D5B-9943-4A8B-8699-ABB2B7991B8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376988"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sz="21772" dirty="0"/>
                </a:p>
              </p:txBody>
            </p:sp>
            <p:sp>
              <p:nvSpPr>
                <p:cNvPr id="159" name="Freeform 69">
                  <a:extLst>
                    <a:ext uri="{FF2B5EF4-FFF2-40B4-BE49-F238E27FC236}">
                      <a16:creationId xmlns:a16="http://schemas.microsoft.com/office/drawing/2014/main" id="{6834DCA2-951C-4A9B-8490-5C7BD0FFBB9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96076" y="280988"/>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sz="21772" dirty="0"/>
                </a:p>
              </p:txBody>
            </p:sp>
            <p:sp>
              <p:nvSpPr>
                <p:cNvPr id="160" name="Line 70">
                  <a:extLst>
                    <a:ext uri="{FF2B5EF4-FFF2-40B4-BE49-F238E27FC236}">
                      <a16:creationId xmlns:a16="http://schemas.microsoft.com/office/drawing/2014/main" id="{316B6CF4-BCF3-4765-B744-A1EB5A76D33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6696076" y="280988"/>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21772" dirty="0"/>
                </a:p>
              </p:txBody>
            </p:sp>
          </p:grpSp>
          <p:grpSp>
            <p:nvGrpSpPr>
              <p:cNvPr id="150" name="Group 149">
                <a:extLst>
                  <a:ext uri="{FF2B5EF4-FFF2-40B4-BE49-F238E27FC236}">
                    <a16:creationId xmlns:a16="http://schemas.microsoft.com/office/drawing/2014/main" id="{BAD99054-FC47-4391-9369-B309A0AA2582}"/>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7251633" y="4274501"/>
                <a:ext cx="903599" cy="2160000"/>
                <a:chOff x="9057947" y="3423463"/>
                <a:chExt cx="903599" cy="2160000"/>
              </a:xfrm>
            </p:grpSpPr>
            <p:grpSp>
              <p:nvGrpSpPr>
                <p:cNvPr id="151" name="Group 150">
                  <a:extLst>
                    <a:ext uri="{FF2B5EF4-FFF2-40B4-BE49-F238E27FC236}">
                      <a16:creationId xmlns:a16="http://schemas.microsoft.com/office/drawing/2014/main" id="{1A1CDB94-FE6F-4AAC-94D9-DDCEC703B126}"/>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9057947" y="3432856"/>
                  <a:ext cx="903599" cy="1872461"/>
                  <a:chOff x="10538626" y="3165838"/>
                  <a:chExt cx="936000" cy="1939601"/>
                </a:xfrm>
              </p:grpSpPr>
              <p:sp>
                <p:nvSpPr>
                  <p:cNvPr id="156" name="Freeform: Shape 155">
                    <a:extLst>
                      <a:ext uri="{FF2B5EF4-FFF2-40B4-BE49-F238E27FC236}">
                        <a16:creationId xmlns:a16="http://schemas.microsoft.com/office/drawing/2014/main" id="{99B22DCB-54E6-4769-9DD7-3736B4041B2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10538626" y="3183996"/>
                    <a:ext cx="453600" cy="1920288"/>
                  </a:xfrm>
                  <a:custGeom>
                    <a:avLst/>
                    <a:gdLst>
                      <a:gd name="connsiteX0" fmla="*/ 453600 w 453600"/>
                      <a:gd name="connsiteY0" fmla="*/ 0 h 1920288"/>
                      <a:gd name="connsiteX1" fmla="*/ 453600 w 453600"/>
                      <a:gd name="connsiteY1" fmla="*/ 1920288 h 1920288"/>
                      <a:gd name="connsiteX2" fmla="*/ 384059 w 453600"/>
                      <a:gd name="connsiteY2" fmla="*/ 1914152 h 1920288"/>
                      <a:gd name="connsiteX3" fmla="*/ 9354 w 453600"/>
                      <a:gd name="connsiteY3" fmla="*/ 1548700 h 1920288"/>
                      <a:gd name="connsiteX4" fmla="*/ 0 w 453600"/>
                      <a:gd name="connsiteY4" fmla="*/ 1455902 h 1920288"/>
                      <a:gd name="connsiteX5" fmla="*/ 146 w 453600"/>
                      <a:gd name="connsiteY5" fmla="*/ 1451885 h 1920288"/>
                      <a:gd name="connsiteX6" fmla="*/ 145 w 453600"/>
                      <a:gd name="connsiteY6" fmla="*/ 1451885 h 1920288"/>
                      <a:gd name="connsiteX7" fmla="*/ 7358 w 453600"/>
                      <a:gd name="connsiteY7" fmla="*/ 1253678 h 1920288"/>
                      <a:gd name="connsiteX8" fmla="*/ 424671 w 453600"/>
                      <a:gd name="connsiteY8" fmla="*/ 36480 h 1920288"/>
                      <a:gd name="connsiteX9" fmla="*/ 453600 w 453600"/>
                      <a:gd name="connsiteY9" fmla="*/ 0 h 1920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3600" h="1920288">
                        <a:moveTo>
                          <a:pt x="453600" y="0"/>
                        </a:moveTo>
                        <a:lnTo>
                          <a:pt x="453600" y="1920288"/>
                        </a:lnTo>
                        <a:lnTo>
                          <a:pt x="384059" y="1914152"/>
                        </a:lnTo>
                        <a:cubicBezTo>
                          <a:pt x="196308" y="1880615"/>
                          <a:pt x="47443" y="1734834"/>
                          <a:pt x="9354" y="1548700"/>
                        </a:cubicBezTo>
                        <a:lnTo>
                          <a:pt x="0" y="1455902"/>
                        </a:lnTo>
                        <a:lnTo>
                          <a:pt x="146" y="1451885"/>
                        </a:lnTo>
                        <a:lnTo>
                          <a:pt x="145" y="1451885"/>
                        </a:lnTo>
                        <a:lnTo>
                          <a:pt x="7358" y="1253678"/>
                        </a:lnTo>
                        <a:cubicBezTo>
                          <a:pt x="42019" y="780132"/>
                          <a:pt x="195015" y="355125"/>
                          <a:pt x="424671" y="36480"/>
                        </a:cubicBezTo>
                        <a:lnTo>
                          <a:pt x="453600"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sz="21772" dirty="0">
                      <a:solidFill>
                        <a:schemeClr val="tx1"/>
                      </a:solidFill>
                    </a:endParaRPr>
                  </a:p>
                </p:txBody>
              </p:sp>
              <p:sp>
                <p:nvSpPr>
                  <p:cNvPr id="157" name="Freeform: Shape 156">
                    <a:extLst>
                      <a:ext uri="{FF2B5EF4-FFF2-40B4-BE49-F238E27FC236}">
                        <a16:creationId xmlns:a16="http://schemas.microsoft.com/office/drawing/2014/main" id="{67DA3C33-5733-4571-AD7C-F9D7447D184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10992226" y="3165838"/>
                    <a:ext cx="482400" cy="1939601"/>
                  </a:xfrm>
                  <a:custGeom>
                    <a:avLst/>
                    <a:gdLst>
                      <a:gd name="connsiteX0" fmla="*/ 14399 w 482400"/>
                      <a:gd name="connsiteY0" fmla="*/ 0 h 1939601"/>
                      <a:gd name="connsiteX1" fmla="*/ 14399 w 482400"/>
                      <a:gd name="connsiteY1" fmla="*/ 689615 h 1939601"/>
                      <a:gd name="connsiteX2" fmla="*/ 14400 w 482400"/>
                      <a:gd name="connsiteY2" fmla="*/ 689615 h 1939601"/>
                      <a:gd name="connsiteX3" fmla="*/ 14401 w 482400"/>
                      <a:gd name="connsiteY3" fmla="*/ 689615 h 1939601"/>
                      <a:gd name="connsiteX4" fmla="*/ 14401 w 482400"/>
                      <a:gd name="connsiteY4" fmla="*/ 0 h 1939601"/>
                      <a:gd name="connsiteX5" fmla="*/ 57729 w 482400"/>
                      <a:gd name="connsiteY5" fmla="*/ 54638 h 1939601"/>
                      <a:gd name="connsiteX6" fmla="*/ 475042 w 482400"/>
                      <a:gd name="connsiteY6" fmla="*/ 1271836 h 1939601"/>
                      <a:gd name="connsiteX7" fmla="*/ 482255 w 482400"/>
                      <a:gd name="connsiteY7" fmla="*/ 1470043 h 1939601"/>
                      <a:gd name="connsiteX8" fmla="*/ 482254 w 482400"/>
                      <a:gd name="connsiteY8" fmla="*/ 1470043 h 1939601"/>
                      <a:gd name="connsiteX9" fmla="*/ 482400 w 482400"/>
                      <a:gd name="connsiteY9" fmla="*/ 1474060 h 1939601"/>
                      <a:gd name="connsiteX10" fmla="*/ 473046 w 482400"/>
                      <a:gd name="connsiteY10" fmla="*/ 1566858 h 1939601"/>
                      <a:gd name="connsiteX11" fmla="*/ 15706 w 482400"/>
                      <a:gd name="connsiteY11" fmla="*/ 1939601 h 1939601"/>
                      <a:gd name="connsiteX12" fmla="*/ 14400 w 482400"/>
                      <a:gd name="connsiteY12" fmla="*/ 1939469 h 1939601"/>
                      <a:gd name="connsiteX13" fmla="*/ 13094 w 482400"/>
                      <a:gd name="connsiteY13" fmla="*/ 1939601 h 1939601"/>
                      <a:gd name="connsiteX14" fmla="*/ 0 w 482400"/>
                      <a:gd name="connsiteY14" fmla="*/ 1938446 h 1939601"/>
                      <a:gd name="connsiteX15" fmla="*/ 0 w 482400"/>
                      <a:gd name="connsiteY15" fmla="*/ 18158 h 1939601"/>
                      <a:gd name="connsiteX16" fmla="*/ 14399 w 482400"/>
                      <a:gd name="connsiteY16" fmla="*/ 0 h 193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82400" h="1939601">
                        <a:moveTo>
                          <a:pt x="14399" y="0"/>
                        </a:moveTo>
                        <a:lnTo>
                          <a:pt x="14399" y="689615"/>
                        </a:lnTo>
                        <a:lnTo>
                          <a:pt x="14400" y="689615"/>
                        </a:lnTo>
                        <a:lnTo>
                          <a:pt x="14401" y="689615"/>
                        </a:lnTo>
                        <a:lnTo>
                          <a:pt x="14401" y="0"/>
                        </a:lnTo>
                        <a:lnTo>
                          <a:pt x="57729" y="54638"/>
                        </a:lnTo>
                        <a:cubicBezTo>
                          <a:pt x="287385" y="373283"/>
                          <a:pt x="440381" y="798290"/>
                          <a:pt x="475042" y="1271836"/>
                        </a:cubicBezTo>
                        <a:lnTo>
                          <a:pt x="482255" y="1470043"/>
                        </a:lnTo>
                        <a:lnTo>
                          <a:pt x="482254" y="1470043"/>
                        </a:lnTo>
                        <a:lnTo>
                          <a:pt x="482400" y="1474060"/>
                        </a:lnTo>
                        <a:lnTo>
                          <a:pt x="473046" y="1566858"/>
                        </a:lnTo>
                        <a:cubicBezTo>
                          <a:pt x="429516" y="1779582"/>
                          <a:pt x="241298" y="1939601"/>
                          <a:pt x="15706" y="1939601"/>
                        </a:cubicBezTo>
                        <a:lnTo>
                          <a:pt x="14400" y="1939469"/>
                        </a:lnTo>
                        <a:lnTo>
                          <a:pt x="13094" y="1939601"/>
                        </a:lnTo>
                        <a:lnTo>
                          <a:pt x="0" y="1938446"/>
                        </a:lnTo>
                        <a:lnTo>
                          <a:pt x="0" y="18158"/>
                        </a:lnTo>
                        <a:lnTo>
                          <a:pt x="14399"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sz="21772" dirty="0">
                      <a:solidFill>
                        <a:schemeClr val="tx1"/>
                      </a:solidFill>
                    </a:endParaRPr>
                  </a:p>
                </p:txBody>
              </p:sp>
            </p:grpSp>
            <p:grpSp>
              <p:nvGrpSpPr>
                <p:cNvPr id="152" name="Group 151">
                  <a:extLst>
                    <a:ext uri="{FF2B5EF4-FFF2-40B4-BE49-F238E27FC236}">
                      <a16:creationId xmlns:a16="http://schemas.microsoft.com/office/drawing/2014/main" id="{DEACDE3F-3571-479B-8545-A0EB157DFB7D}"/>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9210264" y="3423463"/>
                  <a:ext cx="597126" cy="2160000"/>
                  <a:chOff x="9210264" y="3423463"/>
                  <a:chExt cx="597126" cy="2160000"/>
                </a:xfrm>
              </p:grpSpPr>
              <p:cxnSp>
                <p:nvCxnSpPr>
                  <p:cNvPr id="153" name="Straight Connector 152">
                    <a:extLst>
                      <a:ext uri="{FF2B5EF4-FFF2-40B4-BE49-F238E27FC236}">
                        <a16:creationId xmlns:a16="http://schemas.microsoft.com/office/drawing/2014/main" id="{0EBC688C-242B-4AF8-9A28-74C5D3A7DD7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508827" y="3423463"/>
                    <a:ext cx="0" cy="216000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54" name="Rectangle 5">
                    <a:extLst>
                      <a:ext uri="{FF2B5EF4-FFF2-40B4-BE49-F238E27FC236}">
                        <a16:creationId xmlns:a16="http://schemas.microsoft.com/office/drawing/2014/main" id="{C4C8C45C-CEB8-4DEA-A7C9-8028747D4C2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2700000">
                    <a:off x="9210264" y="4162845"/>
                    <a:ext cx="597126" cy="597126"/>
                  </a:xfrm>
                  <a:custGeom>
                    <a:avLst/>
                    <a:gdLst>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0 w 1239398"/>
                      <a:gd name="connsiteY4" fmla="*/ 0 h 1239398"/>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91440 w 1239398"/>
                      <a:gd name="connsiteY4" fmla="*/ 91440 h 1239398"/>
                      <a:gd name="connsiteX0" fmla="*/ 1239398 w 1239398"/>
                      <a:gd name="connsiteY0" fmla="*/ 0 h 1239398"/>
                      <a:gd name="connsiteX1" fmla="*/ 1239398 w 1239398"/>
                      <a:gd name="connsiteY1" fmla="*/ 1239398 h 1239398"/>
                      <a:gd name="connsiteX2" fmla="*/ 0 w 1239398"/>
                      <a:gd name="connsiteY2" fmla="*/ 1239398 h 1239398"/>
                      <a:gd name="connsiteX3" fmla="*/ 91440 w 1239398"/>
                      <a:gd name="connsiteY3" fmla="*/ 91440 h 1239398"/>
                      <a:gd name="connsiteX0" fmla="*/ 1239398 w 1239398"/>
                      <a:gd name="connsiteY0" fmla="*/ 0 h 1239398"/>
                      <a:gd name="connsiteX1" fmla="*/ 1239398 w 1239398"/>
                      <a:gd name="connsiteY1" fmla="*/ 1239398 h 1239398"/>
                      <a:gd name="connsiteX2" fmla="*/ 0 w 1239398"/>
                      <a:gd name="connsiteY2" fmla="*/ 1239398 h 1239398"/>
                    </a:gdLst>
                    <a:ahLst/>
                    <a:cxnLst>
                      <a:cxn ang="0">
                        <a:pos x="connsiteX0" y="connsiteY0"/>
                      </a:cxn>
                      <a:cxn ang="0">
                        <a:pos x="connsiteX1" y="connsiteY1"/>
                      </a:cxn>
                      <a:cxn ang="0">
                        <a:pos x="connsiteX2" y="connsiteY2"/>
                      </a:cxn>
                    </a:cxnLst>
                    <a:rect l="l" t="t" r="r" b="b"/>
                    <a:pathLst>
                      <a:path w="1239398" h="1239398">
                        <a:moveTo>
                          <a:pt x="1239398" y="0"/>
                        </a:moveTo>
                        <a:lnTo>
                          <a:pt x="1239398" y="1239398"/>
                        </a:lnTo>
                        <a:lnTo>
                          <a:pt x="0" y="1239398"/>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772" dirty="0"/>
                  </a:p>
                </p:txBody>
              </p:sp>
              <p:sp>
                <p:nvSpPr>
                  <p:cNvPr id="155" name="Rectangle 5">
                    <a:extLst>
                      <a:ext uri="{FF2B5EF4-FFF2-40B4-BE49-F238E27FC236}">
                        <a16:creationId xmlns:a16="http://schemas.microsoft.com/office/drawing/2014/main" id="{7FC624AF-D992-41C1-A403-A0A4731BE06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2700000">
                    <a:off x="9297710" y="3747070"/>
                    <a:ext cx="422234" cy="422234"/>
                  </a:xfrm>
                  <a:custGeom>
                    <a:avLst/>
                    <a:gdLst>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0 w 1239398"/>
                      <a:gd name="connsiteY4" fmla="*/ 0 h 1239398"/>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91440 w 1239398"/>
                      <a:gd name="connsiteY4" fmla="*/ 91440 h 1239398"/>
                      <a:gd name="connsiteX0" fmla="*/ 1239398 w 1239398"/>
                      <a:gd name="connsiteY0" fmla="*/ 0 h 1239398"/>
                      <a:gd name="connsiteX1" fmla="*/ 1239398 w 1239398"/>
                      <a:gd name="connsiteY1" fmla="*/ 1239398 h 1239398"/>
                      <a:gd name="connsiteX2" fmla="*/ 0 w 1239398"/>
                      <a:gd name="connsiteY2" fmla="*/ 1239398 h 1239398"/>
                      <a:gd name="connsiteX3" fmla="*/ 91440 w 1239398"/>
                      <a:gd name="connsiteY3" fmla="*/ 91440 h 1239398"/>
                      <a:gd name="connsiteX0" fmla="*/ 1239398 w 1239398"/>
                      <a:gd name="connsiteY0" fmla="*/ 0 h 1239398"/>
                      <a:gd name="connsiteX1" fmla="*/ 1239398 w 1239398"/>
                      <a:gd name="connsiteY1" fmla="*/ 1239398 h 1239398"/>
                      <a:gd name="connsiteX2" fmla="*/ 0 w 1239398"/>
                      <a:gd name="connsiteY2" fmla="*/ 1239398 h 1239398"/>
                    </a:gdLst>
                    <a:ahLst/>
                    <a:cxnLst>
                      <a:cxn ang="0">
                        <a:pos x="connsiteX0" y="connsiteY0"/>
                      </a:cxn>
                      <a:cxn ang="0">
                        <a:pos x="connsiteX1" y="connsiteY1"/>
                      </a:cxn>
                      <a:cxn ang="0">
                        <a:pos x="connsiteX2" y="connsiteY2"/>
                      </a:cxn>
                    </a:cxnLst>
                    <a:rect l="l" t="t" r="r" b="b"/>
                    <a:pathLst>
                      <a:path w="1239398" h="1239398">
                        <a:moveTo>
                          <a:pt x="1239398" y="0"/>
                        </a:moveTo>
                        <a:lnTo>
                          <a:pt x="1239398" y="1239398"/>
                        </a:lnTo>
                        <a:lnTo>
                          <a:pt x="0" y="1239398"/>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772" dirty="0"/>
                  </a:p>
                </p:txBody>
              </p:sp>
            </p:grpSp>
          </p:grpSp>
        </p:grpSp>
        <p:grpSp>
          <p:nvGrpSpPr>
            <p:cNvPr id="96" name="Group 95">
              <a:extLst>
                <a:ext uri="{FF2B5EF4-FFF2-40B4-BE49-F238E27FC236}">
                  <a16:creationId xmlns:a16="http://schemas.microsoft.com/office/drawing/2014/main" id="{F63171A4-E846-4A64-8292-3ED3583B6DE9}"/>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10800000" flipH="1">
              <a:off x="2171191" y="712681"/>
              <a:ext cx="5539609" cy="5682348"/>
              <a:chOff x="6623433" y="457964"/>
              <a:chExt cx="5539609" cy="5682348"/>
            </a:xfrm>
          </p:grpSpPr>
          <p:grpSp>
            <p:nvGrpSpPr>
              <p:cNvPr id="97" name="Group 96">
                <a:extLst>
                  <a:ext uri="{FF2B5EF4-FFF2-40B4-BE49-F238E27FC236}">
                    <a16:creationId xmlns:a16="http://schemas.microsoft.com/office/drawing/2014/main" id="{E59C66F3-BAB8-46AB-849B-0BC14A74B8AB}"/>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9015028" y="2840007"/>
                <a:ext cx="2457452" cy="3838576"/>
                <a:chOff x="587375" y="280987"/>
                <a:chExt cx="2457452" cy="3838576"/>
              </a:xfrm>
            </p:grpSpPr>
            <p:sp>
              <p:nvSpPr>
                <p:cNvPr id="124" name="Freeform 64">
                  <a:extLst>
                    <a:ext uri="{FF2B5EF4-FFF2-40B4-BE49-F238E27FC236}">
                      <a16:creationId xmlns:a16="http://schemas.microsoft.com/office/drawing/2014/main" id="{68CD087B-52FF-4F11-A251-6F6A6B9093A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2"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sz="21772" dirty="0"/>
                </a:p>
              </p:txBody>
            </p:sp>
            <p:sp>
              <p:nvSpPr>
                <p:cNvPr id="125" name="Freeform 81">
                  <a:extLst>
                    <a:ext uri="{FF2B5EF4-FFF2-40B4-BE49-F238E27FC236}">
                      <a16:creationId xmlns:a16="http://schemas.microsoft.com/office/drawing/2014/main" id="{7FD7CD23-A1FC-41E8-A563-0B0A87A8FC8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sz="21772" dirty="0"/>
                </a:p>
              </p:txBody>
            </p:sp>
            <p:sp>
              <p:nvSpPr>
                <p:cNvPr id="126" name="Freeform 61">
                  <a:extLst>
                    <a:ext uri="{FF2B5EF4-FFF2-40B4-BE49-F238E27FC236}">
                      <a16:creationId xmlns:a16="http://schemas.microsoft.com/office/drawing/2014/main" id="{A3A34481-695D-470B-9A01-A047EAA615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sz="21772" dirty="0"/>
                </a:p>
              </p:txBody>
            </p:sp>
            <p:sp>
              <p:nvSpPr>
                <p:cNvPr id="127" name="Freeform 78">
                  <a:extLst>
                    <a:ext uri="{FF2B5EF4-FFF2-40B4-BE49-F238E27FC236}">
                      <a16:creationId xmlns:a16="http://schemas.microsoft.com/office/drawing/2014/main" id="{5B26EEFA-6CAA-4BF6-B4BD-7C083D59BF3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205037"/>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sz="21772" dirty="0"/>
                </a:p>
              </p:txBody>
            </p:sp>
            <p:sp>
              <p:nvSpPr>
                <p:cNvPr id="128" name="Freeform 84">
                  <a:extLst>
                    <a:ext uri="{FF2B5EF4-FFF2-40B4-BE49-F238E27FC236}">
                      <a16:creationId xmlns:a16="http://schemas.microsoft.com/office/drawing/2014/main" id="{61976329-310A-4F70-B22C-F032D4BF7E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sz="21772" dirty="0"/>
                </a:p>
              </p:txBody>
            </p:sp>
            <p:sp>
              <p:nvSpPr>
                <p:cNvPr id="129" name="Freeform 87">
                  <a:extLst>
                    <a:ext uri="{FF2B5EF4-FFF2-40B4-BE49-F238E27FC236}">
                      <a16:creationId xmlns:a16="http://schemas.microsoft.com/office/drawing/2014/main" id="{0A0DA1ED-70C5-4D8F-B61F-F6E9E07D595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967037"/>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sz="21772" dirty="0"/>
                </a:p>
              </p:txBody>
            </p:sp>
            <p:sp>
              <p:nvSpPr>
                <p:cNvPr id="130" name="Freeform 60">
                  <a:extLst>
                    <a:ext uri="{FF2B5EF4-FFF2-40B4-BE49-F238E27FC236}">
                      <a16:creationId xmlns:a16="http://schemas.microsoft.com/office/drawing/2014/main" id="{EDF58541-8ECC-487F-96C7-3267D0F9C8C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80987"/>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sz="21772" dirty="0"/>
                </a:p>
              </p:txBody>
            </p:sp>
            <p:sp>
              <p:nvSpPr>
                <p:cNvPr id="131" name="Freeform 59">
                  <a:extLst>
                    <a:ext uri="{FF2B5EF4-FFF2-40B4-BE49-F238E27FC236}">
                      <a16:creationId xmlns:a16="http://schemas.microsoft.com/office/drawing/2014/main" id="{D1DAAA62-5552-4436-97D9-353F629E8AB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97013" y="280987"/>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sz="21772" dirty="0"/>
                </a:p>
              </p:txBody>
            </p:sp>
            <p:sp>
              <p:nvSpPr>
                <p:cNvPr id="132" name="Freeform 62">
                  <a:extLst>
                    <a:ext uri="{FF2B5EF4-FFF2-40B4-BE49-F238E27FC236}">
                      <a16:creationId xmlns:a16="http://schemas.microsoft.com/office/drawing/2014/main" id="{EBA1BB6B-72EF-4525-89A1-FC5BE70D71B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5"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sz="21772" dirty="0"/>
                </a:p>
              </p:txBody>
            </p:sp>
            <p:sp>
              <p:nvSpPr>
                <p:cNvPr id="133" name="Freeform 65">
                  <a:extLst>
                    <a:ext uri="{FF2B5EF4-FFF2-40B4-BE49-F238E27FC236}">
                      <a16:creationId xmlns:a16="http://schemas.microsoft.com/office/drawing/2014/main" id="{D3BD4012-93F7-424A-9146-8E7E831D9E7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sz="21772" dirty="0"/>
                </a:p>
              </p:txBody>
            </p:sp>
            <p:sp>
              <p:nvSpPr>
                <p:cNvPr id="134" name="Freeform 79">
                  <a:extLst>
                    <a:ext uri="{FF2B5EF4-FFF2-40B4-BE49-F238E27FC236}">
                      <a16:creationId xmlns:a16="http://schemas.microsoft.com/office/drawing/2014/main" id="{A2E36983-6A8E-4C78-AA27-363C0D676C8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sz="21772" dirty="0"/>
                </a:p>
              </p:txBody>
            </p:sp>
            <p:sp>
              <p:nvSpPr>
                <p:cNvPr id="135" name="Freeform 82">
                  <a:extLst>
                    <a:ext uri="{FF2B5EF4-FFF2-40B4-BE49-F238E27FC236}">
                      <a16:creationId xmlns:a16="http://schemas.microsoft.com/office/drawing/2014/main" id="{AB2380FC-F201-44F0-A531-1402201E4EB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sz="21772" dirty="0"/>
                </a:p>
              </p:txBody>
            </p:sp>
            <p:sp>
              <p:nvSpPr>
                <p:cNvPr id="136" name="Freeform 85">
                  <a:extLst>
                    <a:ext uri="{FF2B5EF4-FFF2-40B4-BE49-F238E27FC236}">
                      <a16:creationId xmlns:a16="http://schemas.microsoft.com/office/drawing/2014/main" id="{737C3A27-BD47-4E93-A1E3-33B902DD068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sz="21772" dirty="0"/>
                </a:p>
              </p:txBody>
            </p:sp>
            <p:sp>
              <p:nvSpPr>
                <p:cNvPr id="137" name="Freeform 88">
                  <a:extLst>
                    <a:ext uri="{FF2B5EF4-FFF2-40B4-BE49-F238E27FC236}">
                      <a16:creationId xmlns:a16="http://schemas.microsoft.com/office/drawing/2014/main" id="{C257BCC6-B88D-4C3B-BEFD-25D320F39CF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sz="21772" dirty="0"/>
                </a:p>
              </p:txBody>
            </p:sp>
            <p:grpSp>
              <p:nvGrpSpPr>
                <p:cNvPr id="138" name="Group 137">
                  <a:extLst>
                    <a:ext uri="{FF2B5EF4-FFF2-40B4-BE49-F238E27FC236}">
                      <a16:creationId xmlns:a16="http://schemas.microsoft.com/office/drawing/2014/main" id="{0519964D-597A-4E0C-B66C-89D30B8582BC}"/>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139" name="Line 63">
                    <a:extLst>
                      <a:ext uri="{FF2B5EF4-FFF2-40B4-BE49-F238E27FC236}">
                        <a16:creationId xmlns:a16="http://schemas.microsoft.com/office/drawing/2014/main" id="{A31BADE6-3732-4787-8841-96E8F05C0A9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1772" dirty="0"/>
                  </a:p>
                </p:txBody>
              </p:sp>
              <p:sp>
                <p:nvSpPr>
                  <p:cNvPr id="140" name="Line 66">
                    <a:extLst>
                      <a:ext uri="{FF2B5EF4-FFF2-40B4-BE49-F238E27FC236}">
                        <a16:creationId xmlns:a16="http://schemas.microsoft.com/office/drawing/2014/main" id="{447ED593-61E3-4BD7-8984-7FE5621549D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1772" dirty="0"/>
                  </a:p>
                </p:txBody>
              </p:sp>
              <p:sp>
                <p:nvSpPr>
                  <p:cNvPr id="141" name="Line 67">
                    <a:extLst>
                      <a:ext uri="{FF2B5EF4-FFF2-40B4-BE49-F238E27FC236}">
                        <a16:creationId xmlns:a16="http://schemas.microsoft.com/office/drawing/2014/main" id="{6AD98272-0FC0-49AC-9877-8D2BAA5148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1772" dirty="0"/>
                  </a:p>
                </p:txBody>
              </p:sp>
              <p:sp>
                <p:nvSpPr>
                  <p:cNvPr id="142" name="Line 80">
                    <a:extLst>
                      <a:ext uri="{FF2B5EF4-FFF2-40B4-BE49-F238E27FC236}">
                        <a16:creationId xmlns:a16="http://schemas.microsoft.com/office/drawing/2014/main" id="{D54770D9-48C7-4C76-9F40-65C9B9C05CE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1772" dirty="0"/>
                  </a:p>
                </p:txBody>
              </p:sp>
              <p:sp>
                <p:nvSpPr>
                  <p:cNvPr id="143" name="Line 83">
                    <a:extLst>
                      <a:ext uri="{FF2B5EF4-FFF2-40B4-BE49-F238E27FC236}">
                        <a16:creationId xmlns:a16="http://schemas.microsoft.com/office/drawing/2014/main" id="{4B9C1A3A-3DED-4CC1-820C-16B358DF9EC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1772" dirty="0"/>
                  </a:p>
                </p:txBody>
              </p:sp>
              <p:sp>
                <p:nvSpPr>
                  <p:cNvPr id="144" name="Line 86">
                    <a:extLst>
                      <a:ext uri="{FF2B5EF4-FFF2-40B4-BE49-F238E27FC236}">
                        <a16:creationId xmlns:a16="http://schemas.microsoft.com/office/drawing/2014/main" id="{2404A56E-8A81-48CB-9AC4-2CB6EA55DD7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1772" dirty="0"/>
                  </a:p>
                </p:txBody>
              </p:sp>
              <p:sp>
                <p:nvSpPr>
                  <p:cNvPr id="145" name="Line 89">
                    <a:extLst>
                      <a:ext uri="{FF2B5EF4-FFF2-40B4-BE49-F238E27FC236}">
                        <a16:creationId xmlns:a16="http://schemas.microsoft.com/office/drawing/2014/main" id="{6D6A743B-85A5-41A8-9664-D654620D25D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1772" dirty="0"/>
                  </a:p>
                </p:txBody>
              </p:sp>
            </p:grpSp>
          </p:grpSp>
          <p:grpSp>
            <p:nvGrpSpPr>
              <p:cNvPr id="98" name="Group 97">
                <a:extLst>
                  <a:ext uri="{FF2B5EF4-FFF2-40B4-BE49-F238E27FC236}">
                    <a16:creationId xmlns:a16="http://schemas.microsoft.com/office/drawing/2014/main" id="{23DAD9FD-AF99-4D89-9BC8-E6739BD17ACA}"/>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116" name="Group 115">
                  <a:extLst>
                    <a:ext uri="{FF2B5EF4-FFF2-40B4-BE49-F238E27FC236}">
                      <a16:creationId xmlns:a16="http://schemas.microsoft.com/office/drawing/2014/main" id="{D7170781-0173-4FAB-8358-42C469FC51A3}"/>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120" name="Straight Connector 119">
                    <a:extLst>
                      <a:ext uri="{FF2B5EF4-FFF2-40B4-BE49-F238E27FC236}">
                        <a16:creationId xmlns:a16="http://schemas.microsoft.com/office/drawing/2014/main" id="{03C55E22-B879-4AE0-BC46-BA8A4E950C5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AA07E073-1978-4DCC-9E5C-FF89EF524B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22" name="Rectangle 30">
                    <a:extLst>
                      <a:ext uri="{FF2B5EF4-FFF2-40B4-BE49-F238E27FC236}">
                        <a16:creationId xmlns:a16="http://schemas.microsoft.com/office/drawing/2014/main" id="{5691F80E-D2E0-4E78-AA76-8D827AE4101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772" dirty="0"/>
                  </a:p>
                </p:txBody>
              </p:sp>
              <p:sp>
                <p:nvSpPr>
                  <p:cNvPr id="123" name="Rectangle 30">
                    <a:extLst>
                      <a:ext uri="{FF2B5EF4-FFF2-40B4-BE49-F238E27FC236}">
                        <a16:creationId xmlns:a16="http://schemas.microsoft.com/office/drawing/2014/main" id="{E34C55D1-5C55-44D3-9C26-E1951DA3937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772" dirty="0"/>
                  </a:p>
                </p:txBody>
              </p:sp>
            </p:grpSp>
            <p:grpSp>
              <p:nvGrpSpPr>
                <p:cNvPr id="117" name="Group 116">
                  <a:extLst>
                    <a:ext uri="{FF2B5EF4-FFF2-40B4-BE49-F238E27FC236}">
                      <a16:creationId xmlns:a16="http://schemas.microsoft.com/office/drawing/2014/main" id="{4C9CB0E6-07EF-4140-926D-D380C1A88EB0}"/>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118" name="Freeform: Shape 117">
                    <a:extLst>
                      <a:ext uri="{FF2B5EF4-FFF2-40B4-BE49-F238E27FC236}">
                        <a16:creationId xmlns:a16="http://schemas.microsoft.com/office/drawing/2014/main" id="{263BBD78-504D-435B-8933-2C460DC38E7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sz="21772" dirty="0">
                      <a:solidFill>
                        <a:schemeClr val="tx1"/>
                      </a:solidFill>
                    </a:endParaRPr>
                  </a:p>
                </p:txBody>
              </p:sp>
              <p:sp>
                <p:nvSpPr>
                  <p:cNvPr id="119" name="Freeform: Shape 118">
                    <a:extLst>
                      <a:ext uri="{FF2B5EF4-FFF2-40B4-BE49-F238E27FC236}">
                        <a16:creationId xmlns:a16="http://schemas.microsoft.com/office/drawing/2014/main" id="{1AD78D29-1FCF-4E88-A958-924F701D5E4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sz="21772" dirty="0">
                      <a:solidFill>
                        <a:schemeClr val="tx1"/>
                      </a:solidFill>
                    </a:endParaRPr>
                  </a:p>
                </p:txBody>
              </p:sp>
            </p:grpSp>
          </p:grpSp>
          <p:grpSp>
            <p:nvGrpSpPr>
              <p:cNvPr id="99" name="Group 98">
                <a:extLst>
                  <a:ext uri="{FF2B5EF4-FFF2-40B4-BE49-F238E27FC236}">
                    <a16:creationId xmlns:a16="http://schemas.microsoft.com/office/drawing/2014/main" id="{EA551A3F-69EF-45CC-87F7-867808A3FAD2}"/>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5400000">
                <a:off x="10400268" y="1917602"/>
                <a:ext cx="633413" cy="1862138"/>
                <a:chOff x="5959192" y="333389"/>
                <a:chExt cx="633413" cy="1862138"/>
              </a:xfrm>
            </p:grpSpPr>
            <p:grpSp>
              <p:nvGrpSpPr>
                <p:cNvPr id="112" name="Group 111">
                  <a:extLst>
                    <a:ext uri="{FF2B5EF4-FFF2-40B4-BE49-F238E27FC236}">
                      <a16:creationId xmlns:a16="http://schemas.microsoft.com/office/drawing/2014/main" id="{12724B09-E74E-49FA-BB5D-583BB89B798C}"/>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114" name="Freeform 68">
                    <a:extLst>
                      <a:ext uri="{FF2B5EF4-FFF2-40B4-BE49-F238E27FC236}">
                        <a16:creationId xmlns:a16="http://schemas.microsoft.com/office/drawing/2014/main" id="{DA2788BF-64AD-4328-8CB9-8C2C98CF54E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sz="21772" dirty="0"/>
                  </a:p>
                </p:txBody>
              </p:sp>
              <p:sp>
                <p:nvSpPr>
                  <p:cNvPr id="115" name="Freeform 69">
                    <a:extLst>
                      <a:ext uri="{FF2B5EF4-FFF2-40B4-BE49-F238E27FC236}">
                        <a16:creationId xmlns:a16="http://schemas.microsoft.com/office/drawing/2014/main" id="{D9591CB5-16C9-44FC-B125-529D33F91BF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sz="21772" dirty="0"/>
                  </a:p>
                </p:txBody>
              </p:sp>
            </p:grpSp>
            <p:sp>
              <p:nvSpPr>
                <p:cNvPr id="113" name="Line 70">
                  <a:extLst>
                    <a:ext uri="{FF2B5EF4-FFF2-40B4-BE49-F238E27FC236}">
                      <a16:creationId xmlns:a16="http://schemas.microsoft.com/office/drawing/2014/main" id="{4F82A945-38F0-45AF-A28A-C6A0E6A2E7F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21772" dirty="0"/>
                </a:p>
              </p:txBody>
            </p:sp>
          </p:grpSp>
          <p:grpSp>
            <p:nvGrpSpPr>
              <p:cNvPr id="100" name="Group 99">
                <a:extLst>
                  <a:ext uri="{FF2B5EF4-FFF2-40B4-BE49-F238E27FC236}">
                    <a16:creationId xmlns:a16="http://schemas.microsoft.com/office/drawing/2014/main" id="{80FA6744-F48F-4652-86E5-BA3ABEF32274}"/>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11158635" y="5515533"/>
                <a:ext cx="317159" cy="932400"/>
                <a:chOff x="6376988" y="280988"/>
                <a:chExt cx="633413" cy="1862138"/>
              </a:xfrm>
            </p:grpSpPr>
            <p:sp>
              <p:nvSpPr>
                <p:cNvPr id="109" name="Freeform 68">
                  <a:extLst>
                    <a:ext uri="{FF2B5EF4-FFF2-40B4-BE49-F238E27FC236}">
                      <a16:creationId xmlns:a16="http://schemas.microsoft.com/office/drawing/2014/main" id="{FAC3DEAD-5797-4CA1-A8F2-3F487AAC6B1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376988"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sz="21772" dirty="0"/>
                </a:p>
              </p:txBody>
            </p:sp>
            <p:sp>
              <p:nvSpPr>
                <p:cNvPr id="110" name="Freeform 69">
                  <a:extLst>
                    <a:ext uri="{FF2B5EF4-FFF2-40B4-BE49-F238E27FC236}">
                      <a16:creationId xmlns:a16="http://schemas.microsoft.com/office/drawing/2014/main" id="{F9AF9D64-C9FB-4D32-993D-3423A2E55EE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96076" y="280988"/>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sz="21772" dirty="0"/>
                </a:p>
              </p:txBody>
            </p:sp>
            <p:sp>
              <p:nvSpPr>
                <p:cNvPr id="111" name="Line 70">
                  <a:extLst>
                    <a:ext uri="{FF2B5EF4-FFF2-40B4-BE49-F238E27FC236}">
                      <a16:creationId xmlns:a16="http://schemas.microsoft.com/office/drawing/2014/main" id="{9097AC72-422F-4CE0-A772-A63E2294ACD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6696076" y="280988"/>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21772" dirty="0"/>
                </a:p>
              </p:txBody>
            </p:sp>
          </p:grpSp>
          <p:grpSp>
            <p:nvGrpSpPr>
              <p:cNvPr id="101" name="Group 100">
                <a:extLst>
                  <a:ext uri="{FF2B5EF4-FFF2-40B4-BE49-F238E27FC236}">
                    <a16:creationId xmlns:a16="http://schemas.microsoft.com/office/drawing/2014/main" id="{1A6B3F4D-48A0-4FC2-8720-2606D6AA04C0}"/>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7251633" y="4274501"/>
                <a:ext cx="903599" cy="2160000"/>
                <a:chOff x="9057947" y="3423463"/>
                <a:chExt cx="903599" cy="2160000"/>
              </a:xfrm>
            </p:grpSpPr>
            <p:grpSp>
              <p:nvGrpSpPr>
                <p:cNvPr id="102" name="Group 101">
                  <a:extLst>
                    <a:ext uri="{FF2B5EF4-FFF2-40B4-BE49-F238E27FC236}">
                      <a16:creationId xmlns:a16="http://schemas.microsoft.com/office/drawing/2014/main" id="{67E4FA26-563D-4D19-BAEB-A370818E51A5}"/>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9057947" y="3432856"/>
                  <a:ext cx="903599" cy="1872461"/>
                  <a:chOff x="10538626" y="3165838"/>
                  <a:chExt cx="936000" cy="1939601"/>
                </a:xfrm>
              </p:grpSpPr>
              <p:sp>
                <p:nvSpPr>
                  <p:cNvPr id="107" name="Freeform: Shape 106">
                    <a:extLst>
                      <a:ext uri="{FF2B5EF4-FFF2-40B4-BE49-F238E27FC236}">
                        <a16:creationId xmlns:a16="http://schemas.microsoft.com/office/drawing/2014/main" id="{03B51AAC-6B1D-43D1-8885-402653BA90F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10538626" y="3183996"/>
                    <a:ext cx="453600" cy="1920288"/>
                  </a:xfrm>
                  <a:custGeom>
                    <a:avLst/>
                    <a:gdLst>
                      <a:gd name="connsiteX0" fmla="*/ 453600 w 453600"/>
                      <a:gd name="connsiteY0" fmla="*/ 0 h 1920288"/>
                      <a:gd name="connsiteX1" fmla="*/ 453600 w 453600"/>
                      <a:gd name="connsiteY1" fmla="*/ 1920288 h 1920288"/>
                      <a:gd name="connsiteX2" fmla="*/ 384059 w 453600"/>
                      <a:gd name="connsiteY2" fmla="*/ 1914152 h 1920288"/>
                      <a:gd name="connsiteX3" fmla="*/ 9354 w 453600"/>
                      <a:gd name="connsiteY3" fmla="*/ 1548700 h 1920288"/>
                      <a:gd name="connsiteX4" fmla="*/ 0 w 453600"/>
                      <a:gd name="connsiteY4" fmla="*/ 1455902 h 1920288"/>
                      <a:gd name="connsiteX5" fmla="*/ 146 w 453600"/>
                      <a:gd name="connsiteY5" fmla="*/ 1451885 h 1920288"/>
                      <a:gd name="connsiteX6" fmla="*/ 145 w 453600"/>
                      <a:gd name="connsiteY6" fmla="*/ 1451885 h 1920288"/>
                      <a:gd name="connsiteX7" fmla="*/ 7358 w 453600"/>
                      <a:gd name="connsiteY7" fmla="*/ 1253678 h 1920288"/>
                      <a:gd name="connsiteX8" fmla="*/ 424671 w 453600"/>
                      <a:gd name="connsiteY8" fmla="*/ 36480 h 1920288"/>
                      <a:gd name="connsiteX9" fmla="*/ 453600 w 453600"/>
                      <a:gd name="connsiteY9" fmla="*/ 0 h 1920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3600" h="1920288">
                        <a:moveTo>
                          <a:pt x="453600" y="0"/>
                        </a:moveTo>
                        <a:lnTo>
                          <a:pt x="453600" y="1920288"/>
                        </a:lnTo>
                        <a:lnTo>
                          <a:pt x="384059" y="1914152"/>
                        </a:lnTo>
                        <a:cubicBezTo>
                          <a:pt x="196308" y="1880615"/>
                          <a:pt x="47443" y="1734834"/>
                          <a:pt x="9354" y="1548700"/>
                        </a:cubicBezTo>
                        <a:lnTo>
                          <a:pt x="0" y="1455902"/>
                        </a:lnTo>
                        <a:lnTo>
                          <a:pt x="146" y="1451885"/>
                        </a:lnTo>
                        <a:lnTo>
                          <a:pt x="145" y="1451885"/>
                        </a:lnTo>
                        <a:lnTo>
                          <a:pt x="7358" y="1253678"/>
                        </a:lnTo>
                        <a:cubicBezTo>
                          <a:pt x="42019" y="780132"/>
                          <a:pt x="195015" y="355125"/>
                          <a:pt x="424671" y="36480"/>
                        </a:cubicBezTo>
                        <a:lnTo>
                          <a:pt x="453600"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sz="21772" dirty="0">
                      <a:solidFill>
                        <a:schemeClr val="tx1"/>
                      </a:solidFill>
                    </a:endParaRPr>
                  </a:p>
                </p:txBody>
              </p:sp>
              <p:sp>
                <p:nvSpPr>
                  <p:cNvPr id="108" name="Freeform: Shape 107">
                    <a:extLst>
                      <a:ext uri="{FF2B5EF4-FFF2-40B4-BE49-F238E27FC236}">
                        <a16:creationId xmlns:a16="http://schemas.microsoft.com/office/drawing/2014/main" id="{CF4180FB-7FBD-421F-A284-4C2CC61B384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10992226" y="3165838"/>
                    <a:ext cx="482400" cy="1939601"/>
                  </a:xfrm>
                  <a:custGeom>
                    <a:avLst/>
                    <a:gdLst>
                      <a:gd name="connsiteX0" fmla="*/ 14399 w 482400"/>
                      <a:gd name="connsiteY0" fmla="*/ 0 h 1939601"/>
                      <a:gd name="connsiteX1" fmla="*/ 14399 w 482400"/>
                      <a:gd name="connsiteY1" fmla="*/ 689615 h 1939601"/>
                      <a:gd name="connsiteX2" fmla="*/ 14400 w 482400"/>
                      <a:gd name="connsiteY2" fmla="*/ 689615 h 1939601"/>
                      <a:gd name="connsiteX3" fmla="*/ 14401 w 482400"/>
                      <a:gd name="connsiteY3" fmla="*/ 689615 h 1939601"/>
                      <a:gd name="connsiteX4" fmla="*/ 14401 w 482400"/>
                      <a:gd name="connsiteY4" fmla="*/ 0 h 1939601"/>
                      <a:gd name="connsiteX5" fmla="*/ 57729 w 482400"/>
                      <a:gd name="connsiteY5" fmla="*/ 54638 h 1939601"/>
                      <a:gd name="connsiteX6" fmla="*/ 475042 w 482400"/>
                      <a:gd name="connsiteY6" fmla="*/ 1271836 h 1939601"/>
                      <a:gd name="connsiteX7" fmla="*/ 482255 w 482400"/>
                      <a:gd name="connsiteY7" fmla="*/ 1470043 h 1939601"/>
                      <a:gd name="connsiteX8" fmla="*/ 482254 w 482400"/>
                      <a:gd name="connsiteY8" fmla="*/ 1470043 h 1939601"/>
                      <a:gd name="connsiteX9" fmla="*/ 482400 w 482400"/>
                      <a:gd name="connsiteY9" fmla="*/ 1474060 h 1939601"/>
                      <a:gd name="connsiteX10" fmla="*/ 473046 w 482400"/>
                      <a:gd name="connsiteY10" fmla="*/ 1566858 h 1939601"/>
                      <a:gd name="connsiteX11" fmla="*/ 15706 w 482400"/>
                      <a:gd name="connsiteY11" fmla="*/ 1939601 h 1939601"/>
                      <a:gd name="connsiteX12" fmla="*/ 14400 w 482400"/>
                      <a:gd name="connsiteY12" fmla="*/ 1939469 h 1939601"/>
                      <a:gd name="connsiteX13" fmla="*/ 13094 w 482400"/>
                      <a:gd name="connsiteY13" fmla="*/ 1939601 h 1939601"/>
                      <a:gd name="connsiteX14" fmla="*/ 0 w 482400"/>
                      <a:gd name="connsiteY14" fmla="*/ 1938446 h 1939601"/>
                      <a:gd name="connsiteX15" fmla="*/ 0 w 482400"/>
                      <a:gd name="connsiteY15" fmla="*/ 18158 h 1939601"/>
                      <a:gd name="connsiteX16" fmla="*/ 14399 w 482400"/>
                      <a:gd name="connsiteY16" fmla="*/ 0 h 193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82400" h="1939601">
                        <a:moveTo>
                          <a:pt x="14399" y="0"/>
                        </a:moveTo>
                        <a:lnTo>
                          <a:pt x="14399" y="689615"/>
                        </a:lnTo>
                        <a:lnTo>
                          <a:pt x="14400" y="689615"/>
                        </a:lnTo>
                        <a:lnTo>
                          <a:pt x="14401" y="689615"/>
                        </a:lnTo>
                        <a:lnTo>
                          <a:pt x="14401" y="0"/>
                        </a:lnTo>
                        <a:lnTo>
                          <a:pt x="57729" y="54638"/>
                        </a:lnTo>
                        <a:cubicBezTo>
                          <a:pt x="287385" y="373283"/>
                          <a:pt x="440381" y="798290"/>
                          <a:pt x="475042" y="1271836"/>
                        </a:cubicBezTo>
                        <a:lnTo>
                          <a:pt x="482255" y="1470043"/>
                        </a:lnTo>
                        <a:lnTo>
                          <a:pt x="482254" y="1470043"/>
                        </a:lnTo>
                        <a:lnTo>
                          <a:pt x="482400" y="1474060"/>
                        </a:lnTo>
                        <a:lnTo>
                          <a:pt x="473046" y="1566858"/>
                        </a:lnTo>
                        <a:cubicBezTo>
                          <a:pt x="429516" y="1779582"/>
                          <a:pt x="241298" y="1939601"/>
                          <a:pt x="15706" y="1939601"/>
                        </a:cubicBezTo>
                        <a:lnTo>
                          <a:pt x="14400" y="1939469"/>
                        </a:lnTo>
                        <a:lnTo>
                          <a:pt x="13094" y="1939601"/>
                        </a:lnTo>
                        <a:lnTo>
                          <a:pt x="0" y="1938446"/>
                        </a:lnTo>
                        <a:lnTo>
                          <a:pt x="0" y="18158"/>
                        </a:lnTo>
                        <a:lnTo>
                          <a:pt x="14399"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sz="21772" dirty="0">
                      <a:solidFill>
                        <a:schemeClr val="tx1"/>
                      </a:solidFill>
                    </a:endParaRPr>
                  </a:p>
                </p:txBody>
              </p:sp>
            </p:grpSp>
            <p:grpSp>
              <p:nvGrpSpPr>
                <p:cNvPr id="103" name="Group 102">
                  <a:extLst>
                    <a:ext uri="{FF2B5EF4-FFF2-40B4-BE49-F238E27FC236}">
                      <a16:creationId xmlns:a16="http://schemas.microsoft.com/office/drawing/2014/main" id="{28E615C5-6A2E-4BF3-A3A8-9061C5B1B845}"/>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9210264" y="3423463"/>
                  <a:ext cx="597126" cy="2160000"/>
                  <a:chOff x="9210264" y="3423463"/>
                  <a:chExt cx="597126" cy="2160000"/>
                </a:xfrm>
              </p:grpSpPr>
              <p:cxnSp>
                <p:nvCxnSpPr>
                  <p:cNvPr id="104" name="Straight Connector 103">
                    <a:extLst>
                      <a:ext uri="{FF2B5EF4-FFF2-40B4-BE49-F238E27FC236}">
                        <a16:creationId xmlns:a16="http://schemas.microsoft.com/office/drawing/2014/main" id="{B15A4CEB-6B8D-48C3-8484-3EC282A34A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508827" y="3423463"/>
                    <a:ext cx="0" cy="216000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05" name="Rectangle 5">
                    <a:extLst>
                      <a:ext uri="{FF2B5EF4-FFF2-40B4-BE49-F238E27FC236}">
                        <a16:creationId xmlns:a16="http://schemas.microsoft.com/office/drawing/2014/main" id="{38F7FD7D-E582-4214-B1B3-D289130553F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2700000">
                    <a:off x="9210264" y="4162845"/>
                    <a:ext cx="597126" cy="597126"/>
                  </a:xfrm>
                  <a:custGeom>
                    <a:avLst/>
                    <a:gdLst>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0 w 1239398"/>
                      <a:gd name="connsiteY4" fmla="*/ 0 h 1239398"/>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91440 w 1239398"/>
                      <a:gd name="connsiteY4" fmla="*/ 91440 h 1239398"/>
                      <a:gd name="connsiteX0" fmla="*/ 1239398 w 1239398"/>
                      <a:gd name="connsiteY0" fmla="*/ 0 h 1239398"/>
                      <a:gd name="connsiteX1" fmla="*/ 1239398 w 1239398"/>
                      <a:gd name="connsiteY1" fmla="*/ 1239398 h 1239398"/>
                      <a:gd name="connsiteX2" fmla="*/ 0 w 1239398"/>
                      <a:gd name="connsiteY2" fmla="*/ 1239398 h 1239398"/>
                      <a:gd name="connsiteX3" fmla="*/ 91440 w 1239398"/>
                      <a:gd name="connsiteY3" fmla="*/ 91440 h 1239398"/>
                      <a:gd name="connsiteX0" fmla="*/ 1239398 w 1239398"/>
                      <a:gd name="connsiteY0" fmla="*/ 0 h 1239398"/>
                      <a:gd name="connsiteX1" fmla="*/ 1239398 w 1239398"/>
                      <a:gd name="connsiteY1" fmla="*/ 1239398 h 1239398"/>
                      <a:gd name="connsiteX2" fmla="*/ 0 w 1239398"/>
                      <a:gd name="connsiteY2" fmla="*/ 1239398 h 1239398"/>
                    </a:gdLst>
                    <a:ahLst/>
                    <a:cxnLst>
                      <a:cxn ang="0">
                        <a:pos x="connsiteX0" y="connsiteY0"/>
                      </a:cxn>
                      <a:cxn ang="0">
                        <a:pos x="connsiteX1" y="connsiteY1"/>
                      </a:cxn>
                      <a:cxn ang="0">
                        <a:pos x="connsiteX2" y="connsiteY2"/>
                      </a:cxn>
                    </a:cxnLst>
                    <a:rect l="l" t="t" r="r" b="b"/>
                    <a:pathLst>
                      <a:path w="1239398" h="1239398">
                        <a:moveTo>
                          <a:pt x="1239398" y="0"/>
                        </a:moveTo>
                        <a:lnTo>
                          <a:pt x="1239398" y="1239398"/>
                        </a:lnTo>
                        <a:lnTo>
                          <a:pt x="0" y="1239398"/>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772" dirty="0"/>
                  </a:p>
                </p:txBody>
              </p:sp>
              <p:sp>
                <p:nvSpPr>
                  <p:cNvPr id="106" name="Rectangle 5">
                    <a:extLst>
                      <a:ext uri="{FF2B5EF4-FFF2-40B4-BE49-F238E27FC236}">
                        <a16:creationId xmlns:a16="http://schemas.microsoft.com/office/drawing/2014/main" id="{B74D1DAC-C0D4-447E-8665-EAFF34F4E32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2700000">
                    <a:off x="9297710" y="3747070"/>
                    <a:ext cx="422234" cy="422234"/>
                  </a:xfrm>
                  <a:custGeom>
                    <a:avLst/>
                    <a:gdLst>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0 w 1239398"/>
                      <a:gd name="connsiteY4" fmla="*/ 0 h 1239398"/>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91440 w 1239398"/>
                      <a:gd name="connsiteY4" fmla="*/ 91440 h 1239398"/>
                      <a:gd name="connsiteX0" fmla="*/ 1239398 w 1239398"/>
                      <a:gd name="connsiteY0" fmla="*/ 0 h 1239398"/>
                      <a:gd name="connsiteX1" fmla="*/ 1239398 w 1239398"/>
                      <a:gd name="connsiteY1" fmla="*/ 1239398 h 1239398"/>
                      <a:gd name="connsiteX2" fmla="*/ 0 w 1239398"/>
                      <a:gd name="connsiteY2" fmla="*/ 1239398 h 1239398"/>
                      <a:gd name="connsiteX3" fmla="*/ 91440 w 1239398"/>
                      <a:gd name="connsiteY3" fmla="*/ 91440 h 1239398"/>
                      <a:gd name="connsiteX0" fmla="*/ 1239398 w 1239398"/>
                      <a:gd name="connsiteY0" fmla="*/ 0 h 1239398"/>
                      <a:gd name="connsiteX1" fmla="*/ 1239398 w 1239398"/>
                      <a:gd name="connsiteY1" fmla="*/ 1239398 h 1239398"/>
                      <a:gd name="connsiteX2" fmla="*/ 0 w 1239398"/>
                      <a:gd name="connsiteY2" fmla="*/ 1239398 h 1239398"/>
                    </a:gdLst>
                    <a:ahLst/>
                    <a:cxnLst>
                      <a:cxn ang="0">
                        <a:pos x="connsiteX0" y="connsiteY0"/>
                      </a:cxn>
                      <a:cxn ang="0">
                        <a:pos x="connsiteX1" y="connsiteY1"/>
                      </a:cxn>
                      <a:cxn ang="0">
                        <a:pos x="connsiteX2" y="connsiteY2"/>
                      </a:cxn>
                    </a:cxnLst>
                    <a:rect l="l" t="t" r="r" b="b"/>
                    <a:pathLst>
                      <a:path w="1239398" h="1239398">
                        <a:moveTo>
                          <a:pt x="1239398" y="0"/>
                        </a:moveTo>
                        <a:lnTo>
                          <a:pt x="1239398" y="1239398"/>
                        </a:lnTo>
                        <a:lnTo>
                          <a:pt x="0" y="1239398"/>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772" dirty="0"/>
                  </a:p>
                </p:txBody>
              </p:sp>
            </p:grpSp>
          </p:grpSp>
        </p:grpSp>
      </p:grpSp>
      <p:sp>
        <p:nvSpPr>
          <p:cNvPr id="7" name="Text Placeholder 6">
            <a:extLst>
              <a:ext uri="{FF2B5EF4-FFF2-40B4-BE49-F238E27FC236}">
                <a16:creationId xmlns:a16="http://schemas.microsoft.com/office/drawing/2014/main" id="{9CF2D931-86F8-40B1-B2C0-BE477572ECCA}"/>
              </a:ext>
            </a:extLst>
          </p:cNvPr>
          <p:cNvSpPr>
            <a:spLocks noGrp="1"/>
          </p:cNvSpPr>
          <p:nvPr>
            <p:ph type="body" sz="quarter" idx="14"/>
          </p:nvPr>
        </p:nvSpPr>
        <p:spPr>
          <a:xfrm>
            <a:off x="25772312" y="14574522"/>
            <a:ext cx="9636206" cy="15118665"/>
          </a:xfrm>
        </p:spPr>
        <p:txBody>
          <a:bodyPr/>
          <a:lstStyle>
            <a:lvl1pPr marL="0" indent="0" algn="ctr">
              <a:buNone/>
              <a:defRPr/>
            </a:lvl1pPr>
            <a:lvl2pPr marL="1133930" indent="0">
              <a:buFont typeface="Arial" panose="020B0604020202020204" pitchFamily="34" charset="0"/>
              <a:buNone/>
              <a:defRPr/>
            </a:lvl2pPr>
            <a:lvl3pPr marL="2267861" indent="0">
              <a:buNone/>
              <a:defRPr/>
            </a:lvl3pPr>
            <a:lvl4pPr marL="3401790" indent="0">
              <a:buFont typeface="Arial" panose="020B0604020202020204" pitchFamily="34" charset="0"/>
              <a:buNone/>
              <a:defRPr/>
            </a:lvl4pPr>
            <a:lvl5pPr marL="4535721" indent="0">
              <a:buNone/>
              <a:defRPr/>
            </a:lvl5pPr>
          </a:lstStyle>
          <a:p>
            <a:pPr lvl="0"/>
            <a:r>
              <a:rPr lang="en-US"/>
              <a:t>Click to edit Master text styles</a:t>
            </a:r>
          </a:p>
        </p:txBody>
      </p:sp>
    </p:spTree>
    <p:extLst>
      <p:ext uri="{BB962C8B-B14F-4D97-AF65-F5344CB8AC3E}">
        <p14:creationId xmlns:p14="http://schemas.microsoft.com/office/powerpoint/2010/main" val="18688710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3B6B0-54DE-4F2D-84DD-D06CD3B117B4}"/>
              </a:ext>
            </a:extLst>
          </p:cNvPr>
          <p:cNvSpPr>
            <a:spLocks noGrp="1"/>
          </p:cNvSpPr>
          <p:nvPr>
            <p:ph type="title"/>
          </p:nvPr>
        </p:nvSpPr>
        <p:spPr>
          <a:xfrm>
            <a:off x="1670471" y="2718639"/>
            <a:ext cx="12148539" cy="7361882"/>
          </a:xfrm>
        </p:spPr>
        <p:txBody>
          <a:bodyPr/>
          <a:lstStyle>
            <a:lvl1pPr algn="ctr">
              <a:defRPr/>
            </a:lvl1pPr>
          </a:lstStyle>
          <a:p>
            <a:r>
              <a:rPr lang="en-US"/>
              <a:t>Click to edit Master title style</a:t>
            </a:r>
            <a:endParaRPr lang="en-US" dirty="0"/>
          </a:p>
        </p:txBody>
      </p:sp>
      <p:cxnSp>
        <p:nvCxnSpPr>
          <p:cNvPr id="91" name="Straight Connector 90">
            <a:extLst>
              <a:ext uri="{FF2B5EF4-FFF2-40B4-BE49-F238E27FC236}">
                <a16:creationId xmlns:a16="http://schemas.microsoft.com/office/drawing/2014/main" id="{A3805DED-0C97-4EF7-B1E1-0E016E053719}"/>
              </a:ext>
              <a:ext uri="{C183D7F6-B498-43B3-948B-1728B52AA6E4}">
                <adec:decorative xmlns:adec="http://schemas.microsoft.com/office/drawing/2017/decorative" val="1"/>
              </a:ext>
            </a:extLst>
          </p:cNvPr>
          <p:cNvCxnSpPr>
            <a:cxnSpLocks/>
          </p:cNvCxnSpPr>
          <p:nvPr userDrawn="1">
            <p:extLst>
              <p:ext uri="{386F3935-93C4-4BCD-93E2-E3B085C9AB24}">
                <p16:designElem xmlns:p16="http://schemas.microsoft.com/office/powerpoint/2015/main" val="1"/>
              </p:ext>
            </p:extLst>
          </p:nvPr>
        </p:nvCxnSpPr>
        <p:spPr>
          <a:xfrm>
            <a:off x="6864244" y="12302617"/>
            <a:ext cx="1701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203" name="Content Placeholder 2">
            <a:extLst>
              <a:ext uri="{FF2B5EF4-FFF2-40B4-BE49-F238E27FC236}">
                <a16:creationId xmlns:a16="http://schemas.microsoft.com/office/drawing/2014/main" id="{E4838519-F7BD-42C9-BDE6-B4D6DF7E1175}"/>
              </a:ext>
            </a:extLst>
          </p:cNvPr>
          <p:cNvSpPr>
            <a:spLocks noGrp="1"/>
          </p:cNvSpPr>
          <p:nvPr>
            <p:ph idx="13" hasCustomPrompt="1"/>
          </p:nvPr>
        </p:nvSpPr>
        <p:spPr>
          <a:xfrm>
            <a:off x="2858959" y="14576895"/>
            <a:ext cx="9639000" cy="14888709"/>
          </a:xfrm>
        </p:spPr>
        <p:txBody>
          <a:bodyPr>
            <a:normAutofit/>
          </a:bodyPr>
          <a:lstStyle>
            <a:lvl1pPr marL="0" indent="0" algn="ctr">
              <a:buNone/>
              <a:defRPr/>
            </a:lvl1pPr>
          </a:lstStyle>
          <a:p>
            <a:pPr marL="0" indent="0" algn="ctr">
              <a:buNone/>
            </a:pPr>
            <a:r>
              <a:rPr lang="en-US" dirty="0"/>
              <a:t>Click to edit master text style</a:t>
            </a:r>
          </a:p>
        </p:txBody>
      </p:sp>
      <p:sp>
        <p:nvSpPr>
          <p:cNvPr id="3" name="Date Placeholder 2">
            <a:extLst>
              <a:ext uri="{FF2B5EF4-FFF2-40B4-BE49-F238E27FC236}">
                <a16:creationId xmlns:a16="http://schemas.microsoft.com/office/drawing/2014/main" id="{AEFFE053-BB16-4940-B248-2D496BB29975}"/>
              </a:ext>
            </a:extLst>
          </p:cNvPr>
          <p:cNvSpPr>
            <a:spLocks noGrp="1"/>
          </p:cNvSpPr>
          <p:nvPr>
            <p:ph type="dt" sz="half" idx="10"/>
          </p:nvPr>
        </p:nvSpPr>
        <p:spPr>
          <a:xfrm>
            <a:off x="1417500" y="32209654"/>
            <a:ext cx="4663260" cy="2339103"/>
          </a:xfrm>
        </p:spPr>
        <p:txBody>
          <a:bodyPr/>
          <a:lstStyle>
            <a:lvl1pPr>
              <a:defRPr/>
            </a:lvl1pPr>
          </a:lstStyle>
          <a:p>
            <a:r>
              <a:rPr lang="en-US" dirty="0"/>
              <a:t>20XX</a:t>
            </a:r>
          </a:p>
        </p:txBody>
      </p:sp>
      <p:sp>
        <p:nvSpPr>
          <p:cNvPr id="4" name="Footer Placeholder 3">
            <a:extLst>
              <a:ext uri="{FF2B5EF4-FFF2-40B4-BE49-F238E27FC236}">
                <a16:creationId xmlns:a16="http://schemas.microsoft.com/office/drawing/2014/main" id="{31FBD80C-6CA1-42DB-B732-4807A27DA8C7}"/>
              </a:ext>
            </a:extLst>
          </p:cNvPr>
          <p:cNvSpPr>
            <a:spLocks noGrp="1"/>
          </p:cNvSpPr>
          <p:nvPr>
            <p:ph type="ftr" sz="quarter" idx="11"/>
          </p:nvPr>
        </p:nvSpPr>
        <p:spPr>
          <a:xfrm>
            <a:off x="6290383" y="32211840"/>
            <a:ext cx="21052634" cy="2334720"/>
          </a:xfrm>
        </p:spPr>
        <p:txBody>
          <a:bodyPr/>
          <a:lstStyle>
            <a:lvl1pPr algn="l">
              <a:defRPr/>
            </a:lvl1pPr>
          </a:lstStyle>
          <a:p>
            <a:endParaRPr lang="en-US" dirty="0"/>
          </a:p>
        </p:txBody>
      </p:sp>
      <p:sp>
        <p:nvSpPr>
          <p:cNvPr id="9" name="Picture Placeholder 8">
            <a:extLst>
              <a:ext uri="{FF2B5EF4-FFF2-40B4-BE49-F238E27FC236}">
                <a16:creationId xmlns:a16="http://schemas.microsoft.com/office/drawing/2014/main" id="{EF1A84F6-2D30-446A-9D91-44FBCB825679}"/>
              </a:ext>
            </a:extLst>
          </p:cNvPr>
          <p:cNvSpPr>
            <a:spLocks noGrp="1"/>
          </p:cNvSpPr>
          <p:nvPr>
            <p:ph type="pic" sz="quarter" idx="14"/>
          </p:nvPr>
        </p:nvSpPr>
        <p:spPr>
          <a:xfrm>
            <a:off x="15686963" y="0"/>
            <a:ext cx="22717841" cy="34747200"/>
          </a:xfrm>
        </p:spPr>
        <p:txBody>
          <a:bodyPr/>
          <a:lstStyle/>
          <a:p>
            <a:r>
              <a:rPr lang="en-US"/>
              <a:t>Click icon to add picture</a:t>
            </a:r>
            <a:endParaRPr lang="en-US" dirty="0"/>
          </a:p>
        </p:txBody>
      </p:sp>
      <p:sp>
        <p:nvSpPr>
          <p:cNvPr id="5" name="Slide Number Placeholder 4">
            <a:extLst>
              <a:ext uri="{FF2B5EF4-FFF2-40B4-BE49-F238E27FC236}">
                <a16:creationId xmlns:a16="http://schemas.microsoft.com/office/drawing/2014/main" id="{B7A9DA86-C177-42C6-90F8-37C6844A2AA8}"/>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4464651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3B6B0-54DE-4F2D-84DD-D06CD3B117B4}"/>
              </a:ext>
            </a:extLst>
          </p:cNvPr>
          <p:cNvSpPr>
            <a:spLocks noGrp="1"/>
          </p:cNvSpPr>
          <p:nvPr>
            <p:ph type="title"/>
          </p:nvPr>
        </p:nvSpPr>
        <p:spPr>
          <a:xfrm>
            <a:off x="12778290" y="2718639"/>
            <a:ext cx="12848220" cy="7361882"/>
          </a:xfrm>
        </p:spPr>
        <p:txBody>
          <a:bodyPr/>
          <a:lstStyle>
            <a:lvl1pPr algn="ctr">
              <a:defRPr/>
            </a:lvl1pPr>
          </a:lstStyle>
          <a:p>
            <a:r>
              <a:rPr lang="en-US"/>
              <a:t>Click to edit Master title style</a:t>
            </a:r>
            <a:endParaRPr lang="en-US" dirty="0"/>
          </a:p>
        </p:txBody>
      </p:sp>
      <p:sp>
        <p:nvSpPr>
          <p:cNvPr id="95" name="Text Placeholder 94">
            <a:extLst>
              <a:ext uri="{FF2B5EF4-FFF2-40B4-BE49-F238E27FC236}">
                <a16:creationId xmlns:a16="http://schemas.microsoft.com/office/drawing/2014/main" id="{376C93AE-577A-4E39-B37B-F54DD619E8E9}"/>
              </a:ext>
            </a:extLst>
          </p:cNvPr>
          <p:cNvSpPr>
            <a:spLocks noGrp="1"/>
          </p:cNvSpPr>
          <p:nvPr>
            <p:ph type="body" sz="quarter" idx="13" hasCustomPrompt="1"/>
          </p:nvPr>
        </p:nvSpPr>
        <p:spPr>
          <a:xfrm>
            <a:off x="11611451" y="14574523"/>
            <a:ext cx="15181898" cy="14568293"/>
          </a:xfrm>
        </p:spPr>
        <p:txBody>
          <a:bodyPr>
            <a:normAutofit/>
          </a:bodyPr>
          <a:lstStyle>
            <a:lvl1pPr marL="0" indent="0" algn="ctr">
              <a:buNone/>
              <a:defRPr sz="5039" baseline="0"/>
            </a:lvl1pPr>
            <a:lvl2pPr marL="1133930" indent="0" algn="ctr">
              <a:buFont typeface="Arial" panose="020B0604020202020204" pitchFamily="34" charset="0"/>
              <a:buNone/>
              <a:defRPr/>
            </a:lvl2pPr>
            <a:lvl3pPr marL="2267861" indent="0" algn="ctr">
              <a:buNone/>
              <a:defRPr/>
            </a:lvl3pPr>
            <a:lvl4pPr marL="3401790" indent="0" algn="ctr">
              <a:buFont typeface="Arial" panose="020B0604020202020204" pitchFamily="34" charset="0"/>
              <a:buNone/>
              <a:defRPr/>
            </a:lvl4pPr>
            <a:lvl5pPr marL="4535721" indent="0" algn="ctr">
              <a:buNone/>
              <a:defRPr/>
            </a:lvl5pPr>
          </a:lstStyle>
          <a:p>
            <a:pPr lvl="0"/>
            <a:r>
              <a:rPr lang="en-US" dirty="0"/>
              <a:t>Click to add text</a:t>
            </a:r>
          </a:p>
        </p:txBody>
      </p:sp>
      <p:sp>
        <p:nvSpPr>
          <p:cNvPr id="3" name="Date Placeholder 2">
            <a:extLst>
              <a:ext uri="{FF2B5EF4-FFF2-40B4-BE49-F238E27FC236}">
                <a16:creationId xmlns:a16="http://schemas.microsoft.com/office/drawing/2014/main" id="{AEFFE053-BB16-4940-B248-2D496BB29975}"/>
              </a:ext>
            </a:extLst>
          </p:cNvPr>
          <p:cNvSpPr>
            <a:spLocks noGrp="1"/>
          </p:cNvSpPr>
          <p:nvPr>
            <p:ph type="dt" sz="half" idx="10"/>
          </p:nvPr>
        </p:nvSpPr>
        <p:spPr/>
        <p:txBody>
          <a:bodyPr/>
          <a:lstStyle>
            <a:lvl1pPr>
              <a:defRPr/>
            </a:lvl1pPr>
          </a:lstStyle>
          <a:p>
            <a:r>
              <a:rPr lang="en-US" dirty="0"/>
              <a:t>20XX</a:t>
            </a:r>
          </a:p>
        </p:txBody>
      </p:sp>
      <p:sp>
        <p:nvSpPr>
          <p:cNvPr id="4" name="Footer Placeholder 3">
            <a:extLst>
              <a:ext uri="{FF2B5EF4-FFF2-40B4-BE49-F238E27FC236}">
                <a16:creationId xmlns:a16="http://schemas.microsoft.com/office/drawing/2014/main" id="{31FBD80C-6CA1-42DB-B732-4807A27DA8C7}"/>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B7A9DA86-C177-42C6-90F8-37C6844A2AA8}"/>
              </a:ext>
            </a:extLst>
          </p:cNvPr>
          <p:cNvSpPr>
            <a:spLocks noGrp="1"/>
          </p:cNvSpPr>
          <p:nvPr>
            <p:ph type="sldNum" sz="quarter" idx="12"/>
          </p:nvPr>
        </p:nvSpPr>
        <p:spPr/>
        <p:txBody>
          <a:bodyPr/>
          <a:lstStyle/>
          <a:p>
            <a:fld id="{294A09A9-5501-47C1-A89A-A340965A2BE2}" type="slidenum">
              <a:rPr lang="en-US" smtClean="0"/>
              <a:t>‹#›</a:t>
            </a:fld>
            <a:endParaRPr lang="en-US" dirty="0"/>
          </a:p>
        </p:txBody>
      </p:sp>
      <p:grpSp>
        <p:nvGrpSpPr>
          <p:cNvPr id="6" name="Group 5">
            <a:extLst>
              <a:ext uri="{FF2B5EF4-FFF2-40B4-BE49-F238E27FC236}">
                <a16:creationId xmlns:a16="http://schemas.microsoft.com/office/drawing/2014/main" id="{4DF41F26-BFC3-471C-AEBF-8D613043F8A1}"/>
              </a:ext>
              <a:ext uri="{C183D7F6-B498-43B3-948B-1728B52AA6E4}">
                <adec:decorative xmlns:adec="http://schemas.microsoft.com/office/drawing/2017/decorative" val="1"/>
              </a:ext>
            </a:extLst>
          </p:cNvPr>
          <p:cNvGrpSpPr>
            <a:grpSpLocks noGrp="1" noUngrp="1" noRot="1" noChangeAspect="1" noMove="1" noResize="1"/>
          </p:cNvGrpSpPr>
          <p:nvPr userDrawn="1">
            <p:extLst>
              <p:ext uri="{386F3935-93C4-4BCD-93E2-E3B085C9AB24}">
                <p16:designElem xmlns:p16="http://schemas.microsoft.com/office/powerpoint/2015/main" val="1"/>
              </p:ext>
            </p:extLst>
          </p:nvPr>
        </p:nvGrpSpPr>
        <p:grpSpPr>
          <a:xfrm>
            <a:off x="629267" y="3631790"/>
            <a:ext cx="12091511" cy="28287327"/>
            <a:chOff x="199766" y="716800"/>
            <a:chExt cx="3838575" cy="5583025"/>
          </a:xfrm>
        </p:grpSpPr>
        <p:grpSp>
          <p:nvGrpSpPr>
            <p:cNvPr id="7" name="Group 6">
              <a:extLst>
                <a:ext uri="{FF2B5EF4-FFF2-40B4-BE49-F238E27FC236}">
                  <a16:creationId xmlns:a16="http://schemas.microsoft.com/office/drawing/2014/main" id="{CD3F709F-F0BC-4149-B83C-D6E0B13F9CA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700000">
              <a:off x="890329" y="26237"/>
              <a:ext cx="2457450" cy="3838575"/>
              <a:chOff x="587376" y="280988"/>
              <a:chExt cx="2457450" cy="3838575"/>
            </a:xfrm>
          </p:grpSpPr>
          <p:sp>
            <p:nvSpPr>
              <p:cNvPr id="26" name="Freeform 64">
                <a:extLst>
                  <a:ext uri="{FF2B5EF4-FFF2-40B4-BE49-F238E27FC236}">
                    <a16:creationId xmlns:a16="http://schemas.microsoft.com/office/drawing/2014/main" id="{5C5EF830-776D-4D9D-B2AD-E2EF27FE2B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sz="21772" dirty="0"/>
              </a:p>
            </p:txBody>
          </p:sp>
          <p:sp>
            <p:nvSpPr>
              <p:cNvPr id="27" name="Freeform 81">
                <a:extLst>
                  <a:ext uri="{FF2B5EF4-FFF2-40B4-BE49-F238E27FC236}">
                    <a16:creationId xmlns:a16="http://schemas.microsoft.com/office/drawing/2014/main" id="{24555386-DD07-47B5-8731-6188F04409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sz="21772" dirty="0"/>
              </a:p>
            </p:txBody>
          </p:sp>
          <p:sp>
            <p:nvSpPr>
              <p:cNvPr id="28" name="Freeform 61">
                <a:extLst>
                  <a:ext uri="{FF2B5EF4-FFF2-40B4-BE49-F238E27FC236}">
                    <a16:creationId xmlns:a16="http://schemas.microsoft.com/office/drawing/2014/main" id="{98AACD5A-587D-4523-8687-E39554A9EE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sz="21772" dirty="0"/>
              </a:p>
            </p:txBody>
          </p:sp>
          <p:sp>
            <p:nvSpPr>
              <p:cNvPr id="29" name="Freeform 78">
                <a:extLst>
                  <a:ext uri="{FF2B5EF4-FFF2-40B4-BE49-F238E27FC236}">
                    <a16:creationId xmlns:a16="http://schemas.microsoft.com/office/drawing/2014/main" id="{056E6FE3-AE0B-4665-BDC4-C43B088EA3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205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sz="21772" dirty="0"/>
              </a:p>
            </p:txBody>
          </p:sp>
          <p:sp>
            <p:nvSpPr>
              <p:cNvPr id="30" name="Freeform 84">
                <a:extLst>
                  <a:ext uri="{FF2B5EF4-FFF2-40B4-BE49-F238E27FC236}">
                    <a16:creationId xmlns:a16="http://schemas.microsoft.com/office/drawing/2014/main" id="{3341E111-158B-46EB-85CF-76ACE2E63E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sz="21772" dirty="0"/>
              </a:p>
            </p:txBody>
          </p:sp>
          <p:sp>
            <p:nvSpPr>
              <p:cNvPr id="31" name="Freeform 87">
                <a:extLst>
                  <a:ext uri="{FF2B5EF4-FFF2-40B4-BE49-F238E27FC236}">
                    <a16:creationId xmlns:a16="http://schemas.microsoft.com/office/drawing/2014/main" id="{B6BAC346-F465-42C1-B326-511CDAAFCD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967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sz="21772" dirty="0"/>
              </a:p>
            </p:txBody>
          </p:sp>
          <p:sp>
            <p:nvSpPr>
              <p:cNvPr id="32" name="Freeform 60">
                <a:extLst>
                  <a:ext uri="{FF2B5EF4-FFF2-40B4-BE49-F238E27FC236}">
                    <a16:creationId xmlns:a16="http://schemas.microsoft.com/office/drawing/2014/main" id="{41EFAE7C-FB00-406B-B543-258ECBA85C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80988"/>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sz="21772" dirty="0"/>
              </a:p>
            </p:txBody>
          </p:sp>
          <p:sp>
            <p:nvSpPr>
              <p:cNvPr id="33" name="Freeform 59">
                <a:extLst>
                  <a:ext uri="{FF2B5EF4-FFF2-40B4-BE49-F238E27FC236}">
                    <a16:creationId xmlns:a16="http://schemas.microsoft.com/office/drawing/2014/main" id="{7B8E44F7-B4B5-407F-8CBF-2EF396585A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497013"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sz="21772" dirty="0"/>
              </a:p>
            </p:txBody>
          </p:sp>
          <p:sp>
            <p:nvSpPr>
              <p:cNvPr id="34" name="Freeform 62">
                <a:extLst>
                  <a:ext uri="{FF2B5EF4-FFF2-40B4-BE49-F238E27FC236}">
                    <a16:creationId xmlns:a16="http://schemas.microsoft.com/office/drawing/2014/main" id="{E5CB4BB7-46DD-4D14-AF85-0E13EFBA6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sz="21772" dirty="0"/>
              </a:p>
            </p:txBody>
          </p:sp>
          <p:sp>
            <p:nvSpPr>
              <p:cNvPr id="35" name="Freeform 65">
                <a:extLst>
                  <a:ext uri="{FF2B5EF4-FFF2-40B4-BE49-F238E27FC236}">
                    <a16:creationId xmlns:a16="http://schemas.microsoft.com/office/drawing/2014/main" id="{F7F8EDDC-B124-4CF0-9C0B-036D7E9203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sz="21772" dirty="0"/>
              </a:p>
            </p:txBody>
          </p:sp>
          <p:sp>
            <p:nvSpPr>
              <p:cNvPr id="36" name="Freeform 79">
                <a:extLst>
                  <a:ext uri="{FF2B5EF4-FFF2-40B4-BE49-F238E27FC236}">
                    <a16:creationId xmlns:a16="http://schemas.microsoft.com/office/drawing/2014/main" id="{F9979D20-23CA-44BF-94E4-277FAA877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sz="21772" dirty="0"/>
              </a:p>
            </p:txBody>
          </p:sp>
          <p:sp>
            <p:nvSpPr>
              <p:cNvPr id="37" name="Freeform 82">
                <a:extLst>
                  <a:ext uri="{FF2B5EF4-FFF2-40B4-BE49-F238E27FC236}">
                    <a16:creationId xmlns:a16="http://schemas.microsoft.com/office/drawing/2014/main" id="{64DA53E4-1E27-44B2-9EA5-375E3D20A7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sz="21772" dirty="0"/>
              </a:p>
            </p:txBody>
          </p:sp>
          <p:sp>
            <p:nvSpPr>
              <p:cNvPr id="38" name="Freeform 85">
                <a:extLst>
                  <a:ext uri="{FF2B5EF4-FFF2-40B4-BE49-F238E27FC236}">
                    <a16:creationId xmlns:a16="http://schemas.microsoft.com/office/drawing/2014/main" id="{AF41DBD5-F7CA-43C7-B477-6E93D8DC0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sz="21772" dirty="0"/>
              </a:p>
            </p:txBody>
          </p:sp>
          <p:sp>
            <p:nvSpPr>
              <p:cNvPr id="39" name="Freeform 88">
                <a:extLst>
                  <a:ext uri="{FF2B5EF4-FFF2-40B4-BE49-F238E27FC236}">
                    <a16:creationId xmlns:a16="http://schemas.microsoft.com/office/drawing/2014/main" id="{8DE355CC-A733-4109-AC9E-4E5E96E355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sz="21772" dirty="0"/>
              </a:p>
            </p:txBody>
          </p:sp>
          <p:grpSp>
            <p:nvGrpSpPr>
              <p:cNvPr id="40" name="Group 39">
                <a:extLst>
                  <a:ext uri="{FF2B5EF4-FFF2-40B4-BE49-F238E27FC236}">
                    <a16:creationId xmlns:a16="http://schemas.microsoft.com/office/drawing/2014/main" id="{C60E99C1-AC1B-4267-A404-07CA28EA1AA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41" name="Line 63">
                  <a:extLst>
                    <a:ext uri="{FF2B5EF4-FFF2-40B4-BE49-F238E27FC236}">
                      <a16:creationId xmlns:a16="http://schemas.microsoft.com/office/drawing/2014/main" id="{46BA754B-AF8C-4E32-B5D4-BD2CA1341E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1772" dirty="0"/>
                </a:p>
              </p:txBody>
            </p:sp>
            <p:sp>
              <p:nvSpPr>
                <p:cNvPr id="42" name="Line 66">
                  <a:extLst>
                    <a:ext uri="{FF2B5EF4-FFF2-40B4-BE49-F238E27FC236}">
                      <a16:creationId xmlns:a16="http://schemas.microsoft.com/office/drawing/2014/main" id="{AA7154F4-DAA9-42B8-9C79-E7D89EB926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1772" dirty="0"/>
                </a:p>
              </p:txBody>
            </p:sp>
            <p:sp>
              <p:nvSpPr>
                <p:cNvPr id="43" name="Line 67">
                  <a:extLst>
                    <a:ext uri="{FF2B5EF4-FFF2-40B4-BE49-F238E27FC236}">
                      <a16:creationId xmlns:a16="http://schemas.microsoft.com/office/drawing/2014/main" id="{CFCCE002-4181-4663-B8B4-5B5CC711B8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1772" dirty="0"/>
                </a:p>
              </p:txBody>
            </p:sp>
            <p:sp>
              <p:nvSpPr>
                <p:cNvPr id="44" name="Line 80">
                  <a:extLst>
                    <a:ext uri="{FF2B5EF4-FFF2-40B4-BE49-F238E27FC236}">
                      <a16:creationId xmlns:a16="http://schemas.microsoft.com/office/drawing/2014/main" id="{B3C1286A-A92F-45A8-A144-C4EBF3B8BC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1772" dirty="0"/>
                </a:p>
              </p:txBody>
            </p:sp>
            <p:sp>
              <p:nvSpPr>
                <p:cNvPr id="45" name="Line 83">
                  <a:extLst>
                    <a:ext uri="{FF2B5EF4-FFF2-40B4-BE49-F238E27FC236}">
                      <a16:creationId xmlns:a16="http://schemas.microsoft.com/office/drawing/2014/main" id="{31993490-8FCD-4048-A2E8-0A217FF656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1772" dirty="0"/>
                </a:p>
              </p:txBody>
            </p:sp>
            <p:sp>
              <p:nvSpPr>
                <p:cNvPr id="46" name="Line 86">
                  <a:extLst>
                    <a:ext uri="{FF2B5EF4-FFF2-40B4-BE49-F238E27FC236}">
                      <a16:creationId xmlns:a16="http://schemas.microsoft.com/office/drawing/2014/main" id="{33AF3440-700A-44B0-A0D1-1E6301F18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1772" dirty="0"/>
                </a:p>
              </p:txBody>
            </p:sp>
            <p:sp>
              <p:nvSpPr>
                <p:cNvPr id="47" name="Line 89">
                  <a:extLst>
                    <a:ext uri="{FF2B5EF4-FFF2-40B4-BE49-F238E27FC236}">
                      <a16:creationId xmlns:a16="http://schemas.microsoft.com/office/drawing/2014/main" id="{F17E7CAB-5E29-47AC-91E8-B488D357FB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1772" dirty="0"/>
                </a:p>
              </p:txBody>
            </p:sp>
          </p:grpSp>
        </p:grpSp>
        <p:grpSp>
          <p:nvGrpSpPr>
            <p:cNvPr id="8" name="Group 7">
              <a:extLst>
                <a:ext uri="{FF2B5EF4-FFF2-40B4-BE49-F238E27FC236}">
                  <a16:creationId xmlns:a16="http://schemas.microsoft.com/office/drawing/2014/main" id="{D713AE0B-3A03-4CCB-B15E-CAF75D85583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3500000">
              <a:off x="480743" y="3311698"/>
              <a:ext cx="1785984" cy="2211229"/>
              <a:chOff x="3125006" y="3171595"/>
              <a:chExt cx="1785984" cy="2211229"/>
            </a:xfrm>
          </p:grpSpPr>
          <p:grpSp>
            <p:nvGrpSpPr>
              <p:cNvPr id="18" name="Group 17">
                <a:extLst>
                  <a:ext uri="{FF2B5EF4-FFF2-40B4-BE49-F238E27FC236}">
                    <a16:creationId xmlns:a16="http://schemas.microsoft.com/office/drawing/2014/main" id="{94CC0330-760F-4B4E-BE37-D345B5B2E8E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22" name="Straight Connector 21">
                  <a:extLst>
                    <a:ext uri="{FF2B5EF4-FFF2-40B4-BE49-F238E27FC236}">
                      <a16:creationId xmlns:a16="http://schemas.microsoft.com/office/drawing/2014/main" id="{8B6C8306-3715-4107-BA99-68EB308CA19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5A4B3797-F2A4-43E3-B8F8-8BC4B0FBDE9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24" name="Rectangle 30">
                  <a:extLst>
                    <a:ext uri="{FF2B5EF4-FFF2-40B4-BE49-F238E27FC236}">
                      <a16:creationId xmlns:a16="http://schemas.microsoft.com/office/drawing/2014/main" id="{BB27766D-84D5-4D02-AE36-3149427B22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772" dirty="0"/>
                </a:p>
              </p:txBody>
            </p:sp>
            <p:sp>
              <p:nvSpPr>
                <p:cNvPr id="25" name="Rectangle 30">
                  <a:extLst>
                    <a:ext uri="{FF2B5EF4-FFF2-40B4-BE49-F238E27FC236}">
                      <a16:creationId xmlns:a16="http://schemas.microsoft.com/office/drawing/2014/main" id="{8F1C8A62-8495-422A-9A73-9C59C603F6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772" dirty="0"/>
                </a:p>
              </p:txBody>
            </p:sp>
          </p:grpSp>
          <p:grpSp>
            <p:nvGrpSpPr>
              <p:cNvPr id="19" name="Group 18">
                <a:extLst>
                  <a:ext uri="{FF2B5EF4-FFF2-40B4-BE49-F238E27FC236}">
                    <a16:creationId xmlns:a16="http://schemas.microsoft.com/office/drawing/2014/main" id="{B1CEBFBC-BC6E-4C5F-BEC4-DD2079D8E27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20" name="Freeform: Shape 19">
                  <a:extLst>
                    <a:ext uri="{FF2B5EF4-FFF2-40B4-BE49-F238E27FC236}">
                      <a16:creationId xmlns:a16="http://schemas.microsoft.com/office/drawing/2014/main" id="{969A298F-AA6C-4139-992B-E27C085461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sz="21772" dirty="0">
                    <a:solidFill>
                      <a:schemeClr val="tx1"/>
                    </a:solidFill>
                  </a:endParaRPr>
                </a:p>
              </p:txBody>
            </p:sp>
            <p:sp>
              <p:nvSpPr>
                <p:cNvPr id="21" name="Freeform: Shape 20">
                  <a:extLst>
                    <a:ext uri="{FF2B5EF4-FFF2-40B4-BE49-F238E27FC236}">
                      <a16:creationId xmlns:a16="http://schemas.microsoft.com/office/drawing/2014/main" id="{972AA363-33A2-4979-9DE5-9FA8ACADE0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sz="21772" dirty="0">
                    <a:solidFill>
                      <a:schemeClr val="tx1"/>
                    </a:solidFill>
                  </a:endParaRPr>
                </a:p>
              </p:txBody>
            </p:sp>
          </p:grpSp>
        </p:grpSp>
        <p:grpSp>
          <p:nvGrpSpPr>
            <p:cNvPr id="9" name="Group 8">
              <a:extLst>
                <a:ext uri="{FF2B5EF4-FFF2-40B4-BE49-F238E27FC236}">
                  <a16:creationId xmlns:a16="http://schemas.microsoft.com/office/drawing/2014/main" id="{A3822750-6B8C-4F83-9CAD-F924EF49378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555957" y="5230097"/>
              <a:ext cx="641183" cy="1069728"/>
              <a:chOff x="6484112" y="2967038"/>
              <a:chExt cx="641183" cy="1069728"/>
            </a:xfrm>
          </p:grpSpPr>
          <p:grpSp>
            <p:nvGrpSpPr>
              <p:cNvPr id="10" name="Group 9">
                <a:extLst>
                  <a:ext uri="{FF2B5EF4-FFF2-40B4-BE49-F238E27FC236}">
                    <a16:creationId xmlns:a16="http://schemas.microsoft.com/office/drawing/2014/main" id="{58523E1A-71CD-4B09-A4F4-07F86003B4A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808136" y="2967038"/>
                <a:ext cx="317159" cy="932400"/>
                <a:chOff x="6808136" y="2967038"/>
                <a:chExt cx="317159" cy="932400"/>
              </a:xfrm>
            </p:grpSpPr>
            <p:sp>
              <p:nvSpPr>
                <p:cNvPr id="15" name="Freeform 68">
                  <a:extLst>
                    <a:ext uri="{FF2B5EF4-FFF2-40B4-BE49-F238E27FC236}">
                      <a16:creationId xmlns:a16="http://schemas.microsoft.com/office/drawing/2014/main" id="{169972B1-6443-4F74-80F9-BB4943CD30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sz="21772" dirty="0"/>
                </a:p>
              </p:txBody>
            </p:sp>
            <p:sp>
              <p:nvSpPr>
                <p:cNvPr id="16" name="Freeform 69">
                  <a:extLst>
                    <a:ext uri="{FF2B5EF4-FFF2-40B4-BE49-F238E27FC236}">
                      <a16:creationId xmlns:a16="http://schemas.microsoft.com/office/drawing/2014/main" id="{EB69F32F-40CA-458E-B833-E909ADFDD9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sz="21772" dirty="0"/>
                </a:p>
              </p:txBody>
            </p:sp>
            <p:sp>
              <p:nvSpPr>
                <p:cNvPr id="17" name="Line 70">
                  <a:extLst>
                    <a:ext uri="{FF2B5EF4-FFF2-40B4-BE49-F238E27FC236}">
                      <a16:creationId xmlns:a16="http://schemas.microsoft.com/office/drawing/2014/main" id="{5B2FEC36-803B-49C9-8313-D558457B25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21772" dirty="0"/>
                </a:p>
              </p:txBody>
            </p:sp>
          </p:grpSp>
          <p:grpSp>
            <p:nvGrpSpPr>
              <p:cNvPr id="11" name="Group 10">
                <a:extLst>
                  <a:ext uri="{FF2B5EF4-FFF2-40B4-BE49-F238E27FC236}">
                    <a16:creationId xmlns:a16="http://schemas.microsoft.com/office/drawing/2014/main" id="{5178F1E3-F49B-4E7A-BA5C-B2BFD9A636E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8900000" flipH="1">
                <a:off x="6484112" y="3104366"/>
                <a:ext cx="317159" cy="932400"/>
                <a:chOff x="6808136" y="2967038"/>
                <a:chExt cx="317159" cy="932400"/>
              </a:xfrm>
            </p:grpSpPr>
            <p:sp>
              <p:nvSpPr>
                <p:cNvPr id="12" name="Freeform 68">
                  <a:extLst>
                    <a:ext uri="{FF2B5EF4-FFF2-40B4-BE49-F238E27FC236}">
                      <a16:creationId xmlns:a16="http://schemas.microsoft.com/office/drawing/2014/main" id="{9F18055A-6D8B-4373-A010-59AE8C813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sz="21772" dirty="0"/>
                </a:p>
              </p:txBody>
            </p:sp>
            <p:sp>
              <p:nvSpPr>
                <p:cNvPr id="13" name="Freeform 69">
                  <a:extLst>
                    <a:ext uri="{FF2B5EF4-FFF2-40B4-BE49-F238E27FC236}">
                      <a16:creationId xmlns:a16="http://schemas.microsoft.com/office/drawing/2014/main" id="{2612E838-0F14-4DE7-AD23-6A83078511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sz="21772" dirty="0"/>
                </a:p>
              </p:txBody>
            </p:sp>
            <p:sp>
              <p:nvSpPr>
                <p:cNvPr id="14" name="Line 70">
                  <a:extLst>
                    <a:ext uri="{FF2B5EF4-FFF2-40B4-BE49-F238E27FC236}">
                      <a16:creationId xmlns:a16="http://schemas.microsoft.com/office/drawing/2014/main" id="{AF3F8EED-B567-43E0-8B31-5A5E7AFB2D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21772" dirty="0"/>
                </a:p>
              </p:txBody>
            </p:sp>
          </p:grpSp>
        </p:grpSp>
      </p:grpSp>
      <p:grpSp>
        <p:nvGrpSpPr>
          <p:cNvPr id="48" name="Group 47">
            <a:extLst>
              <a:ext uri="{FF2B5EF4-FFF2-40B4-BE49-F238E27FC236}">
                <a16:creationId xmlns:a16="http://schemas.microsoft.com/office/drawing/2014/main" id="{952B8C31-9649-4E69-B31C-D77394EE2339}"/>
              </a:ext>
              <a:ext uri="{C183D7F6-B498-43B3-948B-1728B52AA6E4}">
                <adec:decorative xmlns:adec="http://schemas.microsoft.com/office/drawing/2017/decorative" val="1"/>
              </a:ext>
            </a:extLst>
          </p:cNvPr>
          <p:cNvGrpSpPr>
            <a:grpSpLocks noGrp="1" noUngrp="1" noRot="1" noChangeAspect="1" noMove="1" noResize="1"/>
          </p:cNvGrpSpPr>
          <p:nvPr userDrawn="1">
            <p:extLst>
              <p:ext uri="{386F3935-93C4-4BCD-93E2-E3B085C9AB24}">
                <p16:designElem xmlns:p16="http://schemas.microsoft.com/office/powerpoint/2015/main" val="1"/>
              </p:ext>
            </p:extLst>
          </p:nvPr>
        </p:nvGrpSpPr>
        <p:grpSpPr>
          <a:xfrm flipH="1">
            <a:off x="25684030" y="3631790"/>
            <a:ext cx="12091511" cy="28287327"/>
            <a:chOff x="199766" y="716800"/>
            <a:chExt cx="3838575" cy="5583025"/>
          </a:xfrm>
        </p:grpSpPr>
        <p:grpSp>
          <p:nvGrpSpPr>
            <p:cNvPr id="49" name="Group 48">
              <a:extLst>
                <a:ext uri="{FF2B5EF4-FFF2-40B4-BE49-F238E27FC236}">
                  <a16:creationId xmlns:a16="http://schemas.microsoft.com/office/drawing/2014/main" id="{269D1249-EDCC-41AC-BA08-E670FB4E338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700000">
              <a:off x="890329" y="26237"/>
              <a:ext cx="2457450" cy="3838575"/>
              <a:chOff x="587376" y="280988"/>
              <a:chExt cx="2457450" cy="3838575"/>
            </a:xfrm>
          </p:grpSpPr>
          <p:sp>
            <p:nvSpPr>
              <p:cNvPr id="68" name="Freeform 64">
                <a:extLst>
                  <a:ext uri="{FF2B5EF4-FFF2-40B4-BE49-F238E27FC236}">
                    <a16:creationId xmlns:a16="http://schemas.microsoft.com/office/drawing/2014/main" id="{EA5EA6EB-846A-4897-AE83-5BDD96A4F2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sz="21772" dirty="0"/>
              </a:p>
            </p:txBody>
          </p:sp>
          <p:sp>
            <p:nvSpPr>
              <p:cNvPr id="69" name="Freeform 81">
                <a:extLst>
                  <a:ext uri="{FF2B5EF4-FFF2-40B4-BE49-F238E27FC236}">
                    <a16:creationId xmlns:a16="http://schemas.microsoft.com/office/drawing/2014/main" id="{185EF0DB-BE87-4CDD-823B-E665113797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sz="21772" dirty="0"/>
              </a:p>
            </p:txBody>
          </p:sp>
          <p:sp>
            <p:nvSpPr>
              <p:cNvPr id="70" name="Freeform 61">
                <a:extLst>
                  <a:ext uri="{FF2B5EF4-FFF2-40B4-BE49-F238E27FC236}">
                    <a16:creationId xmlns:a16="http://schemas.microsoft.com/office/drawing/2014/main" id="{9AC9E234-4400-46EB-92D7-9B53A68B91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sz="21772" dirty="0"/>
              </a:p>
            </p:txBody>
          </p:sp>
          <p:sp>
            <p:nvSpPr>
              <p:cNvPr id="71" name="Freeform 78">
                <a:extLst>
                  <a:ext uri="{FF2B5EF4-FFF2-40B4-BE49-F238E27FC236}">
                    <a16:creationId xmlns:a16="http://schemas.microsoft.com/office/drawing/2014/main" id="{A0C06F74-3085-4BB3-9758-D97415975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205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sz="21772" dirty="0"/>
              </a:p>
            </p:txBody>
          </p:sp>
          <p:sp>
            <p:nvSpPr>
              <p:cNvPr id="72" name="Freeform 84">
                <a:extLst>
                  <a:ext uri="{FF2B5EF4-FFF2-40B4-BE49-F238E27FC236}">
                    <a16:creationId xmlns:a16="http://schemas.microsoft.com/office/drawing/2014/main" id="{9EA54D9F-32B0-4B48-B93A-B5A9E3DC6B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sz="21772" dirty="0"/>
              </a:p>
            </p:txBody>
          </p:sp>
          <p:sp>
            <p:nvSpPr>
              <p:cNvPr id="73" name="Freeform 87">
                <a:extLst>
                  <a:ext uri="{FF2B5EF4-FFF2-40B4-BE49-F238E27FC236}">
                    <a16:creationId xmlns:a16="http://schemas.microsoft.com/office/drawing/2014/main" id="{3858A715-B583-4779-A1D2-86822F2CB8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967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sz="21772" dirty="0"/>
              </a:p>
            </p:txBody>
          </p:sp>
          <p:sp>
            <p:nvSpPr>
              <p:cNvPr id="74" name="Freeform 60">
                <a:extLst>
                  <a:ext uri="{FF2B5EF4-FFF2-40B4-BE49-F238E27FC236}">
                    <a16:creationId xmlns:a16="http://schemas.microsoft.com/office/drawing/2014/main" id="{ECAE61B9-0396-4F89-85E9-EB174D639A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80988"/>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sz="21772" dirty="0"/>
              </a:p>
            </p:txBody>
          </p:sp>
          <p:sp>
            <p:nvSpPr>
              <p:cNvPr id="75" name="Freeform 59">
                <a:extLst>
                  <a:ext uri="{FF2B5EF4-FFF2-40B4-BE49-F238E27FC236}">
                    <a16:creationId xmlns:a16="http://schemas.microsoft.com/office/drawing/2014/main" id="{46E4F030-726A-40ED-810F-C9F2379183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497013"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sz="21772" dirty="0"/>
              </a:p>
            </p:txBody>
          </p:sp>
          <p:sp>
            <p:nvSpPr>
              <p:cNvPr id="76" name="Freeform 62">
                <a:extLst>
                  <a:ext uri="{FF2B5EF4-FFF2-40B4-BE49-F238E27FC236}">
                    <a16:creationId xmlns:a16="http://schemas.microsoft.com/office/drawing/2014/main" id="{B3148C64-AE70-4F9D-B6CE-5C92B9922B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sz="21772" dirty="0"/>
              </a:p>
            </p:txBody>
          </p:sp>
          <p:sp>
            <p:nvSpPr>
              <p:cNvPr id="77" name="Freeform 65">
                <a:extLst>
                  <a:ext uri="{FF2B5EF4-FFF2-40B4-BE49-F238E27FC236}">
                    <a16:creationId xmlns:a16="http://schemas.microsoft.com/office/drawing/2014/main" id="{78C97992-BC56-40D7-A639-3D314871C8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sz="21772" dirty="0"/>
              </a:p>
            </p:txBody>
          </p:sp>
          <p:sp>
            <p:nvSpPr>
              <p:cNvPr id="78" name="Freeform 79">
                <a:extLst>
                  <a:ext uri="{FF2B5EF4-FFF2-40B4-BE49-F238E27FC236}">
                    <a16:creationId xmlns:a16="http://schemas.microsoft.com/office/drawing/2014/main" id="{469CAD99-0EFE-4B8E-922B-0C2BCFFD5D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sz="21772" dirty="0"/>
              </a:p>
            </p:txBody>
          </p:sp>
          <p:sp>
            <p:nvSpPr>
              <p:cNvPr id="79" name="Freeform 82">
                <a:extLst>
                  <a:ext uri="{FF2B5EF4-FFF2-40B4-BE49-F238E27FC236}">
                    <a16:creationId xmlns:a16="http://schemas.microsoft.com/office/drawing/2014/main" id="{1D00B441-E5A3-4411-9B05-8E09BFF62D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sz="21772" dirty="0"/>
              </a:p>
            </p:txBody>
          </p:sp>
          <p:sp>
            <p:nvSpPr>
              <p:cNvPr id="80" name="Freeform 85">
                <a:extLst>
                  <a:ext uri="{FF2B5EF4-FFF2-40B4-BE49-F238E27FC236}">
                    <a16:creationId xmlns:a16="http://schemas.microsoft.com/office/drawing/2014/main" id="{3FFE4E0B-A703-4655-B55F-44B3A3902F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sz="21772" dirty="0"/>
              </a:p>
            </p:txBody>
          </p:sp>
          <p:sp>
            <p:nvSpPr>
              <p:cNvPr id="81" name="Freeform 88">
                <a:extLst>
                  <a:ext uri="{FF2B5EF4-FFF2-40B4-BE49-F238E27FC236}">
                    <a16:creationId xmlns:a16="http://schemas.microsoft.com/office/drawing/2014/main" id="{F19632C2-B953-4CD1-9EAA-5C1FEA3EFD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sz="21772" dirty="0"/>
              </a:p>
            </p:txBody>
          </p:sp>
          <p:grpSp>
            <p:nvGrpSpPr>
              <p:cNvPr id="82" name="Group 81">
                <a:extLst>
                  <a:ext uri="{FF2B5EF4-FFF2-40B4-BE49-F238E27FC236}">
                    <a16:creationId xmlns:a16="http://schemas.microsoft.com/office/drawing/2014/main" id="{DBDC3951-9E4C-4062-9B43-3038D9058A6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83" name="Line 63">
                  <a:extLst>
                    <a:ext uri="{FF2B5EF4-FFF2-40B4-BE49-F238E27FC236}">
                      <a16:creationId xmlns:a16="http://schemas.microsoft.com/office/drawing/2014/main" id="{2764EF0E-A104-46C9-B242-778009E49E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1772" dirty="0"/>
                </a:p>
              </p:txBody>
            </p:sp>
            <p:sp>
              <p:nvSpPr>
                <p:cNvPr id="84" name="Line 66">
                  <a:extLst>
                    <a:ext uri="{FF2B5EF4-FFF2-40B4-BE49-F238E27FC236}">
                      <a16:creationId xmlns:a16="http://schemas.microsoft.com/office/drawing/2014/main" id="{D0A8B652-41E0-456C-9C9F-1F0EC00891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1772" dirty="0"/>
                </a:p>
              </p:txBody>
            </p:sp>
            <p:sp>
              <p:nvSpPr>
                <p:cNvPr id="85" name="Line 67">
                  <a:extLst>
                    <a:ext uri="{FF2B5EF4-FFF2-40B4-BE49-F238E27FC236}">
                      <a16:creationId xmlns:a16="http://schemas.microsoft.com/office/drawing/2014/main" id="{802E547A-C876-460C-B6A4-BCE8D39DA0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1772" dirty="0"/>
                </a:p>
              </p:txBody>
            </p:sp>
            <p:sp>
              <p:nvSpPr>
                <p:cNvPr id="86" name="Line 80">
                  <a:extLst>
                    <a:ext uri="{FF2B5EF4-FFF2-40B4-BE49-F238E27FC236}">
                      <a16:creationId xmlns:a16="http://schemas.microsoft.com/office/drawing/2014/main" id="{00363E6C-7B8D-4E1D-A93E-E73306E130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1772" dirty="0"/>
                </a:p>
              </p:txBody>
            </p:sp>
            <p:sp>
              <p:nvSpPr>
                <p:cNvPr id="87" name="Line 83">
                  <a:extLst>
                    <a:ext uri="{FF2B5EF4-FFF2-40B4-BE49-F238E27FC236}">
                      <a16:creationId xmlns:a16="http://schemas.microsoft.com/office/drawing/2014/main" id="{206E174F-B8D0-4FFD-A1B5-56BFC5CCE9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1772" dirty="0"/>
                </a:p>
              </p:txBody>
            </p:sp>
            <p:sp>
              <p:nvSpPr>
                <p:cNvPr id="88" name="Line 86">
                  <a:extLst>
                    <a:ext uri="{FF2B5EF4-FFF2-40B4-BE49-F238E27FC236}">
                      <a16:creationId xmlns:a16="http://schemas.microsoft.com/office/drawing/2014/main" id="{3A10191E-76B5-4841-B32D-0DF6EAB639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1772" dirty="0"/>
                </a:p>
              </p:txBody>
            </p:sp>
            <p:sp>
              <p:nvSpPr>
                <p:cNvPr id="89" name="Line 89">
                  <a:extLst>
                    <a:ext uri="{FF2B5EF4-FFF2-40B4-BE49-F238E27FC236}">
                      <a16:creationId xmlns:a16="http://schemas.microsoft.com/office/drawing/2014/main" id="{CF67EF0B-5FE7-4D99-8B38-95B1706F07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1772" dirty="0"/>
                </a:p>
              </p:txBody>
            </p:sp>
          </p:grpSp>
        </p:grpSp>
        <p:grpSp>
          <p:nvGrpSpPr>
            <p:cNvPr id="50" name="Group 49">
              <a:extLst>
                <a:ext uri="{FF2B5EF4-FFF2-40B4-BE49-F238E27FC236}">
                  <a16:creationId xmlns:a16="http://schemas.microsoft.com/office/drawing/2014/main" id="{0B39CF0F-2997-4D96-8F17-211C97D87DB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3500000">
              <a:off x="480743" y="3311698"/>
              <a:ext cx="1785984" cy="2211229"/>
              <a:chOff x="3125006" y="3171595"/>
              <a:chExt cx="1785984" cy="2211229"/>
            </a:xfrm>
          </p:grpSpPr>
          <p:grpSp>
            <p:nvGrpSpPr>
              <p:cNvPr id="60" name="Group 59">
                <a:extLst>
                  <a:ext uri="{FF2B5EF4-FFF2-40B4-BE49-F238E27FC236}">
                    <a16:creationId xmlns:a16="http://schemas.microsoft.com/office/drawing/2014/main" id="{6408937D-7FFE-4D6C-AF79-1F60035CC7C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64" name="Straight Connector 63">
                  <a:extLst>
                    <a:ext uri="{FF2B5EF4-FFF2-40B4-BE49-F238E27FC236}">
                      <a16:creationId xmlns:a16="http://schemas.microsoft.com/office/drawing/2014/main" id="{749AA60A-BD5D-4647-AE8A-DF411C654BD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3F335D2B-768D-4700-A35C-F54A7BD3525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66" name="Rectangle 30">
                  <a:extLst>
                    <a:ext uri="{FF2B5EF4-FFF2-40B4-BE49-F238E27FC236}">
                      <a16:creationId xmlns:a16="http://schemas.microsoft.com/office/drawing/2014/main" id="{B6F1EDEE-EDB1-4759-9339-8F60B631A3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772" dirty="0"/>
                </a:p>
              </p:txBody>
            </p:sp>
            <p:sp>
              <p:nvSpPr>
                <p:cNvPr id="67" name="Rectangle 30">
                  <a:extLst>
                    <a:ext uri="{FF2B5EF4-FFF2-40B4-BE49-F238E27FC236}">
                      <a16:creationId xmlns:a16="http://schemas.microsoft.com/office/drawing/2014/main" id="{305D4D3B-BD5E-44BE-BE6A-4C91845930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772" dirty="0"/>
                </a:p>
              </p:txBody>
            </p:sp>
          </p:grpSp>
          <p:grpSp>
            <p:nvGrpSpPr>
              <p:cNvPr id="61" name="Group 60">
                <a:extLst>
                  <a:ext uri="{FF2B5EF4-FFF2-40B4-BE49-F238E27FC236}">
                    <a16:creationId xmlns:a16="http://schemas.microsoft.com/office/drawing/2014/main" id="{30748E9E-1F8D-4FB9-89D6-F5B35B5049F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62" name="Freeform: Shape 61">
                  <a:extLst>
                    <a:ext uri="{FF2B5EF4-FFF2-40B4-BE49-F238E27FC236}">
                      <a16:creationId xmlns:a16="http://schemas.microsoft.com/office/drawing/2014/main" id="{B56CFFBA-D942-451F-B4E0-133DEA264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sz="21772" dirty="0">
                    <a:solidFill>
                      <a:schemeClr val="tx1"/>
                    </a:solidFill>
                  </a:endParaRPr>
                </a:p>
              </p:txBody>
            </p:sp>
            <p:sp>
              <p:nvSpPr>
                <p:cNvPr id="63" name="Freeform: Shape 62">
                  <a:extLst>
                    <a:ext uri="{FF2B5EF4-FFF2-40B4-BE49-F238E27FC236}">
                      <a16:creationId xmlns:a16="http://schemas.microsoft.com/office/drawing/2014/main" id="{1B25F38B-03B2-435D-82ED-142D2AB4D1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sz="21772" dirty="0">
                    <a:solidFill>
                      <a:schemeClr val="tx1"/>
                    </a:solidFill>
                  </a:endParaRPr>
                </a:p>
              </p:txBody>
            </p:sp>
          </p:grpSp>
        </p:grpSp>
        <p:grpSp>
          <p:nvGrpSpPr>
            <p:cNvPr id="51" name="Group 50">
              <a:extLst>
                <a:ext uri="{FF2B5EF4-FFF2-40B4-BE49-F238E27FC236}">
                  <a16:creationId xmlns:a16="http://schemas.microsoft.com/office/drawing/2014/main" id="{E1A0A593-F414-4B02-A355-AC7A50A7E08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555957" y="5230097"/>
              <a:ext cx="641183" cy="1069728"/>
              <a:chOff x="6484112" y="2967038"/>
              <a:chExt cx="641183" cy="1069728"/>
            </a:xfrm>
          </p:grpSpPr>
          <p:grpSp>
            <p:nvGrpSpPr>
              <p:cNvPr id="52" name="Group 51">
                <a:extLst>
                  <a:ext uri="{FF2B5EF4-FFF2-40B4-BE49-F238E27FC236}">
                    <a16:creationId xmlns:a16="http://schemas.microsoft.com/office/drawing/2014/main" id="{1BA06E81-194E-43F2-B418-BF8101EAAE2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808136" y="2967038"/>
                <a:ext cx="317159" cy="932400"/>
                <a:chOff x="6808136" y="2967038"/>
                <a:chExt cx="317159" cy="932400"/>
              </a:xfrm>
            </p:grpSpPr>
            <p:sp>
              <p:nvSpPr>
                <p:cNvPr id="57" name="Freeform 68">
                  <a:extLst>
                    <a:ext uri="{FF2B5EF4-FFF2-40B4-BE49-F238E27FC236}">
                      <a16:creationId xmlns:a16="http://schemas.microsoft.com/office/drawing/2014/main" id="{ABE6BF78-8FF2-4595-9072-48ACEBE207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sz="21772" dirty="0"/>
                </a:p>
              </p:txBody>
            </p:sp>
            <p:sp>
              <p:nvSpPr>
                <p:cNvPr id="58" name="Freeform 69">
                  <a:extLst>
                    <a:ext uri="{FF2B5EF4-FFF2-40B4-BE49-F238E27FC236}">
                      <a16:creationId xmlns:a16="http://schemas.microsoft.com/office/drawing/2014/main" id="{E182745B-1C12-49AC-97AD-501D806E9F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sz="21772" dirty="0"/>
                </a:p>
              </p:txBody>
            </p:sp>
            <p:sp>
              <p:nvSpPr>
                <p:cNvPr id="59" name="Line 70">
                  <a:extLst>
                    <a:ext uri="{FF2B5EF4-FFF2-40B4-BE49-F238E27FC236}">
                      <a16:creationId xmlns:a16="http://schemas.microsoft.com/office/drawing/2014/main" id="{56B38515-A1C4-46D9-AEC6-E55E1CB733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21772" dirty="0"/>
                </a:p>
              </p:txBody>
            </p:sp>
          </p:grpSp>
          <p:grpSp>
            <p:nvGrpSpPr>
              <p:cNvPr id="53" name="Group 52">
                <a:extLst>
                  <a:ext uri="{FF2B5EF4-FFF2-40B4-BE49-F238E27FC236}">
                    <a16:creationId xmlns:a16="http://schemas.microsoft.com/office/drawing/2014/main" id="{C9A4424F-2DA0-4E5A-9291-0A5FCE5575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8900000" flipH="1">
                <a:off x="6484112" y="3104366"/>
                <a:ext cx="317159" cy="932400"/>
                <a:chOff x="6808136" y="2967038"/>
                <a:chExt cx="317159" cy="932400"/>
              </a:xfrm>
            </p:grpSpPr>
            <p:sp>
              <p:nvSpPr>
                <p:cNvPr id="54" name="Freeform 68">
                  <a:extLst>
                    <a:ext uri="{FF2B5EF4-FFF2-40B4-BE49-F238E27FC236}">
                      <a16:creationId xmlns:a16="http://schemas.microsoft.com/office/drawing/2014/main" id="{8609BA22-8E70-41AA-BACA-C9F8A789B2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sz="21772" dirty="0"/>
                </a:p>
              </p:txBody>
            </p:sp>
            <p:sp>
              <p:nvSpPr>
                <p:cNvPr id="55" name="Freeform 69">
                  <a:extLst>
                    <a:ext uri="{FF2B5EF4-FFF2-40B4-BE49-F238E27FC236}">
                      <a16:creationId xmlns:a16="http://schemas.microsoft.com/office/drawing/2014/main" id="{C2F49FC5-EFC3-4A02-9782-EC06564A94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sz="21772" dirty="0"/>
                </a:p>
              </p:txBody>
            </p:sp>
            <p:sp>
              <p:nvSpPr>
                <p:cNvPr id="56" name="Line 70">
                  <a:extLst>
                    <a:ext uri="{FF2B5EF4-FFF2-40B4-BE49-F238E27FC236}">
                      <a16:creationId xmlns:a16="http://schemas.microsoft.com/office/drawing/2014/main" id="{782187F0-090B-4C65-B604-5DD33B4FF2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21772" dirty="0"/>
                </a:p>
              </p:txBody>
            </p:sp>
          </p:grpSp>
        </p:grpSp>
      </p:grpSp>
      <p:cxnSp>
        <p:nvCxnSpPr>
          <p:cNvPr id="91" name="Straight Connector 90">
            <a:extLst>
              <a:ext uri="{FF2B5EF4-FFF2-40B4-BE49-F238E27FC236}">
                <a16:creationId xmlns:a16="http://schemas.microsoft.com/office/drawing/2014/main" id="{A3805DED-0C97-4EF7-B1E1-0E016E053719}"/>
              </a:ext>
              <a:ext uri="{C183D7F6-B498-43B3-948B-1728B52AA6E4}">
                <adec:decorative xmlns:adec="http://schemas.microsoft.com/office/drawing/2017/decorative" val="1"/>
              </a:ext>
            </a:extLst>
          </p:cNvPr>
          <p:cNvCxnSpPr>
            <a:cxnSpLocks/>
          </p:cNvCxnSpPr>
          <p:nvPr userDrawn="1">
            <p:extLst>
              <p:ext uri="{386F3935-93C4-4BCD-93E2-E3B085C9AB24}">
                <p16:designElem xmlns:p16="http://schemas.microsoft.com/office/powerpoint/2015/main" val="1"/>
              </p:ext>
            </p:extLst>
          </p:nvPr>
        </p:nvCxnSpPr>
        <p:spPr>
          <a:xfrm>
            <a:off x="18351900" y="12302617"/>
            <a:ext cx="1701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94386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07C0FA93-7C0D-4CC0-BB42-DF569688ED82}"/>
              </a:ext>
              <a:ext uri="{C183D7F6-B498-43B3-948B-1728B52AA6E4}">
                <adec:decorative xmlns:adec="http://schemas.microsoft.com/office/drawing/2017/decorative" val="1"/>
              </a:ext>
            </a:extLst>
          </p:cNvPr>
          <p:cNvSpPr/>
          <p:nvPr userDrawn="1">
            <p:extLst>
              <p:ext uri="{386F3935-93C4-4BCD-93E2-E3B085C9AB24}">
                <p16:designElem xmlns:p16="http://schemas.microsoft.com/office/powerpoint/2015/main" val="1"/>
              </p:ext>
            </p:extLst>
          </p:nvPr>
        </p:nvSpPr>
        <p:spPr>
          <a:xfrm>
            <a:off x="19202400" y="0"/>
            <a:ext cx="19202400" cy="34747200"/>
          </a:xfrm>
          <a:prstGeom prst="rect">
            <a:avLst/>
          </a:pr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772" dirty="0">
              <a:solidFill>
                <a:schemeClr val="bg1">
                  <a:alpha val="20000"/>
                </a:schemeClr>
              </a:solidFill>
            </a:endParaRPr>
          </a:p>
        </p:txBody>
      </p:sp>
      <p:sp>
        <p:nvSpPr>
          <p:cNvPr id="2" name="Title 1">
            <a:extLst>
              <a:ext uri="{FF2B5EF4-FFF2-40B4-BE49-F238E27FC236}">
                <a16:creationId xmlns:a16="http://schemas.microsoft.com/office/drawing/2014/main" id="{D033B6B0-54DE-4F2D-84DD-D06CD3B117B4}"/>
              </a:ext>
            </a:extLst>
          </p:cNvPr>
          <p:cNvSpPr>
            <a:spLocks noGrp="1"/>
          </p:cNvSpPr>
          <p:nvPr>
            <p:ph type="title"/>
          </p:nvPr>
        </p:nvSpPr>
        <p:spPr>
          <a:xfrm>
            <a:off x="3116610" y="2854574"/>
            <a:ext cx="12836880" cy="10430103"/>
          </a:xfrm>
        </p:spPr>
        <p:txBody>
          <a:bodyPr>
            <a:noAutofit/>
          </a:bodyPr>
          <a:lstStyle>
            <a:lvl1pPr algn="ctr">
              <a:defRPr sz="10080"/>
            </a:lvl1pPr>
          </a:lstStyle>
          <a:p>
            <a:r>
              <a:rPr lang="en-US"/>
              <a:t>Click to edit Master title style</a:t>
            </a:r>
            <a:endParaRPr lang="en-US" dirty="0"/>
          </a:p>
        </p:txBody>
      </p:sp>
      <p:sp>
        <p:nvSpPr>
          <p:cNvPr id="20" name="Subtitle 7">
            <a:extLst>
              <a:ext uri="{FF2B5EF4-FFF2-40B4-BE49-F238E27FC236}">
                <a16:creationId xmlns:a16="http://schemas.microsoft.com/office/drawing/2014/main" id="{C2777538-58E6-494C-A27B-B70346B0F395}"/>
              </a:ext>
            </a:extLst>
          </p:cNvPr>
          <p:cNvSpPr>
            <a:spLocks noGrp="1"/>
          </p:cNvSpPr>
          <p:nvPr>
            <p:ph type="subTitle" idx="1"/>
          </p:nvPr>
        </p:nvSpPr>
        <p:spPr>
          <a:xfrm>
            <a:off x="3118500" y="21523204"/>
            <a:ext cx="12836880" cy="7706273"/>
          </a:xfrm>
        </p:spPr>
        <p:txBody>
          <a:bodyPr>
            <a:normAutofit/>
          </a:bodyPr>
          <a:lstStyle>
            <a:lvl1pPr marL="0" indent="0" algn="ctr">
              <a:buNone/>
              <a:defRPr/>
            </a:lvl1pPr>
          </a:lstStyle>
          <a:p>
            <a:r>
              <a:rPr lang="en-US"/>
              <a:t>Click to edit Master subtitle style</a:t>
            </a:r>
            <a:endParaRPr lang="en-US" dirty="0"/>
          </a:p>
        </p:txBody>
      </p:sp>
      <p:sp>
        <p:nvSpPr>
          <p:cNvPr id="24" name="Picture Placeholder 23">
            <a:extLst>
              <a:ext uri="{FF2B5EF4-FFF2-40B4-BE49-F238E27FC236}">
                <a16:creationId xmlns:a16="http://schemas.microsoft.com/office/drawing/2014/main" id="{C9D32952-2D0C-4A3E-9354-E014C717894E}"/>
              </a:ext>
            </a:extLst>
          </p:cNvPr>
          <p:cNvSpPr>
            <a:spLocks noGrp="1"/>
          </p:cNvSpPr>
          <p:nvPr>
            <p:ph type="pic" sz="quarter" idx="13"/>
          </p:nvPr>
        </p:nvSpPr>
        <p:spPr>
          <a:xfrm>
            <a:off x="20962622" y="2855388"/>
            <a:ext cx="15736968" cy="13713881"/>
          </a:xfrm>
        </p:spPr>
        <p:txBody>
          <a:bodyPr/>
          <a:lstStyle/>
          <a:p>
            <a:r>
              <a:rPr lang="en-US"/>
              <a:t>Click icon to add picture</a:t>
            </a:r>
            <a:endParaRPr lang="en-US" dirty="0"/>
          </a:p>
        </p:txBody>
      </p:sp>
      <p:sp>
        <p:nvSpPr>
          <p:cNvPr id="26" name="Picture Placeholder 25">
            <a:extLst>
              <a:ext uri="{FF2B5EF4-FFF2-40B4-BE49-F238E27FC236}">
                <a16:creationId xmlns:a16="http://schemas.microsoft.com/office/drawing/2014/main" id="{92FA415D-7F98-4C81-A18F-A114BF021CC5}"/>
              </a:ext>
            </a:extLst>
          </p:cNvPr>
          <p:cNvSpPr>
            <a:spLocks noGrp="1"/>
          </p:cNvSpPr>
          <p:nvPr>
            <p:ph type="pic" sz="quarter" idx="14"/>
          </p:nvPr>
        </p:nvSpPr>
        <p:spPr>
          <a:xfrm>
            <a:off x="20962622" y="18177933"/>
            <a:ext cx="15736968" cy="13673667"/>
          </a:xfrm>
        </p:spPr>
        <p:txBody>
          <a:bodyPr/>
          <a:lstStyle/>
          <a:p>
            <a:r>
              <a:rPr lang="en-US"/>
              <a:t>Click icon to add picture</a:t>
            </a:r>
            <a:endParaRPr lang="en-US" dirty="0"/>
          </a:p>
        </p:txBody>
      </p:sp>
      <p:grpSp>
        <p:nvGrpSpPr>
          <p:cNvPr id="6" name="Group 5">
            <a:extLst>
              <a:ext uri="{FF2B5EF4-FFF2-40B4-BE49-F238E27FC236}">
                <a16:creationId xmlns:a16="http://schemas.microsoft.com/office/drawing/2014/main" id="{36D3DA45-FD99-405B-8BF9-260DD97C0D4F}"/>
              </a:ext>
              <a:ext uri="{C183D7F6-B498-43B3-948B-1728B52AA6E4}">
                <adec:decorative xmlns:adec="http://schemas.microsoft.com/office/drawing/2017/decorative" val="1"/>
              </a:ext>
            </a:extLst>
          </p:cNvPr>
          <p:cNvGrpSpPr/>
          <p:nvPr userDrawn="1">
            <p:extLst>
              <p:ext uri="{386F3935-93C4-4BCD-93E2-E3B085C9AB24}">
                <p16:designElem xmlns:p16="http://schemas.microsoft.com/office/powerpoint/2015/main" val="1"/>
              </p:ext>
            </p:extLst>
          </p:nvPr>
        </p:nvGrpSpPr>
        <p:grpSpPr>
          <a:xfrm>
            <a:off x="6046506" y="14389526"/>
            <a:ext cx="6980873" cy="5968148"/>
            <a:chOff x="4987925" y="2840038"/>
            <a:chExt cx="2216150" cy="1177924"/>
          </a:xfrm>
        </p:grpSpPr>
        <p:sp>
          <p:nvSpPr>
            <p:cNvPr id="7" name="Rectangle 6">
              <a:extLst>
                <a:ext uri="{FF2B5EF4-FFF2-40B4-BE49-F238E27FC236}">
                  <a16:creationId xmlns:a16="http://schemas.microsoft.com/office/drawing/2014/main" id="{C5C2A03C-F372-4C6D-929D-FD97AD4396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87925" y="2840038"/>
              <a:ext cx="2216150" cy="1177924"/>
            </a:xfrm>
            <a:prstGeom prst="rect">
              <a:avLst/>
            </a:prstGeom>
            <a:solidFill>
              <a:schemeClr val="bg2">
                <a:alpha val="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772" dirty="0"/>
            </a:p>
          </p:txBody>
        </p:sp>
        <p:grpSp>
          <p:nvGrpSpPr>
            <p:cNvPr id="8" name="Group 7">
              <a:extLst>
                <a:ext uri="{FF2B5EF4-FFF2-40B4-BE49-F238E27FC236}">
                  <a16:creationId xmlns:a16="http://schemas.microsoft.com/office/drawing/2014/main" id="{E8FEDBB3-0BD6-41BC-BB57-9FEC2E96C0F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720702" y="2912637"/>
              <a:ext cx="1080000" cy="1080000"/>
              <a:chOff x="6879023" y="2912637"/>
              <a:chExt cx="1080000" cy="1080000"/>
            </a:xfrm>
          </p:grpSpPr>
          <p:grpSp>
            <p:nvGrpSpPr>
              <p:cNvPr id="9" name="Group 8">
                <a:extLst>
                  <a:ext uri="{FF2B5EF4-FFF2-40B4-BE49-F238E27FC236}">
                    <a16:creationId xmlns:a16="http://schemas.microsoft.com/office/drawing/2014/main" id="{7D12B81D-3F14-4DA1-BECA-669824832A0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2700000">
                <a:off x="7260443" y="2912637"/>
                <a:ext cx="317159" cy="1080000"/>
                <a:chOff x="4799744" y="2905614"/>
                <a:chExt cx="317159" cy="1080000"/>
              </a:xfrm>
            </p:grpSpPr>
            <p:sp>
              <p:nvSpPr>
                <p:cNvPr id="14" name="Freeform 68">
                  <a:extLst>
                    <a:ext uri="{FF2B5EF4-FFF2-40B4-BE49-F238E27FC236}">
                      <a16:creationId xmlns:a16="http://schemas.microsoft.com/office/drawing/2014/main" id="{EA11E57D-88DD-4899-907A-2A5772002FE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sz="21772" dirty="0"/>
                </a:p>
              </p:txBody>
            </p:sp>
            <p:sp>
              <p:nvSpPr>
                <p:cNvPr id="15" name="Freeform 69">
                  <a:extLst>
                    <a:ext uri="{FF2B5EF4-FFF2-40B4-BE49-F238E27FC236}">
                      <a16:creationId xmlns:a16="http://schemas.microsoft.com/office/drawing/2014/main" id="{7A5AEE18-30A4-4777-975F-02D107A171B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sz="21772" dirty="0"/>
                </a:p>
              </p:txBody>
            </p:sp>
            <p:sp>
              <p:nvSpPr>
                <p:cNvPr id="16" name="Line 70">
                  <a:extLst>
                    <a:ext uri="{FF2B5EF4-FFF2-40B4-BE49-F238E27FC236}">
                      <a16:creationId xmlns:a16="http://schemas.microsoft.com/office/drawing/2014/main" id="{39EA21FB-AE36-478E-9770-CB8428143903}"/>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21772" dirty="0"/>
                </a:p>
              </p:txBody>
            </p:sp>
          </p:grpSp>
          <p:grpSp>
            <p:nvGrpSpPr>
              <p:cNvPr id="10" name="Group 9">
                <a:extLst>
                  <a:ext uri="{FF2B5EF4-FFF2-40B4-BE49-F238E27FC236}">
                    <a16:creationId xmlns:a16="http://schemas.microsoft.com/office/drawing/2014/main" id="{BC45D5C4-2D3A-4F84-BED1-D9B75234B075}"/>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8900000" flipH="1">
                <a:off x="6916369" y="2912637"/>
                <a:ext cx="317159" cy="1080000"/>
                <a:chOff x="4799744" y="2905614"/>
                <a:chExt cx="317159" cy="1080000"/>
              </a:xfrm>
            </p:grpSpPr>
            <p:sp>
              <p:nvSpPr>
                <p:cNvPr id="11" name="Freeform 68">
                  <a:extLst>
                    <a:ext uri="{FF2B5EF4-FFF2-40B4-BE49-F238E27FC236}">
                      <a16:creationId xmlns:a16="http://schemas.microsoft.com/office/drawing/2014/main" id="{259762E8-7432-4501-9FE5-92B04D37C76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sz="21772" dirty="0"/>
                </a:p>
              </p:txBody>
            </p:sp>
            <p:sp>
              <p:nvSpPr>
                <p:cNvPr id="12" name="Freeform 69">
                  <a:extLst>
                    <a:ext uri="{FF2B5EF4-FFF2-40B4-BE49-F238E27FC236}">
                      <a16:creationId xmlns:a16="http://schemas.microsoft.com/office/drawing/2014/main" id="{FF91FD3E-0148-4B50-8906-7D9CD382A35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sz="21772" dirty="0"/>
                </a:p>
              </p:txBody>
            </p:sp>
            <p:sp>
              <p:nvSpPr>
                <p:cNvPr id="13" name="Line 70">
                  <a:extLst>
                    <a:ext uri="{FF2B5EF4-FFF2-40B4-BE49-F238E27FC236}">
                      <a16:creationId xmlns:a16="http://schemas.microsoft.com/office/drawing/2014/main" id="{506FA1AD-488A-4FD4-A79F-4343698EA734}"/>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21772" dirty="0"/>
                </a:p>
              </p:txBody>
            </p:sp>
          </p:grpSp>
        </p:grpSp>
      </p:grpSp>
    </p:spTree>
    <p:extLst>
      <p:ext uri="{BB962C8B-B14F-4D97-AF65-F5344CB8AC3E}">
        <p14:creationId xmlns:p14="http://schemas.microsoft.com/office/powerpoint/2010/main" val="19387243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32E59-6597-437B-B2F8-E2DD1F86A8F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0E3BC1D-912E-4012-84AC-A509C9EF4F4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977110C-4AA3-4101-B3BD-140B90AF99C9}"/>
              </a:ext>
            </a:extLst>
          </p:cNvPr>
          <p:cNvSpPr>
            <a:spLocks noGrp="1"/>
          </p:cNvSpPr>
          <p:nvPr>
            <p:ph type="dt" sz="half" idx="10"/>
          </p:nvPr>
        </p:nvSpPr>
        <p:spPr/>
        <p:txBody>
          <a:bodyPr/>
          <a:lstStyle>
            <a:lvl1pPr>
              <a:defRPr/>
            </a:lvl1pPr>
          </a:lstStyle>
          <a:p>
            <a:r>
              <a:rPr lang="en-US" dirty="0"/>
              <a:t>20XX</a:t>
            </a:r>
          </a:p>
        </p:txBody>
      </p:sp>
      <p:sp>
        <p:nvSpPr>
          <p:cNvPr id="5" name="Footer Placeholder 4">
            <a:extLst>
              <a:ext uri="{FF2B5EF4-FFF2-40B4-BE49-F238E27FC236}">
                <a16:creationId xmlns:a16="http://schemas.microsoft.com/office/drawing/2014/main" id="{4C50F189-4D8E-4DE6-8295-CF92FA8BFDE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75F33EC-1ACF-4D46-AEA5-A20802210B75}"/>
              </a:ext>
            </a:extLst>
          </p:cNvPr>
          <p:cNvSpPr>
            <a:spLocks noGrp="1"/>
          </p:cNvSpPr>
          <p:nvPr>
            <p:ph type="sldNum" sz="quarter" idx="12"/>
          </p:nvPr>
        </p:nvSpPr>
        <p:spPr/>
        <p:txBody>
          <a:bodyPr/>
          <a:lstStyle/>
          <a:p>
            <a:fld id="{FF2BD96E-3838-45D2-9031-D3AF67C920A5}" type="slidenum">
              <a:rPr lang="en-US" smtClean="0"/>
              <a:t>‹#›</a:t>
            </a:fld>
            <a:endParaRPr lang="en-US" dirty="0"/>
          </a:p>
        </p:txBody>
      </p:sp>
    </p:spTree>
    <p:extLst>
      <p:ext uri="{BB962C8B-B14F-4D97-AF65-F5344CB8AC3E}">
        <p14:creationId xmlns:p14="http://schemas.microsoft.com/office/powerpoint/2010/main" val="13720533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1_Time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32E59-6597-437B-B2F8-E2DD1F86A8F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0E3BC1D-912E-4012-84AC-A509C9EF4F4E}"/>
              </a:ext>
            </a:extLst>
          </p:cNvPr>
          <p:cNvSpPr>
            <a:spLocks noGrp="1"/>
          </p:cNvSpPr>
          <p:nvPr>
            <p:ph idx="1"/>
          </p:nvPr>
        </p:nvSpPr>
        <p:spPr>
          <a:xfrm>
            <a:off x="2640330" y="9320615"/>
            <a:ext cx="33124140" cy="210494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977110C-4AA3-4101-B3BD-140B90AF99C9}"/>
              </a:ext>
            </a:extLst>
          </p:cNvPr>
          <p:cNvSpPr>
            <a:spLocks noGrp="1"/>
          </p:cNvSpPr>
          <p:nvPr>
            <p:ph type="dt" sz="half" idx="10"/>
          </p:nvPr>
        </p:nvSpPr>
        <p:spPr/>
        <p:txBody>
          <a:bodyPr/>
          <a:lstStyle>
            <a:lvl1pPr>
              <a:defRPr/>
            </a:lvl1pPr>
          </a:lstStyle>
          <a:p>
            <a:r>
              <a:rPr lang="en-US" dirty="0"/>
              <a:t>20XX</a:t>
            </a:r>
          </a:p>
        </p:txBody>
      </p:sp>
      <p:sp>
        <p:nvSpPr>
          <p:cNvPr id="5" name="Footer Placeholder 4">
            <a:extLst>
              <a:ext uri="{FF2B5EF4-FFF2-40B4-BE49-F238E27FC236}">
                <a16:creationId xmlns:a16="http://schemas.microsoft.com/office/drawing/2014/main" id="{4C50F189-4D8E-4DE6-8295-CF92FA8BFDE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75F33EC-1ACF-4D46-AEA5-A20802210B75}"/>
              </a:ext>
            </a:extLst>
          </p:cNvPr>
          <p:cNvSpPr>
            <a:spLocks noGrp="1"/>
          </p:cNvSpPr>
          <p:nvPr>
            <p:ph type="sldNum" sz="quarter" idx="12"/>
          </p:nvPr>
        </p:nvSpPr>
        <p:spPr/>
        <p:txBody>
          <a:bodyPr/>
          <a:lstStyle/>
          <a:p>
            <a:fld id="{FF2BD96E-3838-45D2-9031-D3AF67C920A5}" type="slidenum">
              <a:rPr lang="en-US" smtClean="0"/>
              <a:t>‹#›</a:t>
            </a:fld>
            <a:endParaRPr lang="en-US" dirty="0"/>
          </a:p>
        </p:txBody>
      </p:sp>
    </p:spTree>
    <p:extLst>
      <p:ext uri="{BB962C8B-B14F-4D97-AF65-F5344CB8AC3E}">
        <p14:creationId xmlns:p14="http://schemas.microsoft.com/office/powerpoint/2010/main" val="6372565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A1826-1B3E-4E2E-8D6C-93BCEAA3D6C6}"/>
              </a:ext>
            </a:extLst>
          </p:cNvPr>
          <p:cNvSpPr>
            <a:spLocks noGrp="1"/>
          </p:cNvSpPr>
          <p:nvPr>
            <p:ph type="ctrTitle"/>
          </p:nvPr>
        </p:nvSpPr>
        <p:spPr>
          <a:xfrm>
            <a:off x="23072889" y="21370692"/>
            <a:ext cx="12851603" cy="5737357"/>
          </a:xfrm>
        </p:spPr>
        <p:txBody>
          <a:bodyPr anchor="t">
            <a:noAutofit/>
          </a:bodyPr>
          <a:lstStyle>
            <a:lvl1pPr algn="ctr">
              <a:defRPr sz="1008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AB5F0CE-1714-4650-9690-5676C06349A0}"/>
              </a:ext>
            </a:extLst>
          </p:cNvPr>
          <p:cNvSpPr>
            <a:spLocks noGrp="1"/>
          </p:cNvSpPr>
          <p:nvPr>
            <p:ph type="subTitle" idx="1"/>
          </p:nvPr>
        </p:nvSpPr>
        <p:spPr>
          <a:xfrm>
            <a:off x="23072889" y="7812777"/>
            <a:ext cx="12851603" cy="12452950"/>
          </a:xfrm>
        </p:spPr>
        <p:txBody>
          <a:bodyPr anchor="b">
            <a:normAutofit/>
          </a:bodyPr>
          <a:lstStyle>
            <a:lvl1pPr marL="0" indent="0" algn="ctr">
              <a:lnSpc>
                <a:spcPct val="125000"/>
              </a:lnSpc>
              <a:buNone/>
              <a:defRPr sz="10080" i="0" spc="158" baseline="0"/>
            </a:lvl1pPr>
            <a:lvl2pPr marL="1440091" indent="0" algn="ctr">
              <a:buNone/>
              <a:defRPr sz="6299"/>
            </a:lvl2pPr>
            <a:lvl3pPr marL="2880183" indent="0" algn="ctr">
              <a:buNone/>
              <a:defRPr sz="5669"/>
            </a:lvl3pPr>
            <a:lvl4pPr marL="4320274" indent="0" algn="ctr">
              <a:buNone/>
              <a:defRPr sz="5039"/>
            </a:lvl4pPr>
            <a:lvl5pPr marL="5760366" indent="0" algn="ctr">
              <a:buNone/>
              <a:defRPr sz="5039"/>
            </a:lvl5pPr>
            <a:lvl6pPr marL="7200457" indent="0" algn="ctr">
              <a:buNone/>
              <a:defRPr sz="5039"/>
            </a:lvl6pPr>
            <a:lvl7pPr marL="8640548" indent="0" algn="ctr">
              <a:buNone/>
              <a:defRPr sz="5039"/>
            </a:lvl7pPr>
            <a:lvl8pPr marL="10080640" indent="0" algn="ctr">
              <a:buNone/>
              <a:defRPr sz="5039"/>
            </a:lvl8pPr>
            <a:lvl9pPr marL="11520731" indent="0" algn="ctr">
              <a:buNone/>
              <a:defRPr sz="5039"/>
            </a:lvl9pPr>
          </a:lstStyle>
          <a:p>
            <a:r>
              <a:rPr lang="en-US"/>
              <a:t>Click to edit Master subtitle style</a:t>
            </a:r>
            <a:endParaRPr lang="en-US" dirty="0"/>
          </a:p>
        </p:txBody>
      </p:sp>
      <p:sp>
        <p:nvSpPr>
          <p:cNvPr id="43" name="Picture Placeholder 42">
            <a:extLst>
              <a:ext uri="{FF2B5EF4-FFF2-40B4-BE49-F238E27FC236}">
                <a16:creationId xmlns:a16="http://schemas.microsoft.com/office/drawing/2014/main" id="{E0B6C055-B48A-412B-88B0-737289AC0BDB}"/>
              </a:ext>
            </a:extLst>
          </p:cNvPr>
          <p:cNvSpPr>
            <a:spLocks noGrp="1"/>
          </p:cNvSpPr>
          <p:nvPr>
            <p:ph type="pic" sz="quarter" idx="10"/>
          </p:nvPr>
        </p:nvSpPr>
        <p:spPr>
          <a:xfrm>
            <a:off x="1700216" y="2718649"/>
            <a:ext cx="7455933" cy="13987359"/>
          </a:xfrm>
        </p:spPr>
        <p:txBody>
          <a:bodyPr/>
          <a:lstStyle/>
          <a:p>
            <a:r>
              <a:rPr lang="en-US"/>
              <a:t>Click icon to add picture</a:t>
            </a:r>
            <a:endParaRPr lang="en-US" dirty="0"/>
          </a:p>
        </p:txBody>
      </p:sp>
      <p:sp>
        <p:nvSpPr>
          <p:cNvPr id="44" name="Picture Placeholder 42">
            <a:extLst>
              <a:ext uri="{FF2B5EF4-FFF2-40B4-BE49-F238E27FC236}">
                <a16:creationId xmlns:a16="http://schemas.microsoft.com/office/drawing/2014/main" id="{AE13F241-D0A7-491D-81D3-CB6450291490}"/>
              </a:ext>
            </a:extLst>
          </p:cNvPr>
          <p:cNvSpPr>
            <a:spLocks noGrp="1"/>
          </p:cNvSpPr>
          <p:nvPr>
            <p:ph type="pic" sz="quarter" idx="11"/>
          </p:nvPr>
        </p:nvSpPr>
        <p:spPr>
          <a:xfrm>
            <a:off x="10000898" y="2755470"/>
            <a:ext cx="7455933" cy="13987359"/>
          </a:xfrm>
        </p:spPr>
        <p:txBody>
          <a:bodyPr/>
          <a:lstStyle/>
          <a:p>
            <a:r>
              <a:rPr lang="en-US"/>
              <a:t>Click icon to add picture</a:t>
            </a:r>
            <a:endParaRPr lang="en-US" dirty="0"/>
          </a:p>
        </p:txBody>
      </p:sp>
      <p:sp>
        <p:nvSpPr>
          <p:cNvPr id="46" name="Picture Placeholder 42">
            <a:extLst>
              <a:ext uri="{FF2B5EF4-FFF2-40B4-BE49-F238E27FC236}">
                <a16:creationId xmlns:a16="http://schemas.microsoft.com/office/drawing/2014/main" id="{DC189B8E-5A5B-400F-8F5F-63F61759E081}"/>
              </a:ext>
            </a:extLst>
          </p:cNvPr>
          <p:cNvSpPr>
            <a:spLocks noGrp="1"/>
          </p:cNvSpPr>
          <p:nvPr>
            <p:ph type="pic" sz="quarter" idx="12"/>
          </p:nvPr>
        </p:nvSpPr>
        <p:spPr>
          <a:xfrm>
            <a:off x="1699876" y="18055405"/>
            <a:ext cx="7455933" cy="13987359"/>
          </a:xfrm>
        </p:spPr>
        <p:txBody>
          <a:bodyPr/>
          <a:lstStyle/>
          <a:p>
            <a:r>
              <a:rPr lang="en-US"/>
              <a:t>Click icon to add picture</a:t>
            </a:r>
            <a:endParaRPr lang="en-US" dirty="0"/>
          </a:p>
        </p:txBody>
      </p:sp>
      <p:sp>
        <p:nvSpPr>
          <p:cNvPr id="47" name="Picture Placeholder 42">
            <a:extLst>
              <a:ext uri="{FF2B5EF4-FFF2-40B4-BE49-F238E27FC236}">
                <a16:creationId xmlns:a16="http://schemas.microsoft.com/office/drawing/2014/main" id="{07055732-D9B3-42AF-9ADA-0D1F8DC2D5FB}"/>
              </a:ext>
            </a:extLst>
          </p:cNvPr>
          <p:cNvSpPr>
            <a:spLocks noGrp="1"/>
          </p:cNvSpPr>
          <p:nvPr>
            <p:ph type="pic" sz="quarter" idx="13"/>
          </p:nvPr>
        </p:nvSpPr>
        <p:spPr>
          <a:xfrm>
            <a:off x="10000558" y="18092223"/>
            <a:ext cx="7455933" cy="13987359"/>
          </a:xfrm>
        </p:spPr>
        <p:txBody>
          <a:bodyPr/>
          <a:lstStyle/>
          <a:p>
            <a:r>
              <a:rPr lang="en-US"/>
              <a:t>Click icon to add picture</a:t>
            </a:r>
            <a:endParaRPr lang="en-US" dirty="0"/>
          </a:p>
        </p:txBody>
      </p:sp>
      <p:sp>
        <p:nvSpPr>
          <p:cNvPr id="28" name="Date Placeholder 47">
            <a:extLst>
              <a:ext uri="{FF2B5EF4-FFF2-40B4-BE49-F238E27FC236}">
                <a16:creationId xmlns:a16="http://schemas.microsoft.com/office/drawing/2014/main" id="{5B51C357-082C-45A5-80C8-69FD4B94D329}"/>
              </a:ext>
            </a:extLst>
          </p:cNvPr>
          <p:cNvSpPr txBox="1">
            <a:spLocks/>
          </p:cNvSpPr>
          <p:nvPr userDrawn="1"/>
        </p:nvSpPr>
        <p:spPr>
          <a:xfrm>
            <a:off x="1417502" y="32209654"/>
            <a:ext cx="5544473" cy="2339103"/>
          </a:xfrm>
          <a:prstGeom prst="rect">
            <a:avLst/>
          </a:prstGeom>
        </p:spPr>
        <p:txBody>
          <a:bodyPr vert="horz" lIns="288036" tIns="144018" rIns="288036" bIns="144018" rtlCol="0" anchor="ctr">
            <a:normAutofit/>
          </a:bodyPr>
          <a:lstStyle>
            <a:defPPr>
              <a:defRPr lang="en-US"/>
            </a:defPPr>
            <a:lvl1pPr marL="0" algn="l" defTabSz="914400" rtl="0" eaLnBrk="1" latinLnBrk="0" hangingPunct="1">
              <a:defRPr sz="1000" kern="1200" cap="all" spc="200" baseline="0">
                <a:solidFill>
                  <a:schemeClr val="tx1">
                    <a:alpha val="60000"/>
                  </a:schemeClr>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3150" dirty="0"/>
              <a:t>20XX</a:t>
            </a:r>
          </a:p>
        </p:txBody>
      </p:sp>
      <p:cxnSp>
        <p:nvCxnSpPr>
          <p:cNvPr id="18" name="Straight Connector 17">
            <a:extLst>
              <a:ext uri="{FF2B5EF4-FFF2-40B4-BE49-F238E27FC236}">
                <a16:creationId xmlns:a16="http://schemas.microsoft.com/office/drawing/2014/main" id="{D7ED9792-4CB9-419E-9961-050A9E00E2FA}"/>
              </a:ext>
              <a:ext uri="{C183D7F6-B498-43B3-948B-1728B52AA6E4}">
                <adec:decorative xmlns:adec="http://schemas.microsoft.com/office/drawing/2017/decorative" val="1"/>
              </a:ext>
            </a:extLst>
          </p:cNvPr>
          <p:cNvCxnSpPr>
            <a:cxnSpLocks/>
          </p:cNvCxnSpPr>
          <p:nvPr userDrawn="1"/>
        </p:nvCxnSpPr>
        <p:spPr>
          <a:xfrm>
            <a:off x="19202400" y="2736000"/>
            <a:ext cx="0" cy="2927520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19" name="Group 18">
            <a:extLst>
              <a:ext uri="{FF2B5EF4-FFF2-40B4-BE49-F238E27FC236}">
                <a16:creationId xmlns:a16="http://schemas.microsoft.com/office/drawing/2014/main" id="{E1EC9E08-1228-4409-88CC-9D1927E83943}"/>
              </a:ext>
              <a:ext uri="{C183D7F6-B498-43B3-948B-1728B52AA6E4}">
                <adec:decorative xmlns:adec="http://schemas.microsoft.com/office/drawing/2017/decorative" val="1"/>
              </a:ext>
            </a:extLst>
          </p:cNvPr>
          <p:cNvGrpSpPr/>
          <p:nvPr userDrawn="1"/>
        </p:nvGrpSpPr>
        <p:grpSpPr>
          <a:xfrm rot="8100000" flipH="1">
            <a:off x="21024275" y="2038432"/>
            <a:ext cx="2019730" cy="5419955"/>
            <a:chOff x="6484111" y="2967038"/>
            <a:chExt cx="641184" cy="1069728"/>
          </a:xfrm>
        </p:grpSpPr>
        <p:grpSp>
          <p:nvGrpSpPr>
            <p:cNvPr id="20" name="Group 19">
              <a:extLst>
                <a:ext uri="{FF2B5EF4-FFF2-40B4-BE49-F238E27FC236}">
                  <a16:creationId xmlns:a16="http://schemas.microsoft.com/office/drawing/2014/main" id="{0A892AB7-AE89-4F73-AE0D-3503473E251A}"/>
                </a:ext>
              </a:extLst>
            </p:cNvPr>
            <p:cNvGrpSpPr/>
            <p:nvPr/>
          </p:nvGrpSpPr>
          <p:grpSpPr>
            <a:xfrm>
              <a:off x="6808136" y="2967038"/>
              <a:ext cx="317159" cy="932400"/>
              <a:chOff x="6808136" y="2967038"/>
              <a:chExt cx="317159" cy="932400"/>
            </a:xfrm>
          </p:grpSpPr>
          <p:sp>
            <p:nvSpPr>
              <p:cNvPr id="25" name="Freeform 68">
                <a:extLst>
                  <a:ext uri="{FF2B5EF4-FFF2-40B4-BE49-F238E27FC236}">
                    <a16:creationId xmlns:a16="http://schemas.microsoft.com/office/drawing/2014/main" id="{734AFAA3-AA68-425A-834B-00F9D3690BA0}"/>
                  </a:ext>
                </a:extLst>
              </p:cNvPr>
              <p:cNvSpPr>
                <a:spLocks/>
              </p:cNvSpPr>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sz="21772" dirty="0"/>
              </a:p>
            </p:txBody>
          </p:sp>
          <p:sp>
            <p:nvSpPr>
              <p:cNvPr id="26" name="Freeform 69">
                <a:extLst>
                  <a:ext uri="{FF2B5EF4-FFF2-40B4-BE49-F238E27FC236}">
                    <a16:creationId xmlns:a16="http://schemas.microsoft.com/office/drawing/2014/main" id="{36ED0F24-8619-4AED-A07A-D075DF2AF24B}"/>
                  </a:ext>
                </a:extLst>
              </p:cNvPr>
              <p:cNvSpPr>
                <a:spLocks/>
              </p:cNvSpPr>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sz="21772" dirty="0"/>
              </a:p>
            </p:txBody>
          </p:sp>
          <p:sp>
            <p:nvSpPr>
              <p:cNvPr id="27" name="Line 70">
                <a:extLst>
                  <a:ext uri="{FF2B5EF4-FFF2-40B4-BE49-F238E27FC236}">
                    <a16:creationId xmlns:a16="http://schemas.microsoft.com/office/drawing/2014/main" id="{21E04150-0D06-4DFB-A73B-66DED0A5CFCB}"/>
                  </a:ext>
                </a:extLst>
              </p:cNvPr>
              <p:cNvSpPr>
                <a:spLocks noChangeShapeType="1"/>
              </p:cNvSpPr>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21772" dirty="0"/>
              </a:p>
            </p:txBody>
          </p:sp>
        </p:grpSp>
        <p:grpSp>
          <p:nvGrpSpPr>
            <p:cNvPr id="21" name="Group 20">
              <a:extLst>
                <a:ext uri="{FF2B5EF4-FFF2-40B4-BE49-F238E27FC236}">
                  <a16:creationId xmlns:a16="http://schemas.microsoft.com/office/drawing/2014/main" id="{EA3C053E-6843-4D44-A64D-A37FD38410B0}"/>
                </a:ext>
              </a:extLst>
            </p:cNvPr>
            <p:cNvGrpSpPr/>
            <p:nvPr/>
          </p:nvGrpSpPr>
          <p:grpSpPr>
            <a:xfrm rot="18900000" flipH="1">
              <a:off x="6484111" y="3104366"/>
              <a:ext cx="317159" cy="932400"/>
              <a:chOff x="6808136" y="2967038"/>
              <a:chExt cx="317159" cy="932400"/>
            </a:xfrm>
          </p:grpSpPr>
          <p:sp>
            <p:nvSpPr>
              <p:cNvPr id="22" name="Freeform 68">
                <a:extLst>
                  <a:ext uri="{FF2B5EF4-FFF2-40B4-BE49-F238E27FC236}">
                    <a16:creationId xmlns:a16="http://schemas.microsoft.com/office/drawing/2014/main" id="{A84DD506-3B91-4CE4-AE62-8E2FCA17D931}"/>
                  </a:ext>
                </a:extLst>
              </p:cNvPr>
              <p:cNvSpPr>
                <a:spLocks/>
              </p:cNvSpPr>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sz="21772" dirty="0"/>
              </a:p>
            </p:txBody>
          </p:sp>
          <p:sp>
            <p:nvSpPr>
              <p:cNvPr id="23" name="Freeform 69">
                <a:extLst>
                  <a:ext uri="{FF2B5EF4-FFF2-40B4-BE49-F238E27FC236}">
                    <a16:creationId xmlns:a16="http://schemas.microsoft.com/office/drawing/2014/main" id="{18C6659C-7CBF-419E-B2AB-53A6FBB4FFEA}"/>
                  </a:ext>
                </a:extLst>
              </p:cNvPr>
              <p:cNvSpPr>
                <a:spLocks/>
              </p:cNvSpPr>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sz="21772" dirty="0"/>
              </a:p>
            </p:txBody>
          </p:sp>
          <p:sp>
            <p:nvSpPr>
              <p:cNvPr id="24" name="Line 70">
                <a:extLst>
                  <a:ext uri="{FF2B5EF4-FFF2-40B4-BE49-F238E27FC236}">
                    <a16:creationId xmlns:a16="http://schemas.microsoft.com/office/drawing/2014/main" id="{C7B1B371-3EFF-4F0E-8B44-1A397B69DDFB}"/>
                  </a:ext>
                </a:extLst>
              </p:cNvPr>
              <p:cNvSpPr>
                <a:spLocks noChangeShapeType="1"/>
              </p:cNvSpPr>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21772" dirty="0"/>
              </a:p>
            </p:txBody>
          </p:sp>
        </p:grpSp>
      </p:grpSp>
      <p:sp>
        <p:nvSpPr>
          <p:cNvPr id="29" name="Footer Placeholder 48">
            <a:extLst>
              <a:ext uri="{FF2B5EF4-FFF2-40B4-BE49-F238E27FC236}">
                <a16:creationId xmlns:a16="http://schemas.microsoft.com/office/drawing/2014/main" id="{B217CCF8-D1B0-4B96-AF9D-78BFAEE6D77D}"/>
              </a:ext>
            </a:extLst>
          </p:cNvPr>
          <p:cNvSpPr txBox="1">
            <a:spLocks/>
          </p:cNvSpPr>
          <p:nvPr userDrawn="1"/>
        </p:nvSpPr>
        <p:spPr>
          <a:xfrm>
            <a:off x="8676083" y="32211840"/>
            <a:ext cx="21052634" cy="2334720"/>
          </a:xfrm>
          <a:prstGeom prst="rect">
            <a:avLst/>
          </a:prstGeom>
        </p:spPr>
        <p:txBody>
          <a:bodyPr vert="horz" lIns="288036" tIns="144018" rIns="288036" bIns="144018" rtlCol="0" anchor="ctr"/>
          <a:lstStyle>
            <a:defPPr>
              <a:defRPr lang="en-US"/>
            </a:defPPr>
            <a:lvl1pPr marL="0" algn="ctr" defTabSz="914400" rtl="0" eaLnBrk="1" latinLnBrk="0" hangingPunct="1">
              <a:defRPr sz="1000" kern="1200" cap="all" spc="300" baseline="0">
                <a:solidFill>
                  <a:schemeClr val="tx1">
                    <a:alpha val="60000"/>
                  </a:schemeClr>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3150" dirty="0"/>
              <a:t>Sample Footer Text</a:t>
            </a:r>
          </a:p>
        </p:txBody>
      </p:sp>
      <p:grpSp>
        <p:nvGrpSpPr>
          <p:cNvPr id="30" name="Group 29">
            <a:extLst>
              <a:ext uri="{FF2B5EF4-FFF2-40B4-BE49-F238E27FC236}">
                <a16:creationId xmlns:a16="http://schemas.microsoft.com/office/drawing/2014/main" id="{615108B9-F897-467F-809F-6A4A2AE7EA20}"/>
              </a:ext>
              <a:ext uri="{C183D7F6-B498-43B3-948B-1728B52AA6E4}">
                <adec:decorative xmlns:adec="http://schemas.microsoft.com/office/drawing/2017/decorative" val="1"/>
              </a:ext>
            </a:extLst>
          </p:cNvPr>
          <p:cNvGrpSpPr/>
          <p:nvPr userDrawn="1"/>
        </p:nvGrpSpPr>
        <p:grpSpPr>
          <a:xfrm rot="18900000" flipH="1">
            <a:off x="34714496" y="27198277"/>
            <a:ext cx="2019730" cy="5419955"/>
            <a:chOff x="6484111" y="2967038"/>
            <a:chExt cx="641184" cy="1069728"/>
          </a:xfrm>
        </p:grpSpPr>
        <p:grpSp>
          <p:nvGrpSpPr>
            <p:cNvPr id="31" name="Group 30">
              <a:extLst>
                <a:ext uri="{FF2B5EF4-FFF2-40B4-BE49-F238E27FC236}">
                  <a16:creationId xmlns:a16="http://schemas.microsoft.com/office/drawing/2014/main" id="{86413051-FD79-4060-A702-60F38BF4A35C}"/>
                </a:ext>
              </a:extLst>
            </p:cNvPr>
            <p:cNvGrpSpPr/>
            <p:nvPr/>
          </p:nvGrpSpPr>
          <p:grpSpPr>
            <a:xfrm>
              <a:off x="6808136" y="2967038"/>
              <a:ext cx="317159" cy="932400"/>
              <a:chOff x="6808136" y="2967038"/>
              <a:chExt cx="317159" cy="932400"/>
            </a:xfrm>
          </p:grpSpPr>
          <p:sp>
            <p:nvSpPr>
              <p:cNvPr id="36" name="Freeform 68">
                <a:extLst>
                  <a:ext uri="{FF2B5EF4-FFF2-40B4-BE49-F238E27FC236}">
                    <a16:creationId xmlns:a16="http://schemas.microsoft.com/office/drawing/2014/main" id="{B764F2D9-1B19-42EA-9AF0-6050DDABAA0D}"/>
                  </a:ext>
                </a:extLst>
              </p:cNvPr>
              <p:cNvSpPr>
                <a:spLocks/>
              </p:cNvSpPr>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sz="21772" dirty="0"/>
              </a:p>
            </p:txBody>
          </p:sp>
          <p:sp>
            <p:nvSpPr>
              <p:cNvPr id="37" name="Freeform 69">
                <a:extLst>
                  <a:ext uri="{FF2B5EF4-FFF2-40B4-BE49-F238E27FC236}">
                    <a16:creationId xmlns:a16="http://schemas.microsoft.com/office/drawing/2014/main" id="{557F4B3F-3926-4C1D-ABBF-B23809871796}"/>
                  </a:ext>
                </a:extLst>
              </p:cNvPr>
              <p:cNvSpPr>
                <a:spLocks/>
              </p:cNvSpPr>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sz="21772" dirty="0"/>
              </a:p>
            </p:txBody>
          </p:sp>
          <p:sp>
            <p:nvSpPr>
              <p:cNvPr id="38" name="Line 70">
                <a:extLst>
                  <a:ext uri="{FF2B5EF4-FFF2-40B4-BE49-F238E27FC236}">
                    <a16:creationId xmlns:a16="http://schemas.microsoft.com/office/drawing/2014/main" id="{81E74331-4EEB-49F8-912F-1DF74636E772}"/>
                  </a:ext>
                </a:extLst>
              </p:cNvPr>
              <p:cNvSpPr>
                <a:spLocks noChangeShapeType="1"/>
              </p:cNvSpPr>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21772" dirty="0"/>
              </a:p>
            </p:txBody>
          </p:sp>
        </p:grpSp>
        <p:grpSp>
          <p:nvGrpSpPr>
            <p:cNvPr id="32" name="Group 31">
              <a:extLst>
                <a:ext uri="{FF2B5EF4-FFF2-40B4-BE49-F238E27FC236}">
                  <a16:creationId xmlns:a16="http://schemas.microsoft.com/office/drawing/2014/main" id="{E88BEEF7-57D3-43D4-9EBA-6948ED40B433}"/>
                </a:ext>
              </a:extLst>
            </p:cNvPr>
            <p:cNvGrpSpPr/>
            <p:nvPr/>
          </p:nvGrpSpPr>
          <p:grpSpPr>
            <a:xfrm rot="18900000" flipH="1">
              <a:off x="6484111" y="3104366"/>
              <a:ext cx="317159" cy="932400"/>
              <a:chOff x="6808136" y="2967038"/>
              <a:chExt cx="317159" cy="932400"/>
            </a:xfrm>
          </p:grpSpPr>
          <p:sp>
            <p:nvSpPr>
              <p:cNvPr id="33" name="Freeform 68">
                <a:extLst>
                  <a:ext uri="{FF2B5EF4-FFF2-40B4-BE49-F238E27FC236}">
                    <a16:creationId xmlns:a16="http://schemas.microsoft.com/office/drawing/2014/main" id="{0CD7B047-B489-4D5B-9C32-1BA667136A12}"/>
                  </a:ext>
                </a:extLst>
              </p:cNvPr>
              <p:cNvSpPr>
                <a:spLocks/>
              </p:cNvSpPr>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sz="21772" dirty="0"/>
              </a:p>
            </p:txBody>
          </p:sp>
          <p:sp>
            <p:nvSpPr>
              <p:cNvPr id="34" name="Freeform 69">
                <a:extLst>
                  <a:ext uri="{FF2B5EF4-FFF2-40B4-BE49-F238E27FC236}">
                    <a16:creationId xmlns:a16="http://schemas.microsoft.com/office/drawing/2014/main" id="{2B703141-C1B3-4AFF-991F-D77B298AE8B4}"/>
                  </a:ext>
                </a:extLst>
              </p:cNvPr>
              <p:cNvSpPr>
                <a:spLocks/>
              </p:cNvSpPr>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sz="21772" dirty="0"/>
              </a:p>
            </p:txBody>
          </p:sp>
          <p:sp>
            <p:nvSpPr>
              <p:cNvPr id="35" name="Line 70">
                <a:extLst>
                  <a:ext uri="{FF2B5EF4-FFF2-40B4-BE49-F238E27FC236}">
                    <a16:creationId xmlns:a16="http://schemas.microsoft.com/office/drawing/2014/main" id="{FEEBB32D-FA5C-432C-B55F-1F74A4D13F17}"/>
                  </a:ext>
                </a:extLst>
              </p:cNvPr>
              <p:cNvSpPr>
                <a:spLocks noChangeShapeType="1"/>
              </p:cNvSpPr>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21772" dirty="0"/>
              </a:p>
            </p:txBody>
          </p:sp>
        </p:grpSp>
      </p:grpSp>
      <p:sp>
        <p:nvSpPr>
          <p:cNvPr id="39" name="Slide Number Placeholder 49">
            <a:extLst>
              <a:ext uri="{FF2B5EF4-FFF2-40B4-BE49-F238E27FC236}">
                <a16:creationId xmlns:a16="http://schemas.microsoft.com/office/drawing/2014/main" id="{FAE9A1BE-DDB9-4362-A4F6-BE1A07DBF6F1}"/>
              </a:ext>
            </a:extLst>
          </p:cNvPr>
          <p:cNvSpPr txBox="1">
            <a:spLocks/>
          </p:cNvSpPr>
          <p:nvPr userDrawn="1"/>
        </p:nvSpPr>
        <p:spPr>
          <a:xfrm>
            <a:off x="31445822" y="32211840"/>
            <a:ext cx="5544473" cy="2334720"/>
          </a:xfrm>
          <a:prstGeom prst="rect">
            <a:avLst/>
          </a:prstGeom>
        </p:spPr>
        <p:txBody>
          <a:bodyPr vert="horz" lIns="288036" tIns="144018" rIns="288036" bIns="144018" rtlCol="0" anchor="ctr"/>
          <a:lstStyle>
            <a:defPPr>
              <a:defRPr lang="en-US"/>
            </a:defPPr>
            <a:lvl1pPr marL="0" algn="r" defTabSz="914400" rtl="0" eaLnBrk="1" latinLnBrk="0" hangingPunct="1">
              <a:defRPr sz="1000" kern="1200" cap="all" spc="200" baseline="0">
                <a:solidFill>
                  <a:schemeClr val="tx1">
                    <a:alpha val="60000"/>
                  </a:schemeClr>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39607A7-8386-47DB-8578-DDEDD194E5D4}" type="slidenum">
              <a:rPr lang="en-US" sz="3150" smtClean="0"/>
              <a:pPr/>
              <a:t>‹#›</a:t>
            </a:fld>
            <a:endParaRPr lang="en-US" sz="3150" dirty="0"/>
          </a:p>
        </p:txBody>
      </p:sp>
    </p:spTree>
    <p:extLst>
      <p:ext uri="{BB962C8B-B14F-4D97-AF65-F5344CB8AC3E}">
        <p14:creationId xmlns:p14="http://schemas.microsoft.com/office/powerpoint/2010/main" val="12837641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3B6B0-54DE-4F2D-84DD-D06CD3B117B4}"/>
              </a:ext>
            </a:extLst>
          </p:cNvPr>
          <p:cNvSpPr>
            <a:spLocks noGrp="1"/>
          </p:cNvSpPr>
          <p:nvPr>
            <p:ph type="title"/>
          </p:nvPr>
        </p:nvSpPr>
        <p:spPr/>
        <p:txBody>
          <a:bodyPr/>
          <a:lstStyle>
            <a:lvl1pPr algn="ctr">
              <a:defRPr/>
            </a:lvl1pPr>
          </a:lstStyle>
          <a:p>
            <a:r>
              <a:rPr lang="en-US"/>
              <a:t>Click to edit Master title style</a:t>
            </a:r>
            <a:endParaRPr lang="en-US" dirty="0"/>
          </a:p>
        </p:txBody>
      </p:sp>
      <p:sp>
        <p:nvSpPr>
          <p:cNvPr id="14" name="Picture Placeholder 13">
            <a:extLst>
              <a:ext uri="{FF2B5EF4-FFF2-40B4-BE49-F238E27FC236}">
                <a16:creationId xmlns:a16="http://schemas.microsoft.com/office/drawing/2014/main" id="{BC50FC60-9736-40BD-8EF0-51BD04771675}"/>
              </a:ext>
            </a:extLst>
          </p:cNvPr>
          <p:cNvSpPr>
            <a:spLocks noGrp="1"/>
          </p:cNvSpPr>
          <p:nvPr>
            <p:ph type="pic" sz="quarter" idx="13"/>
          </p:nvPr>
        </p:nvSpPr>
        <p:spPr>
          <a:xfrm>
            <a:off x="3675463" y="12563688"/>
            <a:ext cx="5000625" cy="11807613"/>
          </a:xfrm>
        </p:spPr>
        <p:txBody>
          <a:bodyPr/>
          <a:lstStyle/>
          <a:p>
            <a:r>
              <a:rPr lang="en-US"/>
              <a:t>Click icon to add picture</a:t>
            </a:r>
            <a:endParaRPr lang="en-US" dirty="0"/>
          </a:p>
        </p:txBody>
      </p:sp>
      <p:sp>
        <p:nvSpPr>
          <p:cNvPr id="15" name="Picture Placeholder 13">
            <a:extLst>
              <a:ext uri="{FF2B5EF4-FFF2-40B4-BE49-F238E27FC236}">
                <a16:creationId xmlns:a16="http://schemas.microsoft.com/office/drawing/2014/main" id="{7D564077-E600-44C8-B691-00C1C3ECC1C6}"/>
              </a:ext>
            </a:extLst>
          </p:cNvPr>
          <p:cNvSpPr>
            <a:spLocks noGrp="1"/>
          </p:cNvSpPr>
          <p:nvPr>
            <p:ph type="pic" sz="quarter" idx="14"/>
          </p:nvPr>
        </p:nvSpPr>
        <p:spPr>
          <a:xfrm>
            <a:off x="10170990" y="12563688"/>
            <a:ext cx="5000625" cy="11807613"/>
          </a:xfrm>
        </p:spPr>
        <p:txBody>
          <a:bodyPr/>
          <a:lstStyle/>
          <a:p>
            <a:r>
              <a:rPr lang="en-US"/>
              <a:t>Click icon to add picture</a:t>
            </a:r>
            <a:endParaRPr lang="en-US" dirty="0"/>
          </a:p>
        </p:txBody>
      </p:sp>
      <p:sp>
        <p:nvSpPr>
          <p:cNvPr id="16" name="Picture Placeholder 13">
            <a:extLst>
              <a:ext uri="{FF2B5EF4-FFF2-40B4-BE49-F238E27FC236}">
                <a16:creationId xmlns:a16="http://schemas.microsoft.com/office/drawing/2014/main" id="{5EF6670B-24A6-4EC1-AB19-83414A6BFC81}"/>
              </a:ext>
            </a:extLst>
          </p:cNvPr>
          <p:cNvSpPr>
            <a:spLocks noGrp="1"/>
          </p:cNvSpPr>
          <p:nvPr>
            <p:ph type="pic" sz="quarter" idx="15"/>
          </p:nvPr>
        </p:nvSpPr>
        <p:spPr>
          <a:xfrm>
            <a:off x="16702086" y="12563688"/>
            <a:ext cx="5000625" cy="11807613"/>
          </a:xfrm>
        </p:spPr>
        <p:txBody>
          <a:bodyPr/>
          <a:lstStyle/>
          <a:p>
            <a:r>
              <a:rPr lang="en-US"/>
              <a:t>Click icon to add picture</a:t>
            </a:r>
            <a:endParaRPr lang="en-US" dirty="0"/>
          </a:p>
        </p:txBody>
      </p:sp>
      <p:sp>
        <p:nvSpPr>
          <p:cNvPr id="17" name="Picture Placeholder 13">
            <a:extLst>
              <a:ext uri="{FF2B5EF4-FFF2-40B4-BE49-F238E27FC236}">
                <a16:creationId xmlns:a16="http://schemas.microsoft.com/office/drawing/2014/main" id="{DCE770BA-A562-4780-AEC9-94BC0C7C53FA}"/>
              </a:ext>
            </a:extLst>
          </p:cNvPr>
          <p:cNvSpPr>
            <a:spLocks noGrp="1"/>
          </p:cNvSpPr>
          <p:nvPr>
            <p:ph type="pic" sz="quarter" idx="16"/>
          </p:nvPr>
        </p:nvSpPr>
        <p:spPr>
          <a:xfrm>
            <a:off x="23199009" y="12563688"/>
            <a:ext cx="5000625" cy="11807613"/>
          </a:xfrm>
        </p:spPr>
        <p:txBody>
          <a:bodyPr/>
          <a:lstStyle/>
          <a:p>
            <a:r>
              <a:rPr lang="en-US"/>
              <a:t>Click icon to add picture</a:t>
            </a:r>
            <a:endParaRPr lang="en-US" dirty="0"/>
          </a:p>
        </p:txBody>
      </p:sp>
      <p:sp>
        <p:nvSpPr>
          <p:cNvPr id="18" name="Picture Placeholder 13">
            <a:extLst>
              <a:ext uri="{FF2B5EF4-FFF2-40B4-BE49-F238E27FC236}">
                <a16:creationId xmlns:a16="http://schemas.microsoft.com/office/drawing/2014/main" id="{C627DB31-AE80-40F1-A5C7-E1FBE1521BD4}"/>
              </a:ext>
            </a:extLst>
          </p:cNvPr>
          <p:cNvSpPr>
            <a:spLocks noGrp="1"/>
          </p:cNvSpPr>
          <p:nvPr>
            <p:ph type="pic" sz="quarter" idx="17"/>
          </p:nvPr>
        </p:nvSpPr>
        <p:spPr>
          <a:xfrm>
            <a:off x="29728719" y="12563688"/>
            <a:ext cx="5000625" cy="11807613"/>
          </a:xfrm>
        </p:spPr>
        <p:txBody>
          <a:bodyPr/>
          <a:lstStyle/>
          <a:p>
            <a:r>
              <a:rPr lang="en-US"/>
              <a:t>Click icon to add picture</a:t>
            </a:r>
            <a:endParaRPr lang="en-US" dirty="0"/>
          </a:p>
        </p:txBody>
      </p:sp>
      <p:cxnSp>
        <p:nvCxnSpPr>
          <p:cNvPr id="11" name="Straight Connector 10">
            <a:extLst>
              <a:ext uri="{FF2B5EF4-FFF2-40B4-BE49-F238E27FC236}">
                <a16:creationId xmlns:a16="http://schemas.microsoft.com/office/drawing/2014/main" id="{CDA79604-04BA-44C3-8188-694F8E9C2360}"/>
              </a:ext>
              <a:ext uri="{C183D7F6-B498-43B3-948B-1728B52AA6E4}">
                <adec:decorative xmlns:adec="http://schemas.microsoft.com/office/drawing/2017/decorative" val="1"/>
              </a:ext>
            </a:extLst>
          </p:cNvPr>
          <p:cNvCxnSpPr>
            <a:cxnSpLocks/>
          </p:cNvCxnSpPr>
          <p:nvPr userDrawn="1"/>
        </p:nvCxnSpPr>
        <p:spPr>
          <a:xfrm>
            <a:off x="18351900" y="9685399"/>
            <a:ext cx="1701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9" name="Text Placeholder 27">
            <a:extLst>
              <a:ext uri="{FF2B5EF4-FFF2-40B4-BE49-F238E27FC236}">
                <a16:creationId xmlns:a16="http://schemas.microsoft.com/office/drawing/2014/main" id="{325542BB-A1DE-421A-898F-007CCBCC1040}"/>
              </a:ext>
            </a:extLst>
          </p:cNvPr>
          <p:cNvSpPr>
            <a:spLocks noGrp="1"/>
          </p:cNvSpPr>
          <p:nvPr>
            <p:ph type="body" sz="quarter" idx="18"/>
          </p:nvPr>
        </p:nvSpPr>
        <p:spPr>
          <a:xfrm>
            <a:off x="3675462" y="25812413"/>
            <a:ext cx="5000622" cy="1774813"/>
          </a:xfrm>
        </p:spPr>
        <p:txBody>
          <a:bodyPr anchor="ctr">
            <a:noAutofit/>
          </a:bodyPr>
          <a:lstStyle>
            <a:lvl1pPr marL="0" indent="0" algn="ctr">
              <a:buNone/>
              <a:defRPr lang="en-US" sz="5039" kern="1200" dirty="0" smtClean="0">
                <a:solidFill>
                  <a:schemeClr val="tx1"/>
                </a:solidFill>
                <a:latin typeface="+mn-lt"/>
                <a:ea typeface="+mn-ea"/>
                <a:cs typeface="+mn-cs"/>
              </a:defRPr>
            </a:lvl1pPr>
            <a:lvl2pPr marL="0" indent="0">
              <a:buNone/>
              <a:defRPr/>
            </a:lvl2pPr>
          </a:lstStyle>
          <a:p>
            <a:pPr lvl="0"/>
            <a:r>
              <a:rPr lang="en-US"/>
              <a:t>Click to edit Master text styles</a:t>
            </a:r>
          </a:p>
        </p:txBody>
      </p:sp>
      <p:sp>
        <p:nvSpPr>
          <p:cNvPr id="20" name="Text Placeholder 27">
            <a:extLst>
              <a:ext uri="{FF2B5EF4-FFF2-40B4-BE49-F238E27FC236}">
                <a16:creationId xmlns:a16="http://schemas.microsoft.com/office/drawing/2014/main" id="{95E87339-255E-4557-9768-A292ED25DBA8}"/>
              </a:ext>
            </a:extLst>
          </p:cNvPr>
          <p:cNvSpPr>
            <a:spLocks noGrp="1"/>
          </p:cNvSpPr>
          <p:nvPr>
            <p:ph type="body" sz="quarter" idx="19"/>
          </p:nvPr>
        </p:nvSpPr>
        <p:spPr>
          <a:xfrm>
            <a:off x="3675462" y="27216731"/>
            <a:ext cx="5000622" cy="1774813"/>
          </a:xfrm>
        </p:spPr>
        <p:txBody>
          <a:bodyPr>
            <a:noAutofit/>
          </a:bodyPr>
          <a:lstStyle>
            <a:lvl1pPr marL="0" indent="0" algn="ctr">
              <a:buNone/>
              <a:defRPr lang="en-US" sz="3780" kern="1200" dirty="0" smtClean="0">
                <a:solidFill>
                  <a:schemeClr val="tx1"/>
                </a:solidFill>
                <a:latin typeface="+mn-lt"/>
                <a:ea typeface="+mn-ea"/>
                <a:cs typeface="+mn-cs"/>
              </a:defRPr>
            </a:lvl1pPr>
            <a:lvl2pPr marL="0" indent="0">
              <a:buNone/>
              <a:defRPr/>
            </a:lvl2pPr>
          </a:lstStyle>
          <a:p>
            <a:pPr lvl="0"/>
            <a:r>
              <a:rPr lang="en-US"/>
              <a:t>Click to edit Master text styles</a:t>
            </a:r>
          </a:p>
        </p:txBody>
      </p:sp>
      <p:sp>
        <p:nvSpPr>
          <p:cNvPr id="21" name="Text Placeholder 27">
            <a:extLst>
              <a:ext uri="{FF2B5EF4-FFF2-40B4-BE49-F238E27FC236}">
                <a16:creationId xmlns:a16="http://schemas.microsoft.com/office/drawing/2014/main" id="{969EC781-370F-41FC-AD76-0728B465E512}"/>
              </a:ext>
            </a:extLst>
          </p:cNvPr>
          <p:cNvSpPr>
            <a:spLocks noGrp="1"/>
          </p:cNvSpPr>
          <p:nvPr>
            <p:ph type="body" sz="quarter" idx="20"/>
          </p:nvPr>
        </p:nvSpPr>
        <p:spPr>
          <a:xfrm>
            <a:off x="10170989" y="25812413"/>
            <a:ext cx="5000622" cy="1774813"/>
          </a:xfrm>
        </p:spPr>
        <p:txBody>
          <a:bodyPr anchor="ctr">
            <a:noAutofit/>
          </a:bodyPr>
          <a:lstStyle>
            <a:lvl1pPr marL="0" indent="0" algn="ctr">
              <a:buNone/>
              <a:defRPr lang="en-US" sz="5039" kern="1200" dirty="0" smtClean="0">
                <a:solidFill>
                  <a:schemeClr val="tx1"/>
                </a:solidFill>
                <a:latin typeface="+mn-lt"/>
                <a:ea typeface="+mn-ea"/>
                <a:cs typeface="+mn-cs"/>
              </a:defRPr>
            </a:lvl1pPr>
            <a:lvl2pPr marL="0" indent="0">
              <a:buNone/>
              <a:defRPr/>
            </a:lvl2pPr>
          </a:lstStyle>
          <a:p>
            <a:pPr lvl="0"/>
            <a:r>
              <a:rPr lang="en-US"/>
              <a:t>Click to edit Master text styles</a:t>
            </a:r>
          </a:p>
        </p:txBody>
      </p:sp>
      <p:sp>
        <p:nvSpPr>
          <p:cNvPr id="22" name="Text Placeholder 27">
            <a:extLst>
              <a:ext uri="{FF2B5EF4-FFF2-40B4-BE49-F238E27FC236}">
                <a16:creationId xmlns:a16="http://schemas.microsoft.com/office/drawing/2014/main" id="{50C960BB-D9A3-417D-87D9-E93363FB5850}"/>
              </a:ext>
            </a:extLst>
          </p:cNvPr>
          <p:cNvSpPr>
            <a:spLocks noGrp="1"/>
          </p:cNvSpPr>
          <p:nvPr>
            <p:ph type="body" sz="quarter" idx="21"/>
          </p:nvPr>
        </p:nvSpPr>
        <p:spPr>
          <a:xfrm>
            <a:off x="10170989" y="27216731"/>
            <a:ext cx="5000622" cy="1774813"/>
          </a:xfrm>
        </p:spPr>
        <p:txBody>
          <a:bodyPr>
            <a:noAutofit/>
          </a:bodyPr>
          <a:lstStyle>
            <a:lvl1pPr marL="0" indent="0" algn="ctr">
              <a:buNone/>
              <a:defRPr lang="en-US" sz="3780" kern="1200" dirty="0" smtClean="0">
                <a:solidFill>
                  <a:schemeClr val="tx1"/>
                </a:solidFill>
                <a:latin typeface="+mn-lt"/>
                <a:ea typeface="+mn-ea"/>
                <a:cs typeface="+mn-cs"/>
              </a:defRPr>
            </a:lvl1pPr>
            <a:lvl2pPr marL="0" indent="0">
              <a:buNone/>
              <a:defRPr/>
            </a:lvl2pPr>
          </a:lstStyle>
          <a:p>
            <a:pPr lvl="0"/>
            <a:r>
              <a:rPr lang="en-US"/>
              <a:t>Click to edit Master text styles</a:t>
            </a:r>
          </a:p>
        </p:txBody>
      </p:sp>
      <p:sp>
        <p:nvSpPr>
          <p:cNvPr id="23" name="Text Placeholder 27">
            <a:extLst>
              <a:ext uri="{FF2B5EF4-FFF2-40B4-BE49-F238E27FC236}">
                <a16:creationId xmlns:a16="http://schemas.microsoft.com/office/drawing/2014/main" id="{714B566C-453D-4E47-8BE0-2EF7145AD3AF}"/>
              </a:ext>
            </a:extLst>
          </p:cNvPr>
          <p:cNvSpPr>
            <a:spLocks noGrp="1"/>
          </p:cNvSpPr>
          <p:nvPr>
            <p:ph type="body" sz="quarter" idx="22"/>
          </p:nvPr>
        </p:nvSpPr>
        <p:spPr>
          <a:xfrm>
            <a:off x="16702086" y="25812413"/>
            <a:ext cx="5000622" cy="1774813"/>
          </a:xfrm>
        </p:spPr>
        <p:txBody>
          <a:bodyPr anchor="ctr">
            <a:noAutofit/>
          </a:bodyPr>
          <a:lstStyle>
            <a:lvl1pPr marL="0" indent="0" algn="ctr">
              <a:buNone/>
              <a:defRPr lang="en-US" sz="5039" kern="1200" dirty="0" smtClean="0">
                <a:solidFill>
                  <a:schemeClr val="tx1"/>
                </a:solidFill>
                <a:latin typeface="+mn-lt"/>
                <a:ea typeface="+mn-ea"/>
                <a:cs typeface="+mn-cs"/>
              </a:defRPr>
            </a:lvl1pPr>
            <a:lvl2pPr marL="0" indent="0">
              <a:buNone/>
              <a:defRPr/>
            </a:lvl2pPr>
          </a:lstStyle>
          <a:p>
            <a:pPr lvl="0"/>
            <a:r>
              <a:rPr lang="en-US"/>
              <a:t>Click to edit Master text styles</a:t>
            </a:r>
          </a:p>
        </p:txBody>
      </p:sp>
      <p:sp>
        <p:nvSpPr>
          <p:cNvPr id="24" name="Text Placeholder 27">
            <a:extLst>
              <a:ext uri="{FF2B5EF4-FFF2-40B4-BE49-F238E27FC236}">
                <a16:creationId xmlns:a16="http://schemas.microsoft.com/office/drawing/2014/main" id="{8C9D423F-AE1B-476A-AC7E-F34CE6ABFA31}"/>
              </a:ext>
            </a:extLst>
          </p:cNvPr>
          <p:cNvSpPr>
            <a:spLocks noGrp="1"/>
          </p:cNvSpPr>
          <p:nvPr>
            <p:ph type="body" sz="quarter" idx="23"/>
          </p:nvPr>
        </p:nvSpPr>
        <p:spPr>
          <a:xfrm>
            <a:off x="16702086" y="27216731"/>
            <a:ext cx="5000622" cy="1774813"/>
          </a:xfrm>
        </p:spPr>
        <p:txBody>
          <a:bodyPr>
            <a:noAutofit/>
          </a:bodyPr>
          <a:lstStyle>
            <a:lvl1pPr marL="0" indent="0" algn="ctr">
              <a:buNone/>
              <a:defRPr lang="en-US" sz="3780" kern="1200" dirty="0" smtClean="0">
                <a:solidFill>
                  <a:schemeClr val="tx1"/>
                </a:solidFill>
                <a:latin typeface="+mn-lt"/>
                <a:ea typeface="+mn-ea"/>
                <a:cs typeface="+mn-cs"/>
              </a:defRPr>
            </a:lvl1pPr>
            <a:lvl2pPr marL="0" indent="0">
              <a:buNone/>
              <a:defRPr/>
            </a:lvl2pPr>
          </a:lstStyle>
          <a:p>
            <a:pPr lvl="0"/>
            <a:r>
              <a:rPr lang="en-US"/>
              <a:t>Click to edit Master text styles</a:t>
            </a:r>
          </a:p>
        </p:txBody>
      </p:sp>
      <p:sp>
        <p:nvSpPr>
          <p:cNvPr id="25" name="Text Placeholder 27">
            <a:extLst>
              <a:ext uri="{FF2B5EF4-FFF2-40B4-BE49-F238E27FC236}">
                <a16:creationId xmlns:a16="http://schemas.microsoft.com/office/drawing/2014/main" id="{F25DCDC4-ECAE-47AB-8ED3-07D8D33BF181}"/>
              </a:ext>
            </a:extLst>
          </p:cNvPr>
          <p:cNvSpPr>
            <a:spLocks noGrp="1"/>
          </p:cNvSpPr>
          <p:nvPr>
            <p:ph type="body" sz="quarter" idx="24"/>
          </p:nvPr>
        </p:nvSpPr>
        <p:spPr>
          <a:xfrm>
            <a:off x="23199011" y="25812413"/>
            <a:ext cx="5000622" cy="1774813"/>
          </a:xfrm>
        </p:spPr>
        <p:txBody>
          <a:bodyPr anchor="ctr">
            <a:noAutofit/>
          </a:bodyPr>
          <a:lstStyle>
            <a:lvl1pPr marL="0" indent="0" algn="ctr">
              <a:buNone/>
              <a:defRPr lang="en-US" sz="5039" kern="1200" dirty="0" smtClean="0">
                <a:solidFill>
                  <a:schemeClr val="tx1"/>
                </a:solidFill>
                <a:latin typeface="+mn-lt"/>
                <a:ea typeface="+mn-ea"/>
                <a:cs typeface="+mn-cs"/>
              </a:defRPr>
            </a:lvl1pPr>
            <a:lvl2pPr marL="0" indent="0">
              <a:buNone/>
              <a:defRPr/>
            </a:lvl2pPr>
          </a:lstStyle>
          <a:p>
            <a:pPr lvl="0"/>
            <a:r>
              <a:rPr lang="en-US"/>
              <a:t>Click to edit Master text styles</a:t>
            </a:r>
          </a:p>
        </p:txBody>
      </p:sp>
      <p:sp>
        <p:nvSpPr>
          <p:cNvPr id="26" name="Text Placeholder 27">
            <a:extLst>
              <a:ext uri="{FF2B5EF4-FFF2-40B4-BE49-F238E27FC236}">
                <a16:creationId xmlns:a16="http://schemas.microsoft.com/office/drawing/2014/main" id="{1A7D8398-681A-475F-9624-02EFB0099D50}"/>
              </a:ext>
            </a:extLst>
          </p:cNvPr>
          <p:cNvSpPr>
            <a:spLocks noGrp="1"/>
          </p:cNvSpPr>
          <p:nvPr>
            <p:ph type="body" sz="quarter" idx="25"/>
          </p:nvPr>
        </p:nvSpPr>
        <p:spPr>
          <a:xfrm>
            <a:off x="23199011" y="27216731"/>
            <a:ext cx="5000622" cy="1774813"/>
          </a:xfrm>
        </p:spPr>
        <p:txBody>
          <a:bodyPr>
            <a:noAutofit/>
          </a:bodyPr>
          <a:lstStyle>
            <a:lvl1pPr marL="0" indent="0" algn="ctr">
              <a:buNone/>
              <a:defRPr lang="en-US" sz="3780" kern="1200" dirty="0" smtClean="0">
                <a:solidFill>
                  <a:schemeClr val="tx1"/>
                </a:solidFill>
                <a:latin typeface="+mn-lt"/>
                <a:ea typeface="+mn-ea"/>
                <a:cs typeface="+mn-cs"/>
              </a:defRPr>
            </a:lvl1pPr>
            <a:lvl2pPr marL="0" indent="0">
              <a:buNone/>
              <a:defRPr/>
            </a:lvl2pPr>
          </a:lstStyle>
          <a:p>
            <a:pPr lvl="0"/>
            <a:r>
              <a:rPr lang="en-US"/>
              <a:t>Click to edit Master text styles</a:t>
            </a:r>
          </a:p>
        </p:txBody>
      </p:sp>
      <p:sp>
        <p:nvSpPr>
          <p:cNvPr id="27" name="Text Placeholder 27">
            <a:extLst>
              <a:ext uri="{FF2B5EF4-FFF2-40B4-BE49-F238E27FC236}">
                <a16:creationId xmlns:a16="http://schemas.microsoft.com/office/drawing/2014/main" id="{9692C358-06E1-468E-90F8-9F5F3918233E}"/>
              </a:ext>
            </a:extLst>
          </p:cNvPr>
          <p:cNvSpPr>
            <a:spLocks noGrp="1"/>
          </p:cNvSpPr>
          <p:nvPr>
            <p:ph type="body" sz="quarter" idx="26"/>
          </p:nvPr>
        </p:nvSpPr>
        <p:spPr>
          <a:xfrm>
            <a:off x="29728719" y="25812413"/>
            <a:ext cx="5000622" cy="1774813"/>
          </a:xfrm>
        </p:spPr>
        <p:txBody>
          <a:bodyPr anchor="ctr">
            <a:noAutofit/>
          </a:bodyPr>
          <a:lstStyle>
            <a:lvl1pPr marL="0" indent="0" algn="ctr">
              <a:buNone/>
              <a:defRPr lang="en-US" sz="5039" kern="1200" dirty="0" smtClean="0">
                <a:solidFill>
                  <a:schemeClr val="tx1"/>
                </a:solidFill>
                <a:latin typeface="+mn-lt"/>
                <a:ea typeface="+mn-ea"/>
                <a:cs typeface="+mn-cs"/>
              </a:defRPr>
            </a:lvl1pPr>
            <a:lvl2pPr marL="0" indent="0">
              <a:buNone/>
              <a:defRPr/>
            </a:lvl2pPr>
          </a:lstStyle>
          <a:p>
            <a:pPr lvl="0"/>
            <a:r>
              <a:rPr lang="en-US"/>
              <a:t>Click to edit Master text styles</a:t>
            </a:r>
          </a:p>
        </p:txBody>
      </p:sp>
      <p:sp>
        <p:nvSpPr>
          <p:cNvPr id="28" name="Text Placeholder 27">
            <a:extLst>
              <a:ext uri="{FF2B5EF4-FFF2-40B4-BE49-F238E27FC236}">
                <a16:creationId xmlns:a16="http://schemas.microsoft.com/office/drawing/2014/main" id="{2167CC03-B865-47EB-83C3-CA5CDC584C0F}"/>
              </a:ext>
            </a:extLst>
          </p:cNvPr>
          <p:cNvSpPr>
            <a:spLocks noGrp="1"/>
          </p:cNvSpPr>
          <p:nvPr>
            <p:ph type="body" sz="quarter" idx="27"/>
          </p:nvPr>
        </p:nvSpPr>
        <p:spPr>
          <a:xfrm>
            <a:off x="29728719" y="27216731"/>
            <a:ext cx="5000622" cy="1774813"/>
          </a:xfrm>
        </p:spPr>
        <p:txBody>
          <a:bodyPr>
            <a:noAutofit/>
          </a:bodyPr>
          <a:lstStyle>
            <a:lvl1pPr marL="0" indent="0" algn="ctr">
              <a:buNone/>
              <a:defRPr lang="en-US" sz="3780" kern="1200" dirty="0" smtClean="0">
                <a:solidFill>
                  <a:schemeClr val="tx1"/>
                </a:solidFill>
                <a:latin typeface="+mn-lt"/>
                <a:ea typeface="+mn-ea"/>
                <a:cs typeface="+mn-cs"/>
              </a:defRPr>
            </a:lvl1pPr>
            <a:lvl2pPr marL="0" indent="0">
              <a:buNone/>
              <a:defRPr/>
            </a:lvl2pPr>
          </a:lstStyle>
          <a:p>
            <a:pPr lvl="0"/>
            <a:r>
              <a:rPr lang="en-US"/>
              <a:t>Click to edit Master text styles</a:t>
            </a:r>
          </a:p>
        </p:txBody>
      </p:sp>
      <p:sp>
        <p:nvSpPr>
          <p:cNvPr id="3" name="Date Placeholder 2">
            <a:extLst>
              <a:ext uri="{FF2B5EF4-FFF2-40B4-BE49-F238E27FC236}">
                <a16:creationId xmlns:a16="http://schemas.microsoft.com/office/drawing/2014/main" id="{AEFFE053-BB16-4940-B248-2D496BB29975}"/>
              </a:ext>
            </a:extLst>
          </p:cNvPr>
          <p:cNvSpPr>
            <a:spLocks noGrp="1"/>
          </p:cNvSpPr>
          <p:nvPr>
            <p:ph type="dt" sz="half" idx="10"/>
          </p:nvPr>
        </p:nvSpPr>
        <p:spPr/>
        <p:txBody>
          <a:bodyPr/>
          <a:lstStyle>
            <a:lvl1pPr>
              <a:defRPr/>
            </a:lvl1pPr>
          </a:lstStyle>
          <a:p>
            <a:r>
              <a:rPr lang="en-US" dirty="0"/>
              <a:t>20XX</a:t>
            </a:r>
          </a:p>
        </p:txBody>
      </p:sp>
      <p:sp>
        <p:nvSpPr>
          <p:cNvPr id="4" name="Footer Placeholder 3">
            <a:extLst>
              <a:ext uri="{FF2B5EF4-FFF2-40B4-BE49-F238E27FC236}">
                <a16:creationId xmlns:a16="http://schemas.microsoft.com/office/drawing/2014/main" id="{31FBD80C-6CA1-42DB-B732-4807A27DA8C7}"/>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B7A9DA86-C177-42C6-90F8-37C6844A2AA8}"/>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18853035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4AEE3-6C7B-402E-B26D-1D079D78D307}"/>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1101641-6BDA-433D-9393-1DDACE06701C}"/>
              </a:ext>
            </a:extLst>
          </p:cNvPr>
          <p:cNvSpPr>
            <a:spLocks noGrp="1"/>
          </p:cNvSpPr>
          <p:nvPr>
            <p:ph sz="half" idx="1"/>
          </p:nvPr>
        </p:nvSpPr>
        <p:spPr>
          <a:xfrm>
            <a:off x="3116610" y="8542024"/>
            <a:ext cx="15524460" cy="207357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DB8F8D2A-A489-488D-B1E1-23F36D3E95C7}"/>
              </a:ext>
            </a:extLst>
          </p:cNvPr>
          <p:cNvSpPr>
            <a:spLocks noGrp="1"/>
          </p:cNvSpPr>
          <p:nvPr>
            <p:ph sz="half" idx="2"/>
          </p:nvPr>
        </p:nvSpPr>
        <p:spPr>
          <a:xfrm>
            <a:off x="19763736" y="8542024"/>
            <a:ext cx="15524460" cy="207357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1CA242E8-AEEF-4BBD-94E9-86F89D69522C}"/>
              </a:ext>
            </a:extLst>
          </p:cNvPr>
          <p:cNvSpPr>
            <a:spLocks noGrp="1"/>
          </p:cNvSpPr>
          <p:nvPr>
            <p:ph type="dt" sz="half" idx="10"/>
          </p:nvPr>
        </p:nvSpPr>
        <p:spPr/>
        <p:txBody>
          <a:bodyPr/>
          <a:lstStyle>
            <a:lvl1pPr>
              <a:defRPr/>
            </a:lvl1pPr>
          </a:lstStyle>
          <a:p>
            <a:r>
              <a:rPr lang="en-US" dirty="0"/>
              <a:t>20XX</a:t>
            </a:r>
          </a:p>
        </p:txBody>
      </p:sp>
      <p:sp>
        <p:nvSpPr>
          <p:cNvPr id="6" name="Footer Placeholder 5">
            <a:extLst>
              <a:ext uri="{FF2B5EF4-FFF2-40B4-BE49-F238E27FC236}">
                <a16:creationId xmlns:a16="http://schemas.microsoft.com/office/drawing/2014/main" id="{BD58D2CA-06C9-412D-A5D6-F97DDBBB03DB}"/>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021A80D9-E04B-47BF-80DA-01E68346A51C}"/>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27305451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02DDA7E-8449-42D1-93BD-4E96C1BFC18D}"/>
              </a:ext>
            </a:extLst>
          </p:cNvPr>
          <p:cNvSpPr>
            <a:spLocks noGrp="1"/>
          </p:cNvSpPr>
          <p:nvPr>
            <p:ph type="title"/>
          </p:nvPr>
        </p:nvSpPr>
        <p:spPr>
          <a:xfrm>
            <a:off x="3116610" y="2002798"/>
            <a:ext cx="32171580" cy="5638369"/>
          </a:xfrm>
          <a:prstGeom prst="rect">
            <a:avLst/>
          </a:prstGeom>
        </p:spPr>
        <p:txBody>
          <a:bodyPr vert="horz" lIns="91440" tIns="45720" rIns="91440" bIns="45720" rtlCol="0" anchor="b" anchorCtr="0">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172EB64-DBC0-4012-830E-9166670D17C5}"/>
              </a:ext>
            </a:extLst>
          </p:cNvPr>
          <p:cNvSpPr>
            <a:spLocks noGrp="1"/>
          </p:cNvSpPr>
          <p:nvPr>
            <p:ph type="body" idx="1"/>
          </p:nvPr>
        </p:nvSpPr>
        <p:spPr>
          <a:xfrm>
            <a:off x="3116610" y="8542023"/>
            <a:ext cx="32171580" cy="2047030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749A3E9-8704-4E26-A519-8215B3E943F5}"/>
              </a:ext>
            </a:extLst>
          </p:cNvPr>
          <p:cNvSpPr>
            <a:spLocks noGrp="1"/>
          </p:cNvSpPr>
          <p:nvPr>
            <p:ph type="dt" sz="half" idx="2"/>
          </p:nvPr>
        </p:nvSpPr>
        <p:spPr>
          <a:xfrm>
            <a:off x="1417502" y="32209654"/>
            <a:ext cx="5544473" cy="2339103"/>
          </a:xfrm>
          <a:prstGeom prst="rect">
            <a:avLst/>
          </a:prstGeom>
        </p:spPr>
        <p:txBody>
          <a:bodyPr vert="horz" lIns="91440" tIns="45720" rIns="91440" bIns="45720" rtlCol="0" anchor="ctr">
            <a:normAutofit/>
          </a:bodyPr>
          <a:lstStyle>
            <a:lvl1pPr algn="l">
              <a:defRPr sz="3150" cap="all" spc="630" baseline="0">
                <a:solidFill>
                  <a:schemeClr val="tx1">
                    <a:alpha val="60000"/>
                  </a:schemeClr>
                </a:solidFill>
                <a:latin typeface="+mj-lt"/>
              </a:defRPr>
            </a:lvl1pPr>
          </a:lstStyle>
          <a:p>
            <a:r>
              <a:rPr lang="en-US" dirty="0"/>
              <a:t>20XX</a:t>
            </a:r>
          </a:p>
        </p:txBody>
      </p:sp>
      <p:sp>
        <p:nvSpPr>
          <p:cNvPr id="5" name="Footer Placeholder 4">
            <a:extLst>
              <a:ext uri="{FF2B5EF4-FFF2-40B4-BE49-F238E27FC236}">
                <a16:creationId xmlns:a16="http://schemas.microsoft.com/office/drawing/2014/main" id="{C8590E32-87A0-44C2-A299-D45FAB146E08}"/>
              </a:ext>
            </a:extLst>
          </p:cNvPr>
          <p:cNvSpPr>
            <a:spLocks noGrp="1"/>
          </p:cNvSpPr>
          <p:nvPr>
            <p:ph type="ftr" sz="quarter" idx="3"/>
          </p:nvPr>
        </p:nvSpPr>
        <p:spPr>
          <a:xfrm>
            <a:off x="8676083" y="32211840"/>
            <a:ext cx="21052634" cy="2334720"/>
          </a:xfrm>
          <a:prstGeom prst="rect">
            <a:avLst/>
          </a:prstGeom>
        </p:spPr>
        <p:txBody>
          <a:bodyPr vert="horz" lIns="91440" tIns="45720" rIns="91440" bIns="45720" rtlCol="0" anchor="ctr"/>
          <a:lstStyle>
            <a:lvl1pPr algn="ctr">
              <a:defRPr sz="3150" cap="all" spc="945" baseline="0">
                <a:solidFill>
                  <a:schemeClr val="tx1">
                    <a:alpha val="60000"/>
                  </a:schemeClr>
                </a:solidFill>
                <a:latin typeface="+mj-lt"/>
              </a:defRPr>
            </a:lvl1pPr>
          </a:lstStyle>
          <a:p>
            <a:endParaRPr lang="en-US" dirty="0"/>
          </a:p>
        </p:txBody>
      </p:sp>
      <p:sp>
        <p:nvSpPr>
          <p:cNvPr id="6" name="Slide Number Placeholder 5">
            <a:extLst>
              <a:ext uri="{FF2B5EF4-FFF2-40B4-BE49-F238E27FC236}">
                <a16:creationId xmlns:a16="http://schemas.microsoft.com/office/drawing/2014/main" id="{BE1C1A41-01A7-44E2-965B-ACFD4F2806FC}"/>
              </a:ext>
            </a:extLst>
          </p:cNvPr>
          <p:cNvSpPr>
            <a:spLocks noGrp="1"/>
          </p:cNvSpPr>
          <p:nvPr>
            <p:ph type="sldNum" sz="quarter" idx="4"/>
          </p:nvPr>
        </p:nvSpPr>
        <p:spPr>
          <a:xfrm>
            <a:off x="31445822" y="32211840"/>
            <a:ext cx="5544473" cy="2334720"/>
          </a:xfrm>
          <a:prstGeom prst="rect">
            <a:avLst/>
          </a:prstGeom>
        </p:spPr>
        <p:txBody>
          <a:bodyPr vert="horz" lIns="91440" tIns="45720" rIns="91440" bIns="45720" rtlCol="0" anchor="ctr"/>
          <a:lstStyle>
            <a:lvl1pPr algn="r">
              <a:defRPr sz="3150" cap="all" spc="630" baseline="0">
                <a:solidFill>
                  <a:schemeClr val="tx1">
                    <a:alpha val="60000"/>
                  </a:schemeClr>
                </a:solidFill>
                <a:latin typeface="+mj-lt"/>
              </a:defRPr>
            </a:lvl1pPr>
          </a:lstStyle>
          <a:p>
            <a:fld id="{294A09A9-5501-47C1-A89A-A340965A2BE2}" type="slidenum">
              <a:rPr lang="en-US" smtClean="0"/>
              <a:t>‹#›</a:t>
            </a:fld>
            <a:endParaRPr lang="en-US" dirty="0"/>
          </a:p>
        </p:txBody>
      </p:sp>
    </p:spTree>
    <p:extLst>
      <p:ext uri="{BB962C8B-B14F-4D97-AF65-F5344CB8AC3E}">
        <p14:creationId xmlns:p14="http://schemas.microsoft.com/office/powerpoint/2010/main" val="3911974659"/>
      </p:ext>
    </p:extLst>
  </p:cSld>
  <p:clrMap bg1="lt1" tx1="dk1" bg2="lt2" tx2="dk2" accent1="accent1" accent2="accent2" accent3="accent3" accent4="accent4" accent5="accent5" accent6="accent6" hlink="hlink" folHlink="folHlink"/>
  <p:sldLayoutIdLst>
    <p:sldLayoutId id="2147483672" r:id="rId1"/>
    <p:sldLayoutId id="2147483675" r:id="rId2"/>
    <p:sldLayoutId id="2147483673" r:id="rId3"/>
    <p:sldLayoutId id="2147483678" r:id="rId4"/>
    <p:sldLayoutId id="2147483660" r:id="rId5"/>
    <p:sldLayoutId id="2147483680" r:id="rId6"/>
    <p:sldLayoutId id="2147483679" r:id="rId7"/>
    <p:sldLayoutId id="2147483677" r:id="rId8"/>
    <p:sldLayoutId id="2147483662" r:id="rId9"/>
    <p:sldLayoutId id="2147483663" r:id="rId10"/>
    <p:sldLayoutId id="2147483671" r:id="rId11"/>
    <p:sldLayoutId id="2147483676" r:id="rId12"/>
    <p:sldLayoutId id="2147483674" r:id="rId13"/>
  </p:sldLayoutIdLst>
  <p:txStyles>
    <p:titleStyle>
      <a:lvl1pPr algn="l" defTabSz="2880183" rtl="0" eaLnBrk="1" latinLnBrk="0" hangingPunct="1">
        <a:lnSpc>
          <a:spcPct val="100000"/>
        </a:lnSpc>
        <a:spcBef>
          <a:spcPct val="0"/>
        </a:spcBef>
        <a:buNone/>
        <a:defRPr sz="10080" kern="1200" cap="none" spc="0" baseline="0">
          <a:solidFill>
            <a:schemeClr val="tx1"/>
          </a:solidFill>
          <a:latin typeface="+mj-lt"/>
          <a:ea typeface="+mj-ea"/>
          <a:cs typeface="+mj-cs"/>
        </a:defRPr>
      </a:lvl1pPr>
    </p:titleStyle>
    <p:bodyStyle>
      <a:lvl1pPr marL="1133930" indent="-1133930" algn="l" defTabSz="2880183" rtl="0" eaLnBrk="1" latinLnBrk="0" hangingPunct="1">
        <a:lnSpc>
          <a:spcPct val="150000"/>
        </a:lnSpc>
        <a:spcBef>
          <a:spcPts val="3150"/>
        </a:spcBef>
        <a:buClr>
          <a:schemeClr val="accent3"/>
        </a:buClr>
        <a:buFont typeface="Wingdings" panose="05000000000000000000" pitchFamily="2" charset="2"/>
        <a:buChar char=""/>
        <a:defRPr sz="6299" kern="1200" spc="158">
          <a:solidFill>
            <a:schemeClr val="tx1">
              <a:alpha val="60000"/>
            </a:schemeClr>
          </a:solidFill>
          <a:latin typeface="+mn-lt"/>
          <a:ea typeface="+mn-ea"/>
          <a:cs typeface="+mn-cs"/>
        </a:defRPr>
      </a:lvl1pPr>
      <a:lvl2pPr marL="1133930" indent="0" algn="l" defTabSz="2880183" rtl="0" eaLnBrk="1" latinLnBrk="0" hangingPunct="1">
        <a:lnSpc>
          <a:spcPct val="150000"/>
        </a:lnSpc>
        <a:spcBef>
          <a:spcPts val="1575"/>
        </a:spcBef>
        <a:buFontTx/>
        <a:buNone/>
        <a:defRPr sz="6299" b="0" i="1" kern="1200" spc="158" baseline="0">
          <a:solidFill>
            <a:schemeClr val="tx1">
              <a:alpha val="60000"/>
            </a:schemeClr>
          </a:solidFill>
          <a:latin typeface="+mn-lt"/>
          <a:ea typeface="+mn-ea"/>
          <a:cs typeface="+mn-cs"/>
        </a:defRPr>
      </a:lvl2pPr>
      <a:lvl3pPr marL="3401790" indent="-1133930" algn="l" defTabSz="2880183" rtl="0" eaLnBrk="1" latinLnBrk="0" hangingPunct="1">
        <a:lnSpc>
          <a:spcPct val="150000"/>
        </a:lnSpc>
        <a:spcBef>
          <a:spcPts val="1575"/>
        </a:spcBef>
        <a:buClr>
          <a:schemeClr val="accent3"/>
        </a:buClr>
        <a:buFont typeface="Wingdings" panose="05000000000000000000" pitchFamily="2" charset="2"/>
        <a:buChar char=""/>
        <a:defRPr sz="6299" kern="1200" spc="158">
          <a:solidFill>
            <a:schemeClr val="tx1">
              <a:alpha val="60000"/>
            </a:schemeClr>
          </a:solidFill>
          <a:latin typeface="+mn-lt"/>
          <a:ea typeface="+mn-ea"/>
          <a:cs typeface="+mn-cs"/>
        </a:defRPr>
      </a:lvl3pPr>
      <a:lvl4pPr marL="3401790" indent="0" algn="l" defTabSz="2880183" rtl="0" eaLnBrk="1" latinLnBrk="0" hangingPunct="1">
        <a:lnSpc>
          <a:spcPct val="150000"/>
        </a:lnSpc>
        <a:spcBef>
          <a:spcPts val="1575"/>
        </a:spcBef>
        <a:buClr>
          <a:schemeClr val="accent3"/>
        </a:buClr>
        <a:buFontTx/>
        <a:buNone/>
        <a:defRPr sz="6299" b="0" i="1" kern="1200" spc="158" baseline="0">
          <a:solidFill>
            <a:schemeClr val="tx1">
              <a:alpha val="60000"/>
            </a:schemeClr>
          </a:solidFill>
          <a:latin typeface="+mn-lt"/>
          <a:ea typeface="+mn-ea"/>
          <a:cs typeface="+mn-cs"/>
        </a:defRPr>
      </a:lvl4pPr>
      <a:lvl5pPr marL="5669651" indent="-1133930" algn="l" defTabSz="2880183" rtl="0" eaLnBrk="1" latinLnBrk="0" hangingPunct="1">
        <a:lnSpc>
          <a:spcPct val="150000"/>
        </a:lnSpc>
        <a:spcBef>
          <a:spcPts val="1575"/>
        </a:spcBef>
        <a:buClr>
          <a:schemeClr val="accent3"/>
        </a:buClr>
        <a:buFont typeface="Wingdings" panose="05000000000000000000" pitchFamily="2" charset="2"/>
        <a:buChar char=""/>
        <a:defRPr sz="6299" kern="1200" spc="158">
          <a:solidFill>
            <a:schemeClr val="tx1">
              <a:alpha val="60000"/>
            </a:schemeClr>
          </a:solidFill>
          <a:latin typeface="+mn-lt"/>
          <a:ea typeface="+mn-ea"/>
          <a:cs typeface="+mn-cs"/>
        </a:defRPr>
      </a:lvl5pPr>
      <a:lvl6pPr marL="7920502" indent="-720046" algn="l" defTabSz="2880183" rtl="0" eaLnBrk="1" latinLnBrk="0" hangingPunct="1">
        <a:lnSpc>
          <a:spcPct val="90000"/>
        </a:lnSpc>
        <a:spcBef>
          <a:spcPts val="1575"/>
        </a:spcBef>
        <a:buFont typeface="Arial" panose="020B0604020202020204" pitchFamily="34" charset="0"/>
        <a:buChar char="•"/>
        <a:defRPr sz="5669" kern="1200">
          <a:solidFill>
            <a:schemeClr val="tx1"/>
          </a:solidFill>
          <a:latin typeface="+mn-lt"/>
          <a:ea typeface="+mn-ea"/>
          <a:cs typeface="+mn-cs"/>
        </a:defRPr>
      </a:lvl6pPr>
      <a:lvl7pPr marL="9360595" indent="-720046" algn="l" defTabSz="2880183" rtl="0" eaLnBrk="1" latinLnBrk="0" hangingPunct="1">
        <a:lnSpc>
          <a:spcPct val="90000"/>
        </a:lnSpc>
        <a:spcBef>
          <a:spcPts val="1575"/>
        </a:spcBef>
        <a:buFont typeface="Arial" panose="020B0604020202020204" pitchFamily="34" charset="0"/>
        <a:buChar char="•"/>
        <a:defRPr sz="5669" kern="1200">
          <a:solidFill>
            <a:schemeClr val="tx1"/>
          </a:solidFill>
          <a:latin typeface="+mn-lt"/>
          <a:ea typeface="+mn-ea"/>
          <a:cs typeface="+mn-cs"/>
        </a:defRPr>
      </a:lvl7pPr>
      <a:lvl8pPr marL="10800686" indent="-720046" algn="l" defTabSz="2880183" rtl="0" eaLnBrk="1" latinLnBrk="0" hangingPunct="1">
        <a:lnSpc>
          <a:spcPct val="90000"/>
        </a:lnSpc>
        <a:spcBef>
          <a:spcPts val="1575"/>
        </a:spcBef>
        <a:buFont typeface="Arial" panose="020B0604020202020204" pitchFamily="34" charset="0"/>
        <a:buChar char="•"/>
        <a:defRPr sz="5669" kern="1200">
          <a:solidFill>
            <a:schemeClr val="tx1"/>
          </a:solidFill>
          <a:latin typeface="+mn-lt"/>
          <a:ea typeface="+mn-ea"/>
          <a:cs typeface="+mn-cs"/>
        </a:defRPr>
      </a:lvl8pPr>
      <a:lvl9pPr marL="12240777" indent="-720046" algn="l" defTabSz="2880183" rtl="0" eaLnBrk="1" latinLnBrk="0" hangingPunct="1">
        <a:lnSpc>
          <a:spcPct val="90000"/>
        </a:lnSpc>
        <a:spcBef>
          <a:spcPts val="1575"/>
        </a:spcBef>
        <a:buFont typeface="Arial" panose="020B0604020202020204" pitchFamily="34" charset="0"/>
        <a:buChar char="•"/>
        <a:defRPr sz="5669" kern="1200">
          <a:solidFill>
            <a:schemeClr val="tx1"/>
          </a:solidFill>
          <a:latin typeface="+mn-lt"/>
          <a:ea typeface="+mn-ea"/>
          <a:cs typeface="+mn-cs"/>
        </a:defRPr>
      </a:lvl9pPr>
    </p:bodyStyle>
    <p:otherStyle>
      <a:defPPr>
        <a:defRPr lang="en-US"/>
      </a:defPPr>
      <a:lvl1pPr marL="0" algn="l" defTabSz="2880183" rtl="0" eaLnBrk="1" latinLnBrk="0" hangingPunct="1">
        <a:defRPr sz="5669" kern="1200">
          <a:solidFill>
            <a:schemeClr val="tx1"/>
          </a:solidFill>
          <a:latin typeface="+mn-lt"/>
          <a:ea typeface="+mn-ea"/>
          <a:cs typeface="+mn-cs"/>
        </a:defRPr>
      </a:lvl1pPr>
      <a:lvl2pPr marL="1440091" algn="l" defTabSz="2880183" rtl="0" eaLnBrk="1" latinLnBrk="0" hangingPunct="1">
        <a:defRPr sz="5669" kern="1200">
          <a:solidFill>
            <a:schemeClr val="tx1"/>
          </a:solidFill>
          <a:latin typeface="+mn-lt"/>
          <a:ea typeface="+mn-ea"/>
          <a:cs typeface="+mn-cs"/>
        </a:defRPr>
      </a:lvl2pPr>
      <a:lvl3pPr marL="2880183" algn="l" defTabSz="2880183" rtl="0" eaLnBrk="1" latinLnBrk="0" hangingPunct="1">
        <a:defRPr sz="5669" kern="1200">
          <a:solidFill>
            <a:schemeClr val="tx1"/>
          </a:solidFill>
          <a:latin typeface="+mn-lt"/>
          <a:ea typeface="+mn-ea"/>
          <a:cs typeface="+mn-cs"/>
        </a:defRPr>
      </a:lvl3pPr>
      <a:lvl4pPr marL="4320274" algn="l" defTabSz="2880183" rtl="0" eaLnBrk="1" latinLnBrk="0" hangingPunct="1">
        <a:defRPr sz="5669" kern="1200">
          <a:solidFill>
            <a:schemeClr val="tx1"/>
          </a:solidFill>
          <a:latin typeface="+mn-lt"/>
          <a:ea typeface="+mn-ea"/>
          <a:cs typeface="+mn-cs"/>
        </a:defRPr>
      </a:lvl4pPr>
      <a:lvl5pPr marL="5760366" algn="l" defTabSz="2880183" rtl="0" eaLnBrk="1" latinLnBrk="0" hangingPunct="1">
        <a:defRPr sz="5669" kern="1200">
          <a:solidFill>
            <a:schemeClr val="tx1"/>
          </a:solidFill>
          <a:latin typeface="+mn-lt"/>
          <a:ea typeface="+mn-ea"/>
          <a:cs typeface="+mn-cs"/>
        </a:defRPr>
      </a:lvl5pPr>
      <a:lvl6pPr marL="7200457" algn="l" defTabSz="2880183" rtl="0" eaLnBrk="1" latinLnBrk="0" hangingPunct="1">
        <a:defRPr sz="5669" kern="1200">
          <a:solidFill>
            <a:schemeClr val="tx1"/>
          </a:solidFill>
          <a:latin typeface="+mn-lt"/>
          <a:ea typeface="+mn-ea"/>
          <a:cs typeface="+mn-cs"/>
        </a:defRPr>
      </a:lvl6pPr>
      <a:lvl7pPr marL="8640548" algn="l" defTabSz="2880183" rtl="0" eaLnBrk="1" latinLnBrk="0" hangingPunct="1">
        <a:defRPr sz="5669" kern="1200">
          <a:solidFill>
            <a:schemeClr val="tx1"/>
          </a:solidFill>
          <a:latin typeface="+mn-lt"/>
          <a:ea typeface="+mn-ea"/>
          <a:cs typeface="+mn-cs"/>
        </a:defRPr>
      </a:lvl7pPr>
      <a:lvl8pPr marL="10080640" algn="l" defTabSz="2880183" rtl="0" eaLnBrk="1" latinLnBrk="0" hangingPunct="1">
        <a:defRPr sz="5669" kern="1200">
          <a:solidFill>
            <a:schemeClr val="tx1"/>
          </a:solidFill>
          <a:latin typeface="+mn-lt"/>
          <a:ea typeface="+mn-ea"/>
          <a:cs typeface="+mn-cs"/>
        </a:defRPr>
      </a:lvl8pPr>
      <a:lvl9pPr marL="11520731" algn="l" defTabSz="2880183" rtl="0" eaLnBrk="1" latinLnBrk="0" hangingPunct="1">
        <a:defRPr sz="5669" kern="1200">
          <a:solidFill>
            <a:schemeClr val="tx1"/>
          </a:solidFill>
          <a:latin typeface="+mn-lt"/>
          <a:ea typeface="+mn-ea"/>
          <a:cs typeface="+mn-cs"/>
        </a:defRPr>
      </a:lvl9pPr>
    </p:otherStyle>
  </p:txStyles>
  <p:extLst>
    <p:ext uri="{27BBF7A9-308A-43DC-89C8-2F10F3537804}">
      <p15:sldGuideLst xmlns:p15="http://schemas.microsoft.com/office/powerpoint/2012/main">
        <p15:guide id="1" pos="9882" userDrawn="1">
          <p15:clr>
            <a:srgbClr val="F26B43"/>
          </p15:clr>
        </p15:guide>
        <p15:guide id="3" pos="2142" userDrawn="1">
          <p15:clr>
            <a:srgbClr val="F26B43"/>
          </p15:clr>
        </p15:guide>
        <p15:guide id="4" pos="22050" userDrawn="1">
          <p15:clr>
            <a:srgbClr val="F26B43"/>
          </p15:clr>
        </p15:guide>
        <p15:guide id="5" orient="horz" pos="3440" userDrawn="1">
          <p15:clr>
            <a:srgbClr val="F26B43"/>
          </p15:clr>
        </p15:guide>
        <p15:guide id="6" orient="horz" pos="18443" userDrawn="1">
          <p15:clr>
            <a:srgbClr val="F26B43"/>
          </p15:clr>
        </p15:guide>
        <p15:guide id="7" pos="20929" userDrawn="1">
          <p15:clr>
            <a:srgbClr val="F26B43"/>
          </p15:clr>
        </p15:guide>
        <p15:guide id="8" pos="19810" userDrawn="1">
          <p15:clr>
            <a:srgbClr val="F26B43"/>
          </p15:clr>
        </p15:guide>
        <p15:guide id="9" pos="18727" userDrawn="1">
          <p15:clr>
            <a:srgbClr val="F26B43"/>
          </p15:clr>
        </p15:guide>
        <p15:guide id="10" pos="4382" userDrawn="1">
          <p15:clr>
            <a:srgbClr val="F26B43"/>
          </p15:clr>
        </p15:guide>
        <p15:guide id="11" pos="3251" userDrawn="1">
          <p15:clr>
            <a:srgbClr val="F26B43"/>
          </p15:clr>
        </p15:guide>
        <p15:guide id="12" pos="5456" userDrawn="1">
          <p15:clr>
            <a:srgbClr val="F26B43"/>
          </p15:clr>
        </p15:guide>
        <p15:guide id="13" pos="6565" userDrawn="1">
          <p15:clr>
            <a:srgbClr val="F26B43"/>
          </p15:clr>
        </p15:guide>
        <p15:guide id="14" pos="17627" userDrawn="1">
          <p15:clr>
            <a:srgbClr val="F26B43"/>
          </p15:clr>
        </p15:guide>
        <p15:guide id="15" pos="7673" userDrawn="1">
          <p15:clr>
            <a:srgbClr val="F26B43"/>
          </p15:clr>
        </p15:guide>
        <p15:guide id="16" pos="16519" userDrawn="1">
          <p15:clr>
            <a:srgbClr val="F26B43"/>
          </p15:clr>
        </p15:guide>
        <p15:guide id="17" pos="8795" userDrawn="1">
          <p15:clr>
            <a:srgbClr val="F26B43"/>
          </p15:clr>
        </p15:guide>
        <p15:guide id="18" pos="15410" userDrawn="1">
          <p15:clr>
            <a:srgbClr val="F26B43"/>
          </p15:clr>
        </p15:guide>
        <p15:guide id="19" pos="14310" userDrawn="1">
          <p15:clr>
            <a:srgbClr val="F26B43"/>
          </p15:clr>
        </p15:guide>
        <p15:guide id="20" pos="10987" userDrawn="1">
          <p15:clr>
            <a:srgbClr val="F26B43"/>
          </p15:clr>
        </p15:guide>
        <p15:guide id="21" pos="13205" userDrawn="1">
          <p15:clr>
            <a:srgbClr val="F26B43"/>
          </p15:clr>
        </p15:guide>
        <p15:guide id="23" pos="1071" userDrawn="1">
          <p15:clr>
            <a:srgbClr val="A4A3A4"/>
          </p15:clr>
        </p15:guide>
        <p15:guide id="24" pos="23121" userDrawn="1">
          <p15:clr>
            <a:srgbClr val="A4A3A4"/>
          </p15:clr>
        </p15:guide>
        <p15:guide id="25" orient="horz" pos="5381" userDrawn="1">
          <p15:clr>
            <a:srgbClr val="5ACBF0"/>
          </p15:clr>
        </p15:guide>
        <p15:guide id="26" orient="horz" pos="20175" userDrawn="1">
          <p15:clr>
            <a:srgbClr val="A4A3A4"/>
          </p15:clr>
        </p15:guide>
        <p15:guide id="27" orient="horz" pos="1713" userDrawn="1">
          <p15:clr>
            <a:srgbClr val="A4A3A4"/>
          </p15:clr>
        </p15:guide>
        <p15:guide id="28" orient="horz" pos="4813" userDrawn="1">
          <p15:clr>
            <a:srgbClr val="5ACBF0"/>
          </p15:clr>
        </p15:guide>
        <p15:guide id="29" orient="horz" pos="1262" userDrawn="1">
          <p15:clr>
            <a:srgbClr val="5ACBF0"/>
          </p15:clr>
        </p15:guide>
        <p15:guide id="30" orient="horz" pos="10944" userDrawn="1">
          <p15:clr>
            <a:srgbClr val="A4A3A4"/>
          </p15:clr>
        </p15:guide>
        <p15:guide id="31" pos="12096" userDrawn="1">
          <p15:clr>
            <a:srgbClr val="A4A3A4"/>
          </p15:clr>
        </p15:guide>
        <p15:guide id="32" pos="756" userDrawn="1">
          <p15:clr>
            <a:srgbClr val="547EBF"/>
          </p15:clr>
        </p15:guide>
        <p15:guide id="33" orient="horz" pos="1216" userDrawn="1">
          <p15:clr>
            <a:srgbClr val="547EBF"/>
          </p15:clr>
        </p15:guide>
        <p15:guide id="34" pos="23436" userDrawn="1">
          <p15:clr>
            <a:srgbClr val="547EBF"/>
          </p15:clr>
        </p15:guide>
        <p15:guide id="35" orient="horz" pos="20672" userDrawn="1">
          <p15:clr>
            <a:srgbClr val="547EBF"/>
          </p15:clr>
        </p15:guide>
        <p15:guide id="36" pos="12474" userDrawn="1">
          <p15:clr>
            <a:srgbClr val="547EBF"/>
          </p15:clr>
        </p15:guide>
        <p15:guide id="37" pos="11718" userDrawn="1">
          <p15:clr>
            <a:srgbClr val="547EBF"/>
          </p15:clr>
        </p15:guide>
        <p15:guide id="38" pos="6653" userDrawn="1">
          <p15:clr>
            <a:srgbClr val="547EBF"/>
          </p15:clr>
        </p15:guide>
        <p15:guide id="39" pos="5821" userDrawn="1">
          <p15:clr>
            <a:srgbClr val="547EBF"/>
          </p15:clr>
        </p15:guide>
        <p15:guide id="40" pos="17539" userDrawn="1">
          <p15:clr>
            <a:srgbClr val="547EBF"/>
          </p15:clr>
        </p15:guide>
        <p15:guide id="41" pos="18371" userDrawn="1">
          <p15:clr>
            <a:srgbClr val="547EBF"/>
          </p15:clr>
        </p15:guide>
        <p15:guide id="42" pos="15649" userDrawn="1">
          <p15:clr>
            <a:srgbClr val="9FCC3B"/>
          </p15:clr>
        </p15:guide>
        <p15:guide id="43" pos="16405" userDrawn="1">
          <p15:clr>
            <a:srgbClr val="9FCC3B"/>
          </p15:clr>
        </p15:guide>
        <p15:guide id="44" pos="8543" userDrawn="1">
          <p15:clr>
            <a:srgbClr val="9FCC3B"/>
          </p15:clr>
        </p15:guide>
        <p15:guide id="45" pos="7787" userDrawn="1">
          <p15:clr>
            <a:srgbClr val="9FCC3B"/>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2.jpg"/><Relationship Id="rId7" Type="http://schemas.openxmlformats.org/officeDocument/2006/relationships/hyperlink" Target="https://youtu.be/VRSLoZ9IrOQ" TargetMode="External"/><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hyperlink" Target="https://github.com/BharathPulindram/IOT-Final-Project" TargetMode="External"/><Relationship Id="rId4" Type="http://schemas.openxmlformats.org/officeDocument/2006/relationships/image" Target="../media/image3.png"/><Relationship Id="rId9"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7AC7C5F-7BB2-86AD-B5BF-0177D2022B7A}"/>
              </a:ext>
            </a:extLst>
          </p:cNvPr>
          <p:cNvSpPr/>
          <p:nvPr/>
        </p:nvSpPr>
        <p:spPr>
          <a:xfrm>
            <a:off x="0" y="-151213"/>
            <a:ext cx="38404800" cy="4686853"/>
          </a:xfrm>
          <a:prstGeom prst="rect">
            <a:avLst/>
          </a:prstGeom>
          <a:solidFill>
            <a:srgbClr val="0173BC"/>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772"/>
          </a:p>
        </p:txBody>
      </p:sp>
      <p:sp>
        <p:nvSpPr>
          <p:cNvPr id="11" name="Title 1">
            <a:extLst>
              <a:ext uri="{FF2B5EF4-FFF2-40B4-BE49-F238E27FC236}">
                <a16:creationId xmlns:a16="http://schemas.microsoft.com/office/drawing/2014/main" id="{D011F859-9D5C-8305-AA69-8EBAB47B6C0B}"/>
              </a:ext>
            </a:extLst>
          </p:cNvPr>
          <p:cNvSpPr>
            <a:spLocks noGrp="1"/>
          </p:cNvSpPr>
          <p:nvPr>
            <p:ph type="title"/>
          </p:nvPr>
        </p:nvSpPr>
        <p:spPr>
          <a:xfrm>
            <a:off x="5324529" y="-556470"/>
            <a:ext cx="31652986" cy="1857202"/>
          </a:xfrm>
        </p:spPr>
        <p:txBody>
          <a:bodyPr wrap="square" anchor="b">
            <a:normAutofit/>
          </a:bodyPr>
          <a:lstStyle/>
          <a:p>
            <a:r>
              <a:rPr lang="en-US" sz="8820" b="1" dirty="0">
                <a:solidFill>
                  <a:schemeClr val="bg1"/>
                </a:solidFill>
                <a:latin typeface="Calibri" panose="020F0502020204030204" pitchFamily="34" charset="0"/>
                <a:ea typeface="Calibri" panose="020F0502020204030204" pitchFamily="34" charset="0"/>
                <a:cs typeface="Calibri" panose="020F0502020204030204" pitchFamily="34" charset="0"/>
              </a:rPr>
              <a:t>Home Safety Monitoring using ESP32</a:t>
            </a:r>
          </a:p>
        </p:txBody>
      </p:sp>
      <p:sp>
        <p:nvSpPr>
          <p:cNvPr id="15" name="Rectangle: Rounded Corners 14">
            <a:extLst>
              <a:ext uri="{FF2B5EF4-FFF2-40B4-BE49-F238E27FC236}">
                <a16:creationId xmlns:a16="http://schemas.microsoft.com/office/drawing/2014/main" id="{B29BC2C3-4198-BBB6-6D6B-A3AE292519F8}"/>
              </a:ext>
            </a:extLst>
          </p:cNvPr>
          <p:cNvSpPr/>
          <p:nvPr/>
        </p:nvSpPr>
        <p:spPr>
          <a:xfrm>
            <a:off x="568833" y="5247497"/>
            <a:ext cx="5670709" cy="3884907"/>
          </a:xfrm>
          <a:prstGeom prst="round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21772"/>
          </a:p>
        </p:txBody>
      </p:sp>
      <p:sp>
        <p:nvSpPr>
          <p:cNvPr id="16" name="TextBox 15">
            <a:extLst>
              <a:ext uri="{FF2B5EF4-FFF2-40B4-BE49-F238E27FC236}">
                <a16:creationId xmlns:a16="http://schemas.microsoft.com/office/drawing/2014/main" id="{62472D9B-B7F7-BA3B-58EC-26F6E15556EA}"/>
              </a:ext>
            </a:extLst>
          </p:cNvPr>
          <p:cNvSpPr txBox="1"/>
          <p:nvPr/>
        </p:nvSpPr>
        <p:spPr>
          <a:xfrm>
            <a:off x="1255151" y="6773437"/>
            <a:ext cx="5670709" cy="1015534"/>
          </a:xfrm>
          <a:prstGeom prst="rect">
            <a:avLst/>
          </a:prstGeom>
          <a:noFill/>
        </p:spPr>
        <p:txBody>
          <a:bodyPr wrap="square" rtlCol="0">
            <a:spAutoFit/>
          </a:bodyPr>
          <a:lstStyle/>
          <a:p>
            <a:r>
              <a:rPr lang="en-US" sz="6000" b="1" dirty="0">
                <a:solidFill>
                  <a:schemeClr val="tx1">
                    <a:lumMod val="75000"/>
                    <a:lumOff val="25000"/>
                  </a:schemeClr>
                </a:solidFill>
                <a:latin typeface="Calibri" panose="020F0502020204030204" pitchFamily="34" charset="0"/>
                <a:cs typeface="Calibri" panose="020F0502020204030204" pitchFamily="34" charset="0"/>
              </a:rPr>
              <a:t>MOTIVATION</a:t>
            </a:r>
            <a:endParaRPr lang="en-US" sz="5999" b="1" dirty="0">
              <a:solidFill>
                <a:schemeClr val="tx1">
                  <a:lumMod val="75000"/>
                  <a:lumOff val="25000"/>
                </a:schemeClr>
              </a:solidFill>
              <a:latin typeface="Calibri" panose="020F0502020204030204" pitchFamily="34" charset="0"/>
              <a:cs typeface="Calibri" panose="020F0502020204030204" pitchFamily="34" charset="0"/>
            </a:endParaRPr>
          </a:p>
        </p:txBody>
      </p:sp>
      <p:sp>
        <p:nvSpPr>
          <p:cNvPr id="17" name="Rectangle: Rounded Corners 16">
            <a:extLst>
              <a:ext uri="{FF2B5EF4-FFF2-40B4-BE49-F238E27FC236}">
                <a16:creationId xmlns:a16="http://schemas.microsoft.com/office/drawing/2014/main" id="{EB35B3D4-8822-E5B3-8FAB-0CD6FD2DFC8D}"/>
              </a:ext>
            </a:extLst>
          </p:cNvPr>
          <p:cNvSpPr/>
          <p:nvPr/>
        </p:nvSpPr>
        <p:spPr>
          <a:xfrm>
            <a:off x="7507705" y="5247495"/>
            <a:ext cx="30497166" cy="3884907"/>
          </a:xfrm>
          <a:prstGeom prst="round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21772"/>
          </a:p>
        </p:txBody>
      </p:sp>
      <p:sp>
        <p:nvSpPr>
          <p:cNvPr id="18" name="TextBox 17">
            <a:extLst>
              <a:ext uri="{FF2B5EF4-FFF2-40B4-BE49-F238E27FC236}">
                <a16:creationId xmlns:a16="http://schemas.microsoft.com/office/drawing/2014/main" id="{1A805C23-7C5D-15F4-97EE-0905CC808F57}"/>
              </a:ext>
            </a:extLst>
          </p:cNvPr>
          <p:cNvSpPr txBox="1"/>
          <p:nvPr/>
        </p:nvSpPr>
        <p:spPr>
          <a:xfrm>
            <a:off x="7823200" y="5346753"/>
            <a:ext cx="29812803" cy="3170099"/>
          </a:xfrm>
          <a:prstGeom prst="rect">
            <a:avLst/>
          </a:prstGeom>
          <a:noFill/>
        </p:spPr>
        <p:txBody>
          <a:bodyPr wrap="square" rtlCol="0">
            <a:spAutoFit/>
          </a:bodyPr>
          <a:lstStyle/>
          <a:p>
            <a:pPr algn="just"/>
            <a:r>
              <a:rPr lang="en-US" sz="4000" dirty="0">
                <a:latin typeface="Calibri" panose="020F0502020204030204" pitchFamily="34" charset="0"/>
                <a:ea typeface="Calibri" panose="020F0502020204030204" pitchFamily="34" charset="0"/>
                <a:cs typeface="Calibri" panose="020F0502020204030204" pitchFamily="34" charset="0"/>
              </a:rPr>
              <a:t>Monitoring temperature, humidity, gas quality, air quality and the current household helps ensure a comfortable and healthy indoor environment. Poor air quality can lead to various health issues such as respiratory problems, allergies, and asthma. By monitoring temperature and humidity levels, you can optimize energy consumption by adjusting heating, ventilation, and air conditioning (HVAC) systems accordingly. By monitoring household count, we can adjust the air conditioning temperature automatically, thereby saving electricity. It is unsafe if more than the required people are crowded in an environment. Hence our project checks and provide safety measurements.</a:t>
            </a:r>
          </a:p>
        </p:txBody>
      </p:sp>
      <p:sp>
        <p:nvSpPr>
          <p:cNvPr id="21" name="Rectangle: Rounded Corners 20">
            <a:extLst>
              <a:ext uri="{FF2B5EF4-FFF2-40B4-BE49-F238E27FC236}">
                <a16:creationId xmlns:a16="http://schemas.microsoft.com/office/drawing/2014/main" id="{0C436700-5B21-47E6-C5BB-A8FC4DC7F1EA}"/>
              </a:ext>
            </a:extLst>
          </p:cNvPr>
          <p:cNvSpPr/>
          <p:nvPr/>
        </p:nvSpPr>
        <p:spPr>
          <a:xfrm>
            <a:off x="26915099" y="10023024"/>
            <a:ext cx="10838126" cy="1163396"/>
          </a:xfrm>
          <a:prstGeom prst="roundRect">
            <a:avLst>
              <a:gd name="adj" fmla="val 50000"/>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200" b="1" dirty="0">
                <a:solidFill>
                  <a:schemeClr val="bg2">
                    <a:lumMod val="25000"/>
                  </a:schemeClr>
                </a:solidFill>
                <a:latin typeface="Calibri" panose="020F0502020204030204" pitchFamily="34" charset="0"/>
                <a:cs typeface="Calibri" panose="020F0502020204030204" pitchFamily="34" charset="0"/>
              </a:rPr>
              <a:t>Circuit Diagram</a:t>
            </a:r>
          </a:p>
        </p:txBody>
      </p:sp>
      <p:sp>
        <p:nvSpPr>
          <p:cNvPr id="22" name="Rectangle: Rounded Corners 21">
            <a:extLst>
              <a:ext uri="{FF2B5EF4-FFF2-40B4-BE49-F238E27FC236}">
                <a16:creationId xmlns:a16="http://schemas.microsoft.com/office/drawing/2014/main" id="{3C68F2CE-DF0C-6D9B-70EC-F799A3C76FAD}"/>
              </a:ext>
            </a:extLst>
          </p:cNvPr>
          <p:cNvSpPr/>
          <p:nvPr/>
        </p:nvSpPr>
        <p:spPr>
          <a:xfrm>
            <a:off x="13741967" y="10023024"/>
            <a:ext cx="10838126" cy="1163396"/>
          </a:xfrm>
          <a:prstGeom prst="roundRect">
            <a:avLst>
              <a:gd name="adj" fmla="val 50000"/>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200" b="1" dirty="0">
                <a:solidFill>
                  <a:schemeClr val="bg2">
                    <a:lumMod val="25000"/>
                  </a:schemeClr>
                </a:solidFill>
                <a:latin typeface="Calibri" panose="020F0502020204030204" pitchFamily="34" charset="0"/>
                <a:cs typeface="Calibri" panose="020F0502020204030204" pitchFamily="34" charset="0"/>
              </a:rPr>
              <a:t>Source Code</a:t>
            </a:r>
          </a:p>
        </p:txBody>
      </p:sp>
      <p:sp>
        <p:nvSpPr>
          <p:cNvPr id="23" name="Rectangle: Rounded Corners 22">
            <a:extLst>
              <a:ext uri="{FF2B5EF4-FFF2-40B4-BE49-F238E27FC236}">
                <a16:creationId xmlns:a16="http://schemas.microsoft.com/office/drawing/2014/main" id="{AA651956-5E08-D88F-A440-7F3073AF1FFA}"/>
              </a:ext>
            </a:extLst>
          </p:cNvPr>
          <p:cNvSpPr/>
          <p:nvPr/>
        </p:nvSpPr>
        <p:spPr>
          <a:xfrm>
            <a:off x="568833" y="10115482"/>
            <a:ext cx="10838126" cy="1163396"/>
          </a:xfrm>
          <a:prstGeom prst="roundRect">
            <a:avLst>
              <a:gd name="adj" fmla="val 50000"/>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200" b="1" dirty="0">
                <a:solidFill>
                  <a:schemeClr val="bg2">
                    <a:lumMod val="25000"/>
                  </a:schemeClr>
                </a:solidFill>
                <a:latin typeface="Calibri" panose="020F0502020204030204" pitchFamily="34" charset="0"/>
                <a:cs typeface="Calibri" panose="020F0502020204030204" pitchFamily="34" charset="0"/>
              </a:rPr>
              <a:t>Hardware</a:t>
            </a:r>
            <a:endParaRPr lang="en-US" sz="15100" b="1" dirty="0">
              <a:solidFill>
                <a:schemeClr val="bg2">
                  <a:lumMod val="25000"/>
                </a:schemeClr>
              </a:solidFill>
              <a:latin typeface="Calibri" panose="020F0502020204030204" pitchFamily="34" charset="0"/>
              <a:cs typeface="Calibri" panose="020F0502020204030204" pitchFamily="34" charset="0"/>
            </a:endParaRPr>
          </a:p>
        </p:txBody>
      </p:sp>
      <p:sp>
        <p:nvSpPr>
          <p:cNvPr id="24" name="TextBox 23">
            <a:extLst>
              <a:ext uri="{FF2B5EF4-FFF2-40B4-BE49-F238E27FC236}">
                <a16:creationId xmlns:a16="http://schemas.microsoft.com/office/drawing/2014/main" id="{E856DB14-AB0F-AF41-3925-E21BEE1D9CFE}"/>
              </a:ext>
            </a:extLst>
          </p:cNvPr>
          <p:cNvSpPr txBox="1"/>
          <p:nvPr/>
        </p:nvSpPr>
        <p:spPr>
          <a:xfrm>
            <a:off x="4090506" y="1200389"/>
            <a:ext cx="34121033" cy="2127890"/>
          </a:xfrm>
          <a:prstGeom prst="rect">
            <a:avLst/>
          </a:prstGeom>
          <a:noFill/>
        </p:spPr>
        <p:txBody>
          <a:bodyPr wrap="square" rtlCol="0">
            <a:spAutoFit/>
          </a:bodyPr>
          <a:lstStyle/>
          <a:p>
            <a:pPr algn="ctr"/>
            <a:r>
              <a:rPr lang="en-US" sz="4409" dirty="0">
                <a:solidFill>
                  <a:schemeClr val="bg1"/>
                </a:solidFill>
                <a:latin typeface="Calibri" panose="020F0502020204030204" pitchFamily="34" charset="0"/>
                <a:ea typeface="Calibri" panose="020F0502020204030204" pitchFamily="34" charset="0"/>
                <a:cs typeface="Calibri" panose="020F0502020204030204" pitchFamily="34" charset="0"/>
              </a:rPr>
              <a:t>Bharath Kumar </a:t>
            </a:r>
            <a:r>
              <a:rPr lang="en-US" sz="4409" dirty="0" err="1">
                <a:solidFill>
                  <a:schemeClr val="bg1"/>
                </a:solidFill>
                <a:latin typeface="Calibri" panose="020F0502020204030204" pitchFamily="34" charset="0"/>
                <a:ea typeface="Calibri" panose="020F0502020204030204" pitchFamily="34" charset="0"/>
                <a:cs typeface="Calibri" panose="020F0502020204030204" pitchFamily="34" charset="0"/>
              </a:rPr>
              <a:t>Pulindram</a:t>
            </a:r>
            <a:r>
              <a:rPr lang="en-US" sz="4409" dirty="0">
                <a:solidFill>
                  <a:schemeClr val="bg1"/>
                </a:solidFill>
                <a:latin typeface="Calibri" panose="020F0502020204030204" pitchFamily="34" charset="0"/>
                <a:ea typeface="Calibri" panose="020F0502020204030204" pitchFamily="34" charset="0"/>
                <a:cs typeface="Calibri" panose="020F0502020204030204" pitchFamily="34" charset="0"/>
              </a:rPr>
              <a:t>, Padmanabha Reddy </a:t>
            </a:r>
            <a:r>
              <a:rPr lang="en-US" sz="4409" dirty="0" err="1">
                <a:solidFill>
                  <a:schemeClr val="bg1"/>
                </a:solidFill>
                <a:latin typeface="Calibri" panose="020F0502020204030204" pitchFamily="34" charset="0"/>
                <a:ea typeface="Calibri" panose="020F0502020204030204" pitchFamily="34" charset="0"/>
                <a:cs typeface="Calibri" panose="020F0502020204030204" pitchFamily="34" charset="0"/>
              </a:rPr>
              <a:t>Kottam</a:t>
            </a:r>
            <a:r>
              <a:rPr lang="en-US" sz="4409" dirty="0">
                <a:solidFill>
                  <a:schemeClr val="bg1"/>
                </a:solidFill>
                <a:latin typeface="Calibri" panose="020F0502020204030204" pitchFamily="34" charset="0"/>
                <a:ea typeface="Calibri" panose="020F0502020204030204" pitchFamily="34" charset="0"/>
                <a:cs typeface="Calibri" panose="020F0502020204030204" pitchFamily="34" charset="0"/>
              </a:rPr>
              <a:t>, Hari Kiran Reddy </a:t>
            </a:r>
            <a:r>
              <a:rPr lang="en-US" sz="4409" dirty="0" err="1">
                <a:solidFill>
                  <a:schemeClr val="bg1"/>
                </a:solidFill>
                <a:latin typeface="Calibri" panose="020F0502020204030204" pitchFamily="34" charset="0"/>
                <a:ea typeface="Calibri" panose="020F0502020204030204" pitchFamily="34" charset="0"/>
                <a:cs typeface="Calibri" panose="020F0502020204030204" pitchFamily="34" charset="0"/>
              </a:rPr>
              <a:t>Muthyala</a:t>
            </a:r>
            <a:r>
              <a:rPr lang="en-US" sz="4409" dirty="0">
                <a:solidFill>
                  <a:schemeClr val="bg1"/>
                </a:solidFill>
                <a:latin typeface="Calibri" panose="020F0502020204030204" pitchFamily="34" charset="0"/>
                <a:ea typeface="Calibri" panose="020F0502020204030204" pitchFamily="34" charset="0"/>
                <a:cs typeface="Calibri" panose="020F0502020204030204" pitchFamily="34" charset="0"/>
              </a:rPr>
              <a:t>, Sai Navya </a:t>
            </a:r>
            <a:r>
              <a:rPr lang="en-US" sz="4409" dirty="0" err="1">
                <a:solidFill>
                  <a:schemeClr val="bg1"/>
                </a:solidFill>
                <a:latin typeface="Calibri" panose="020F0502020204030204" pitchFamily="34" charset="0"/>
                <a:ea typeface="Calibri" panose="020F0502020204030204" pitchFamily="34" charset="0"/>
                <a:cs typeface="Calibri" panose="020F0502020204030204" pitchFamily="34" charset="0"/>
              </a:rPr>
              <a:t>Gundeboyina</a:t>
            </a:r>
            <a:r>
              <a:rPr lang="en-US" sz="4409" dirty="0">
                <a:solidFill>
                  <a:schemeClr val="bg1"/>
                </a:solidFill>
                <a:latin typeface="Calibri" panose="020F0502020204030204" pitchFamily="34" charset="0"/>
                <a:ea typeface="Calibri" panose="020F0502020204030204" pitchFamily="34" charset="0"/>
                <a:cs typeface="Calibri" panose="020F0502020204030204" pitchFamily="34" charset="0"/>
              </a:rPr>
              <a:t>, </a:t>
            </a:r>
          </a:p>
          <a:p>
            <a:pPr algn="ctr"/>
            <a:r>
              <a:rPr lang="en-US" sz="4409" dirty="0" err="1">
                <a:solidFill>
                  <a:schemeClr val="bg1"/>
                </a:solidFill>
                <a:latin typeface="Calibri" panose="020F0502020204030204" pitchFamily="34" charset="0"/>
                <a:ea typeface="Calibri" panose="020F0502020204030204" pitchFamily="34" charset="0"/>
                <a:cs typeface="Calibri" panose="020F0502020204030204" pitchFamily="34" charset="0"/>
              </a:rPr>
              <a:t>Vasanthi</a:t>
            </a:r>
            <a:r>
              <a:rPr lang="en-US" sz="4409" dirty="0">
                <a:solidFill>
                  <a:schemeClr val="bg1"/>
                </a:solidFill>
                <a:latin typeface="Calibri" panose="020F0502020204030204" pitchFamily="34" charset="0"/>
                <a:ea typeface="Calibri" panose="020F0502020204030204" pitchFamily="34" charset="0"/>
                <a:cs typeface="Calibri" panose="020F0502020204030204" pitchFamily="34" charset="0"/>
              </a:rPr>
              <a:t> Reddy </a:t>
            </a:r>
            <a:r>
              <a:rPr lang="en-US" sz="4409" dirty="0" err="1">
                <a:solidFill>
                  <a:schemeClr val="bg1"/>
                </a:solidFill>
                <a:latin typeface="Calibri" panose="020F0502020204030204" pitchFamily="34" charset="0"/>
                <a:ea typeface="Calibri" panose="020F0502020204030204" pitchFamily="34" charset="0"/>
                <a:cs typeface="Calibri" panose="020F0502020204030204" pitchFamily="34" charset="0"/>
              </a:rPr>
              <a:t>Gadireddy</a:t>
            </a:r>
            <a:r>
              <a:rPr lang="en-US" sz="4409" dirty="0">
                <a:solidFill>
                  <a:schemeClr val="bg1"/>
                </a:solidFill>
                <a:latin typeface="Calibri" panose="020F0502020204030204" pitchFamily="34" charset="0"/>
                <a:ea typeface="Calibri" panose="020F0502020204030204" pitchFamily="34" charset="0"/>
                <a:cs typeface="Calibri" panose="020F0502020204030204" pitchFamily="34" charset="0"/>
              </a:rPr>
              <a:t>, Bhavana Ravi Chandran, </a:t>
            </a:r>
            <a:r>
              <a:rPr lang="en-US" sz="4409" dirty="0" err="1">
                <a:solidFill>
                  <a:schemeClr val="bg1"/>
                </a:solidFill>
                <a:latin typeface="Calibri" panose="020F0502020204030204" pitchFamily="34" charset="0"/>
                <a:ea typeface="Calibri" panose="020F0502020204030204" pitchFamily="34" charset="0"/>
                <a:cs typeface="Calibri" panose="020F0502020204030204" pitchFamily="34" charset="0"/>
              </a:rPr>
              <a:t>Yasaswini</a:t>
            </a:r>
            <a:r>
              <a:rPr lang="en-US" sz="4409"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4409" dirty="0" err="1">
                <a:solidFill>
                  <a:schemeClr val="bg1"/>
                </a:solidFill>
                <a:latin typeface="Calibri" panose="020F0502020204030204" pitchFamily="34" charset="0"/>
                <a:ea typeface="Calibri" panose="020F0502020204030204" pitchFamily="34" charset="0"/>
                <a:cs typeface="Calibri" panose="020F0502020204030204" pitchFamily="34" charset="0"/>
              </a:rPr>
              <a:t>Allaparthi</a:t>
            </a:r>
            <a:endParaRPr lang="en-US" sz="4409"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just"/>
            <a:endParaRPr lang="en-US" sz="4409"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pic>
        <p:nvPicPr>
          <p:cNvPr id="26" name="Picture 25" descr="A picture containing font, logo, graphics, electric blue&#10;&#10;Description automatically generated">
            <a:extLst>
              <a:ext uri="{FF2B5EF4-FFF2-40B4-BE49-F238E27FC236}">
                <a16:creationId xmlns:a16="http://schemas.microsoft.com/office/drawing/2014/main" id="{10FF64DC-73B1-7F3B-1066-0706CA0FFCBB}"/>
              </a:ext>
            </a:extLst>
          </p:cNvPr>
          <p:cNvPicPr>
            <a:picLocks noChangeAspect="1"/>
          </p:cNvPicPr>
          <p:nvPr/>
        </p:nvPicPr>
        <p:blipFill>
          <a:blip r:embed="rId2"/>
          <a:stretch>
            <a:fillRect/>
          </a:stretch>
        </p:blipFill>
        <p:spPr>
          <a:xfrm>
            <a:off x="191517" y="0"/>
            <a:ext cx="5965429" cy="3587092"/>
          </a:xfrm>
          <a:prstGeom prst="rect">
            <a:avLst/>
          </a:prstGeom>
        </p:spPr>
      </p:pic>
      <p:sp>
        <p:nvSpPr>
          <p:cNvPr id="27" name="Rectangle 26">
            <a:extLst>
              <a:ext uri="{FF2B5EF4-FFF2-40B4-BE49-F238E27FC236}">
                <a16:creationId xmlns:a16="http://schemas.microsoft.com/office/drawing/2014/main" id="{06B7C31F-3DC1-F3CF-0BE2-E30F8C263B64}"/>
              </a:ext>
            </a:extLst>
          </p:cNvPr>
          <p:cNvSpPr/>
          <p:nvPr/>
        </p:nvSpPr>
        <p:spPr>
          <a:xfrm>
            <a:off x="0" y="4193384"/>
            <a:ext cx="38404800" cy="391886"/>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911"/>
          </a:p>
        </p:txBody>
      </p:sp>
      <p:sp>
        <p:nvSpPr>
          <p:cNvPr id="28" name="TextBox 27">
            <a:extLst>
              <a:ext uri="{FF2B5EF4-FFF2-40B4-BE49-F238E27FC236}">
                <a16:creationId xmlns:a16="http://schemas.microsoft.com/office/drawing/2014/main" id="{D2DC0625-D666-30E2-07F4-39DAEA562007}"/>
              </a:ext>
            </a:extLst>
          </p:cNvPr>
          <p:cNvSpPr txBox="1"/>
          <p:nvPr/>
        </p:nvSpPr>
        <p:spPr>
          <a:xfrm>
            <a:off x="13791115" y="2987286"/>
            <a:ext cx="34121033" cy="770852"/>
          </a:xfrm>
          <a:prstGeom prst="rect">
            <a:avLst/>
          </a:prstGeom>
          <a:noFill/>
        </p:spPr>
        <p:txBody>
          <a:bodyPr wrap="square" rtlCol="0">
            <a:spAutoFit/>
          </a:bodyPr>
          <a:lstStyle/>
          <a:p>
            <a:pPr algn="just"/>
            <a:r>
              <a:rPr lang="en-US" sz="4409" b="1" dirty="0">
                <a:solidFill>
                  <a:schemeClr val="bg1"/>
                </a:solidFill>
                <a:latin typeface="Calibri" panose="020F0502020204030204" pitchFamily="34" charset="0"/>
                <a:ea typeface="Calibri" panose="020F0502020204030204" pitchFamily="34" charset="0"/>
                <a:cs typeface="Calibri" panose="020F0502020204030204" pitchFamily="34" charset="0"/>
              </a:rPr>
              <a:t>Advisor: Dr. Sejun Song, University of Missouri, Kansas City</a:t>
            </a:r>
          </a:p>
        </p:txBody>
      </p:sp>
      <p:sp>
        <p:nvSpPr>
          <p:cNvPr id="3" name="Rectangle: Rounded Corners 2">
            <a:extLst>
              <a:ext uri="{FF2B5EF4-FFF2-40B4-BE49-F238E27FC236}">
                <a16:creationId xmlns:a16="http://schemas.microsoft.com/office/drawing/2014/main" id="{9CB6B6B5-C827-4CD0-B503-1C77E877EB44}"/>
              </a:ext>
            </a:extLst>
          </p:cNvPr>
          <p:cNvSpPr/>
          <p:nvPr/>
        </p:nvSpPr>
        <p:spPr>
          <a:xfrm>
            <a:off x="768977" y="12261957"/>
            <a:ext cx="10637981" cy="5111643"/>
          </a:xfrm>
          <a:prstGeom prst="round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200" b="1" dirty="0">
              <a:solidFill>
                <a:schemeClr val="bg2">
                  <a:lumMod val="25000"/>
                </a:schemeClr>
              </a:solidFill>
              <a:latin typeface="Calibri" panose="020F0502020204030204" pitchFamily="34" charset="0"/>
              <a:cs typeface="Calibri" panose="020F0502020204030204" pitchFamily="34" charset="0"/>
            </a:endParaRPr>
          </a:p>
        </p:txBody>
      </p:sp>
      <p:sp>
        <p:nvSpPr>
          <p:cNvPr id="4" name="TextBox 3">
            <a:extLst>
              <a:ext uri="{FF2B5EF4-FFF2-40B4-BE49-F238E27FC236}">
                <a16:creationId xmlns:a16="http://schemas.microsoft.com/office/drawing/2014/main" id="{E9B4344B-C112-4CE2-88AF-B44F8492108D}"/>
              </a:ext>
            </a:extLst>
          </p:cNvPr>
          <p:cNvSpPr txBox="1"/>
          <p:nvPr/>
        </p:nvSpPr>
        <p:spPr>
          <a:xfrm>
            <a:off x="1246933" y="12261958"/>
            <a:ext cx="3897720" cy="4708981"/>
          </a:xfrm>
          <a:prstGeom prst="rect">
            <a:avLst/>
          </a:prstGeom>
          <a:noFill/>
        </p:spPr>
        <p:txBody>
          <a:bodyPr wrap="square" rtlCol="0">
            <a:spAutoFit/>
          </a:bodyPr>
          <a:lstStyle/>
          <a:p>
            <a:pPr marL="857250" indent="-857250">
              <a:buFont typeface="Arial" panose="020B0604020202020204" pitchFamily="34" charset="0"/>
              <a:buChar char="•"/>
            </a:pPr>
            <a:r>
              <a:rPr lang="en-US" sz="6000" dirty="0">
                <a:latin typeface="Calibri" panose="020F0502020204030204" pitchFamily="34" charset="0"/>
                <a:cs typeface="Calibri" panose="020F0502020204030204" pitchFamily="34" charset="0"/>
              </a:rPr>
              <a:t>ESP32</a:t>
            </a:r>
          </a:p>
          <a:p>
            <a:pPr marL="857250" indent="-857250">
              <a:buFont typeface="Arial" panose="020B0604020202020204" pitchFamily="34" charset="0"/>
              <a:buChar char="•"/>
            </a:pPr>
            <a:r>
              <a:rPr lang="en-US" sz="6000" dirty="0">
                <a:latin typeface="Calibri" panose="020F0502020204030204" pitchFamily="34" charset="0"/>
                <a:cs typeface="Calibri" panose="020F0502020204030204" pitchFamily="34" charset="0"/>
              </a:rPr>
              <a:t>MQ5</a:t>
            </a:r>
          </a:p>
          <a:p>
            <a:pPr marL="857250" indent="-857250">
              <a:buFont typeface="Arial" panose="020B0604020202020204" pitchFamily="34" charset="0"/>
              <a:buChar char="•"/>
            </a:pPr>
            <a:r>
              <a:rPr lang="en-US" sz="6000" dirty="0">
                <a:latin typeface="Calibri" panose="020F0502020204030204" pitchFamily="34" charset="0"/>
                <a:cs typeface="Calibri" panose="020F0502020204030204" pitchFamily="34" charset="0"/>
              </a:rPr>
              <a:t>MQ2</a:t>
            </a:r>
          </a:p>
          <a:p>
            <a:pPr marL="857250" indent="-857250">
              <a:buFont typeface="Arial" panose="020B0604020202020204" pitchFamily="34" charset="0"/>
              <a:buChar char="•"/>
            </a:pPr>
            <a:r>
              <a:rPr lang="en-US" sz="6000" dirty="0">
                <a:latin typeface="Calibri" panose="020F0502020204030204" pitchFamily="34" charset="0"/>
                <a:cs typeface="Calibri" panose="020F0502020204030204" pitchFamily="34" charset="0"/>
              </a:rPr>
              <a:t>MQ135</a:t>
            </a:r>
          </a:p>
          <a:p>
            <a:pPr marL="857250" indent="-857250">
              <a:buFont typeface="Arial" panose="020B0604020202020204" pitchFamily="34" charset="0"/>
              <a:buChar char="•"/>
            </a:pPr>
            <a:r>
              <a:rPr lang="en-US" sz="6000" dirty="0">
                <a:latin typeface="Calibri" panose="020F0502020204030204" pitchFamily="34" charset="0"/>
                <a:cs typeface="Calibri" panose="020F0502020204030204" pitchFamily="34" charset="0"/>
              </a:rPr>
              <a:t>DHT 22</a:t>
            </a:r>
          </a:p>
        </p:txBody>
      </p:sp>
      <p:sp>
        <p:nvSpPr>
          <p:cNvPr id="19" name="Rectangle: Rounded Corners 18">
            <a:extLst>
              <a:ext uri="{FF2B5EF4-FFF2-40B4-BE49-F238E27FC236}">
                <a16:creationId xmlns:a16="http://schemas.microsoft.com/office/drawing/2014/main" id="{BC2DCE43-FDA7-425C-BDC2-C801AB2B5129}"/>
              </a:ext>
            </a:extLst>
          </p:cNvPr>
          <p:cNvSpPr/>
          <p:nvPr/>
        </p:nvSpPr>
        <p:spPr>
          <a:xfrm>
            <a:off x="13883409" y="12320117"/>
            <a:ext cx="10637981" cy="4901084"/>
          </a:xfrm>
          <a:prstGeom prst="round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200" b="1" dirty="0">
              <a:solidFill>
                <a:schemeClr val="bg2">
                  <a:lumMod val="25000"/>
                </a:schemeClr>
              </a:solidFill>
              <a:latin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6F433D28-62EF-4F83-BF77-81FDFA317D30}"/>
              </a:ext>
            </a:extLst>
          </p:cNvPr>
          <p:cNvSpPr txBox="1"/>
          <p:nvPr/>
        </p:nvSpPr>
        <p:spPr>
          <a:xfrm>
            <a:off x="14186687" y="12332936"/>
            <a:ext cx="10334703" cy="5078313"/>
          </a:xfrm>
          <a:prstGeom prst="rect">
            <a:avLst/>
          </a:prstGeom>
          <a:noFill/>
        </p:spPr>
        <p:txBody>
          <a:bodyPr wrap="square" rtlCol="0">
            <a:spAutoFit/>
          </a:bodyPr>
          <a:lstStyle/>
          <a:p>
            <a:pPr algn="just"/>
            <a:r>
              <a:rPr lang="en-US" sz="5400" dirty="0">
                <a:latin typeface="Calibri" panose="020F0502020204030204" pitchFamily="34" charset="0"/>
                <a:cs typeface="Calibri" panose="020F0502020204030204" pitchFamily="34" charset="0"/>
              </a:rPr>
              <a:t>Source code is written to capture data from dht22, mq135, mq2, mq5 sensors, count the household using IR sensors and write data to cloud. Code has </a:t>
            </a:r>
            <a:r>
              <a:rPr lang="en-US" sz="5400" dirty="0" err="1">
                <a:latin typeface="Calibri" panose="020F0502020204030204" pitchFamily="34" charset="0"/>
                <a:cs typeface="Calibri" panose="020F0502020204030204" pitchFamily="34" charset="0"/>
              </a:rPr>
              <a:t>wifi</a:t>
            </a:r>
            <a:r>
              <a:rPr lang="en-US" sz="5400" dirty="0">
                <a:latin typeface="Calibri" panose="020F0502020204030204" pitchFamily="34" charset="0"/>
                <a:cs typeface="Calibri" panose="020F0502020204030204" pitchFamily="34" charset="0"/>
              </a:rPr>
              <a:t> and </a:t>
            </a:r>
            <a:r>
              <a:rPr lang="en-US" sz="5400" dirty="0" err="1">
                <a:latin typeface="Calibri" panose="020F0502020204030204" pitchFamily="34" charset="0"/>
                <a:cs typeface="Calibri" panose="020F0502020204030204" pitchFamily="34" charset="0"/>
              </a:rPr>
              <a:t>blynk</a:t>
            </a:r>
            <a:r>
              <a:rPr lang="en-US" sz="5400" dirty="0">
                <a:latin typeface="Calibri" panose="020F0502020204030204" pitchFamily="34" charset="0"/>
                <a:cs typeface="Calibri" panose="020F0502020204030204" pitchFamily="34" charset="0"/>
              </a:rPr>
              <a:t> cloud configurations defined as well.</a:t>
            </a:r>
          </a:p>
        </p:txBody>
      </p:sp>
      <p:sp>
        <p:nvSpPr>
          <p:cNvPr id="25" name="Rectangle: Rounded Corners 24">
            <a:extLst>
              <a:ext uri="{FF2B5EF4-FFF2-40B4-BE49-F238E27FC236}">
                <a16:creationId xmlns:a16="http://schemas.microsoft.com/office/drawing/2014/main" id="{DA010F69-9092-49F6-9F11-74B58314CD86}"/>
              </a:ext>
            </a:extLst>
          </p:cNvPr>
          <p:cNvSpPr/>
          <p:nvPr/>
        </p:nvSpPr>
        <p:spPr>
          <a:xfrm>
            <a:off x="379621" y="18667103"/>
            <a:ext cx="10838126" cy="1163396"/>
          </a:xfrm>
          <a:prstGeom prst="roundRect">
            <a:avLst>
              <a:gd name="adj" fmla="val 50000"/>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200" b="1" dirty="0">
                <a:solidFill>
                  <a:schemeClr val="bg2">
                    <a:lumMod val="25000"/>
                  </a:schemeClr>
                </a:solidFill>
                <a:latin typeface="Calibri" panose="020F0502020204030204" pitchFamily="34" charset="0"/>
                <a:cs typeface="Calibri" panose="020F0502020204030204" pitchFamily="34" charset="0"/>
              </a:rPr>
              <a:t>Monitoring Zone</a:t>
            </a:r>
          </a:p>
        </p:txBody>
      </p:sp>
      <p:sp>
        <p:nvSpPr>
          <p:cNvPr id="29" name="Rectangle: Rounded Corners 28">
            <a:extLst>
              <a:ext uri="{FF2B5EF4-FFF2-40B4-BE49-F238E27FC236}">
                <a16:creationId xmlns:a16="http://schemas.microsoft.com/office/drawing/2014/main" id="{39B50972-4A7B-4F4F-97CA-F6D90EFBC860}"/>
              </a:ext>
            </a:extLst>
          </p:cNvPr>
          <p:cNvSpPr/>
          <p:nvPr/>
        </p:nvSpPr>
        <p:spPr>
          <a:xfrm>
            <a:off x="13741967" y="18724208"/>
            <a:ext cx="10838126" cy="1163396"/>
          </a:xfrm>
          <a:prstGeom prst="roundRect">
            <a:avLst>
              <a:gd name="adj" fmla="val 50000"/>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200" b="1" dirty="0">
                <a:solidFill>
                  <a:schemeClr val="bg2">
                    <a:lumMod val="25000"/>
                  </a:schemeClr>
                </a:solidFill>
                <a:latin typeface="Calibri" panose="020F0502020204030204" pitchFamily="34" charset="0"/>
                <a:cs typeface="Calibri" panose="020F0502020204030204" pitchFamily="34" charset="0"/>
              </a:rPr>
              <a:t>Data</a:t>
            </a:r>
          </a:p>
        </p:txBody>
      </p:sp>
      <p:sp>
        <p:nvSpPr>
          <p:cNvPr id="30" name="Rectangle: Rounded Corners 29">
            <a:extLst>
              <a:ext uri="{FF2B5EF4-FFF2-40B4-BE49-F238E27FC236}">
                <a16:creationId xmlns:a16="http://schemas.microsoft.com/office/drawing/2014/main" id="{B6B72FE7-3EEC-4C03-9C8F-CD3A54989B7C}"/>
              </a:ext>
            </a:extLst>
          </p:cNvPr>
          <p:cNvSpPr/>
          <p:nvPr/>
        </p:nvSpPr>
        <p:spPr>
          <a:xfrm>
            <a:off x="26763686" y="18667103"/>
            <a:ext cx="10838126" cy="1163396"/>
          </a:xfrm>
          <a:prstGeom prst="roundRect">
            <a:avLst>
              <a:gd name="adj" fmla="val 50000"/>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200" b="1" dirty="0">
                <a:solidFill>
                  <a:schemeClr val="bg2">
                    <a:lumMod val="25000"/>
                  </a:schemeClr>
                </a:solidFill>
                <a:latin typeface="Calibri" panose="020F0502020204030204" pitchFamily="34" charset="0"/>
                <a:cs typeface="Calibri" panose="020F0502020204030204" pitchFamily="34" charset="0"/>
              </a:rPr>
              <a:t>Results</a:t>
            </a:r>
          </a:p>
        </p:txBody>
      </p:sp>
      <p:sp>
        <p:nvSpPr>
          <p:cNvPr id="9" name="AutoShape 2">
            <a:extLst>
              <a:ext uri="{FF2B5EF4-FFF2-40B4-BE49-F238E27FC236}">
                <a16:creationId xmlns:a16="http://schemas.microsoft.com/office/drawing/2014/main" id="{FD4FE2D6-5F47-4E21-84BF-DF83F8C152A4}"/>
              </a:ext>
            </a:extLst>
          </p:cNvPr>
          <p:cNvSpPr>
            <a:spLocks noChangeAspect="1" noChangeArrowheads="1"/>
          </p:cNvSpPr>
          <p:nvPr/>
        </p:nvSpPr>
        <p:spPr bwMode="auto">
          <a:xfrm>
            <a:off x="19050001" y="17221201"/>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6911"/>
          </a:p>
        </p:txBody>
      </p:sp>
      <p:pic>
        <p:nvPicPr>
          <p:cNvPr id="12" name="Picture 11">
            <a:extLst>
              <a:ext uri="{FF2B5EF4-FFF2-40B4-BE49-F238E27FC236}">
                <a16:creationId xmlns:a16="http://schemas.microsoft.com/office/drawing/2014/main" id="{AEEB720B-CFDC-4145-BBBC-87F3A97D7ED6}"/>
              </a:ext>
            </a:extLst>
          </p:cNvPr>
          <p:cNvPicPr>
            <a:picLocks noChangeAspect="1"/>
          </p:cNvPicPr>
          <p:nvPr/>
        </p:nvPicPr>
        <p:blipFill>
          <a:blip r:embed="rId3"/>
          <a:srcRect/>
          <a:stretch/>
        </p:blipFill>
        <p:spPr>
          <a:xfrm>
            <a:off x="903061" y="20453349"/>
            <a:ext cx="10091515" cy="4559777"/>
          </a:xfrm>
          <a:prstGeom prst="rect">
            <a:avLst/>
          </a:prstGeom>
        </p:spPr>
      </p:pic>
      <p:sp>
        <p:nvSpPr>
          <p:cNvPr id="31" name="Rectangle: Rounded Corners 30">
            <a:extLst>
              <a:ext uri="{FF2B5EF4-FFF2-40B4-BE49-F238E27FC236}">
                <a16:creationId xmlns:a16="http://schemas.microsoft.com/office/drawing/2014/main" id="{9C9C096F-5851-4273-9D25-0418DFF45414}"/>
              </a:ext>
            </a:extLst>
          </p:cNvPr>
          <p:cNvSpPr/>
          <p:nvPr/>
        </p:nvSpPr>
        <p:spPr>
          <a:xfrm>
            <a:off x="13741967" y="20501163"/>
            <a:ext cx="10637981" cy="4559777"/>
          </a:xfrm>
          <a:prstGeom prst="round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200" b="1" dirty="0">
              <a:solidFill>
                <a:schemeClr val="bg2">
                  <a:lumMod val="25000"/>
                </a:schemeClr>
              </a:solidFill>
              <a:latin typeface="Calibri" panose="020F0502020204030204" pitchFamily="34" charset="0"/>
              <a:cs typeface="Calibri" panose="020F0502020204030204" pitchFamily="34" charset="0"/>
            </a:endParaRPr>
          </a:p>
        </p:txBody>
      </p:sp>
      <p:sp>
        <p:nvSpPr>
          <p:cNvPr id="32" name="TextBox 31">
            <a:extLst>
              <a:ext uri="{FF2B5EF4-FFF2-40B4-BE49-F238E27FC236}">
                <a16:creationId xmlns:a16="http://schemas.microsoft.com/office/drawing/2014/main" id="{00A5914B-7385-406B-977F-697AEEA164B5}"/>
              </a:ext>
            </a:extLst>
          </p:cNvPr>
          <p:cNvSpPr txBox="1"/>
          <p:nvPr/>
        </p:nvSpPr>
        <p:spPr>
          <a:xfrm>
            <a:off x="13883409" y="20716416"/>
            <a:ext cx="10035369" cy="3785652"/>
          </a:xfrm>
          <a:prstGeom prst="rect">
            <a:avLst/>
          </a:prstGeom>
          <a:noFill/>
        </p:spPr>
        <p:txBody>
          <a:bodyPr wrap="square" rtlCol="0">
            <a:spAutoFit/>
          </a:bodyPr>
          <a:lstStyle/>
          <a:p>
            <a:pPr algn="just"/>
            <a:r>
              <a:rPr lang="en-US" sz="6000" dirty="0">
                <a:latin typeface="Calibri" panose="020F0502020204030204" pitchFamily="34" charset="0"/>
                <a:cs typeface="Calibri" panose="020F0502020204030204" pitchFamily="34" charset="0"/>
              </a:rPr>
              <a:t>Data is recorded in </a:t>
            </a:r>
            <a:r>
              <a:rPr lang="en-US" sz="6000" dirty="0" err="1">
                <a:latin typeface="Calibri" panose="020F0502020204030204" pitchFamily="34" charset="0"/>
                <a:cs typeface="Calibri" panose="020F0502020204030204" pitchFamily="34" charset="0"/>
              </a:rPr>
              <a:t>blynk</a:t>
            </a:r>
            <a:r>
              <a:rPr lang="en-US" sz="6000" dirty="0">
                <a:latin typeface="Calibri" panose="020F0502020204030204" pitchFamily="34" charset="0"/>
                <a:cs typeface="Calibri" panose="020F0502020204030204" pitchFamily="34" charset="0"/>
              </a:rPr>
              <a:t> dashboard using </a:t>
            </a:r>
            <a:r>
              <a:rPr lang="en-US" sz="6000" dirty="0" err="1">
                <a:latin typeface="Calibri" panose="020F0502020204030204" pitchFamily="34" charset="0"/>
                <a:cs typeface="Calibri" panose="020F0502020204030204" pitchFamily="34" charset="0"/>
              </a:rPr>
              <a:t>blynk</a:t>
            </a:r>
            <a:r>
              <a:rPr lang="en-US" sz="6000" dirty="0">
                <a:latin typeface="Calibri" panose="020F0502020204030204" pitchFamily="34" charset="0"/>
                <a:cs typeface="Calibri" panose="020F0502020204030204" pitchFamily="34" charset="0"/>
              </a:rPr>
              <a:t> widgets and household controls such as door lock and alarm are visible.</a:t>
            </a:r>
          </a:p>
        </p:txBody>
      </p:sp>
      <p:sp>
        <p:nvSpPr>
          <p:cNvPr id="33" name="Rectangle: Rounded Corners 32">
            <a:extLst>
              <a:ext uri="{FF2B5EF4-FFF2-40B4-BE49-F238E27FC236}">
                <a16:creationId xmlns:a16="http://schemas.microsoft.com/office/drawing/2014/main" id="{F0838196-E70B-4386-9B6F-1C24D926A18C}"/>
              </a:ext>
            </a:extLst>
          </p:cNvPr>
          <p:cNvSpPr/>
          <p:nvPr/>
        </p:nvSpPr>
        <p:spPr>
          <a:xfrm>
            <a:off x="26863758" y="20501163"/>
            <a:ext cx="10637981" cy="4559777"/>
          </a:xfrm>
          <a:prstGeom prst="round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200" b="1" dirty="0">
              <a:solidFill>
                <a:schemeClr val="bg2">
                  <a:lumMod val="25000"/>
                </a:schemeClr>
              </a:solidFill>
              <a:latin typeface="Calibri" panose="020F0502020204030204" pitchFamily="34" charset="0"/>
              <a:cs typeface="Calibri" panose="020F0502020204030204" pitchFamily="34" charset="0"/>
            </a:endParaRPr>
          </a:p>
        </p:txBody>
      </p:sp>
      <p:sp>
        <p:nvSpPr>
          <p:cNvPr id="34" name="TextBox 33">
            <a:extLst>
              <a:ext uri="{FF2B5EF4-FFF2-40B4-BE49-F238E27FC236}">
                <a16:creationId xmlns:a16="http://schemas.microsoft.com/office/drawing/2014/main" id="{8B325375-FF2D-40C8-BAEF-D427EE5F4E7E}"/>
              </a:ext>
            </a:extLst>
          </p:cNvPr>
          <p:cNvSpPr txBox="1"/>
          <p:nvPr/>
        </p:nvSpPr>
        <p:spPr>
          <a:xfrm>
            <a:off x="27466369" y="20765809"/>
            <a:ext cx="9432758" cy="4247317"/>
          </a:xfrm>
          <a:prstGeom prst="rect">
            <a:avLst/>
          </a:prstGeom>
          <a:noFill/>
        </p:spPr>
        <p:txBody>
          <a:bodyPr wrap="square" rtlCol="0">
            <a:spAutoFit/>
          </a:bodyPr>
          <a:lstStyle/>
          <a:p>
            <a:pPr algn="just"/>
            <a:r>
              <a:rPr lang="en-US" sz="5400" dirty="0">
                <a:latin typeface="Calibri" panose="020F0502020204030204" pitchFamily="34" charset="0"/>
                <a:cs typeface="Calibri" panose="020F0502020204030204" pitchFamily="34" charset="0"/>
              </a:rPr>
              <a:t>All the metrics are measured by gauges, heat maps are visible in the dashboard, door lock and unlock is visualized based on the household count.</a:t>
            </a:r>
          </a:p>
        </p:txBody>
      </p:sp>
      <p:sp>
        <p:nvSpPr>
          <p:cNvPr id="35" name="Rectangle: Rounded Corners 34">
            <a:extLst>
              <a:ext uri="{FF2B5EF4-FFF2-40B4-BE49-F238E27FC236}">
                <a16:creationId xmlns:a16="http://schemas.microsoft.com/office/drawing/2014/main" id="{0F33BCC3-3C18-4F67-8B1D-3A58DD264840}"/>
              </a:ext>
            </a:extLst>
          </p:cNvPr>
          <p:cNvSpPr/>
          <p:nvPr/>
        </p:nvSpPr>
        <p:spPr>
          <a:xfrm>
            <a:off x="379621" y="26055328"/>
            <a:ext cx="10838126" cy="1163396"/>
          </a:xfrm>
          <a:prstGeom prst="roundRect">
            <a:avLst>
              <a:gd name="adj" fmla="val 50000"/>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200" b="1" dirty="0">
                <a:solidFill>
                  <a:schemeClr val="bg2">
                    <a:lumMod val="25000"/>
                  </a:schemeClr>
                </a:solidFill>
                <a:latin typeface="Calibri" panose="020F0502020204030204" pitchFamily="34" charset="0"/>
                <a:cs typeface="Calibri" panose="020F0502020204030204" pitchFamily="34" charset="0"/>
              </a:rPr>
              <a:t>Results</a:t>
            </a:r>
          </a:p>
        </p:txBody>
      </p:sp>
      <p:sp>
        <p:nvSpPr>
          <p:cNvPr id="36" name="Rectangle: Rounded Corners 35">
            <a:extLst>
              <a:ext uri="{FF2B5EF4-FFF2-40B4-BE49-F238E27FC236}">
                <a16:creationId xmlns:a16="http://schemas.microsoft.com/office/drawing/2014/main" id="{0754C30F-638E-4D3B-B95A-F781ABCC638F}"/>
              </a:ext>
            </a:extLst>
          </p:cNvPr>
          <p:cNvSpPr/>
          <p:nvPr/>
        </p:nvSpPr>
        <p:spPr>
          <a:xfrm>
            <a:off x="13630937" y="26055328"/>
            <a:ext cx="23870801" cy="1163396"/>
          </a:xfrm>
          <a:prstGeom prst="roundRect">
            <a:avLst>
              <a:gd name="adj" fmla="val 50000"/>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200" b="1" dirty="0">
                <a:solidFill>
                  <a:schemeClr val="bg2">
                    <a:lumMod val="25000"/>
                  </a:schemeClr>
                </a:solidFill>
                <a:latin typeface="Calibri" panose="020F0502020204030204" pitchFamily="34" charset="0"/>
                <a:cs typeface="Calibri" panose="020F0502020204030204" pitchFamily="34" charset="0"/>
              </a:rPr>
              <a:t>Conclusion</a:t>
            </a:r>
          </a:p>
        </p:txBody>
      </p:sp>
      <p:sp>
        <p:nvSpPr>
          <p:cNvPr id="38" name="Rectangle: Rounded Corners 37">
            <a:extLst>
              <a:ext uri="{FF2B5EF4-FFF2-40B4-BE49-F238E27FC236}">
                <a16:creationId xmlns:a16="http://schemas.microsoft.com/office/drawing/2014/main" id="{97D80744-2793-4FD2-BF76-ED689DB9903A}"/>
              </a:ext>
            </a:extLst>
          </p:cNvPr>
          <p:cNvSpPr/>
          <p:nvPr/>
        </p:nvSpPr>
        <p:spPr>
          <a:xfrm>
            <a:off x="13642778" y="28092875"/>
            <a:ext cx="23664927" cy="4901084"/>
          </a:xfrm>
          <a:prstGeom prst="round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200" b="1" dirty="0">
              <a:solidFill>
                <a:schemeClr val="bg2">
                  <a:lumMod val="25000"/>
                </a:schemeClr>
              </a:solidFill>
              <a:latin typeface="Calibri" panose="020F0502020204030204" pitchFamily="34" charset="0"/>
              <a:cs typeface="Calibri" panose="020F0502020204030204" pitchFamily="34" charset="0"/>
            </a:endParaRPr>
          </a:p>
        </p:txBody>
      </p:sp>
      <p:sp>
        <p:nvSpPr>
          <p:cNvPr id="39" name="TextBox 38">
            <a:extLst>
              <a:ext uri="{FF2B5EF4-FFF2-40B4-BE49-F238E27FC236}">
                <a16:creationId xmlns:a16="http://schemas.microsoft.com/office/drawing/2014/main" id="{F8E59DC2-3569-4336-B85F-3EECC21B6AE2}"/>
              </a:ext>
            </a:extLst>
          </p:cNvPr>
          <p:cNvSpPr txBox="1"/>
          <p:nvPr/>
        </p:nvSpPr>
        <p:spPr>
          <a:xfrm>
            <a:off x="14344578" y="28082198"/>
            <a:ext cx="22632937" cy="5078313"/>
          </a:xfrm>
          <a:prstGeom prst="rect">
            <a:avLst/>
          </a:prstGeom>
          <a:noFill/>
        </p:spPr>
        <p:txBody>
          <a:bodyPr wrap="square" rtlCol="0">
            <a:spAutoFit/>
          </a:bodyPr>
          <a:lstStyle/>
          <a:p>
            <a:pPr algn="just"/>
            <a:r>
              <a:rPr lang="en-US" sz="5400" dirty="0">
                <a:latin typeface="Calibri" panose="020F0502020204030204" pitchFamily="34" charset="0"/>
                <a:cs typeface="Calibri" panose="020F0502020204030204" pitchFamily="34" charset="0"/>
              </a:rPr>
              <a:t>We are able to log the temperature, humidity, air quality, gas quality data, count the number of household moving in and out and lock the door when the threshold amount of people is reached. Based on this data, air conditioning can be altered, check for crowd in rooms, check for air quality during cooking and use safety precautions, provide a healthy environment for people living in an environment.</a:t>
            </a:r>
          </a:p>
        </p:txBody>
      </p:sp>
      <p:pic>
        <p:nvPicPr>
          <p:cNvPr id="2" name="Picture 1">
            <a:extLst>
              <a:ext uri="{FF2B5EF4-FFF2-40B4-BE49-F238E27FC236}">
                <a16:creationId xmlns:a16="http://schemas.microsoft.com/office/drawing/2014/main" id="{BFA66E0C-640C-ADC0-216F-DBA70018D9FF}"/>
              </a:ext>
            </a:extLst>
          </p:cNvPr>
          <p:cNvPicPr>
            <a:picLocks noChangeAspect="1"/>
          </p:cNvPicPr>
          <p:nvPr/>
        </p:nvPicPr>
        <p:blipFill>
          <a:blip r:embed="rId4"/>
          <a:srcRect/>
          <a:stretch/>
        </p:blipFill>
        <p:spPr>
          <a:xfrm>
            <a:off x="459450" y="27759770"/>
            <a:ext cx="11056889" cy="5234189"/>
          </a:xfrm>
          <a:prstGeom prst="rect">
            <a:avLst/>
          </a:prstGeom>
        </p:spPr>
      </p:pic>
      <p:pic>
        <p:nvPicPr>
          <p:cNvPr id="10" name="Picture 9" descr="A picture containing black, darkness&#10;&#10;Description automatically generated">
            <a:hlinkClick r:id="rId5"/>
            <a:extLst>
              <a:ext uri="{FF2B5EF4-FFF2-40B4-BE49-F238E27FC236}">
                <a16:creationId xmlns:a16="http://schemas.microsoft.com/office/drawing/2014/main" id="{8127B25F-07D2-C2F0-FA99-ADFE7077CB38}"/>
              </a:ext>
            </a:extLst>
          </p:cNvPr>
          <p:cNvPicPr>
            <a:picLocks noChangeAspect="1"/>
          </p:cNvPicPr>
          <p:nvPr/>
        </p:nvPicPr>
        <p:blipFill>
          <a:blip r:embed="rId6"/>
          <a:stretch>
            <a:fillRect/>
          </a:stretch>
        </p:blipFill>
        <p:spPr>
          <a:xfrm>
            <a:off x="31137726" y="33327064"/>
            <a:ext cx="1145095" cy="1145095"/>
          </a:xfrm>
          <a:prstGeom prst="rect">
            <a:avLst/>
          </a:prstGeom>
        </p:spPr>
      </p:pic>
      <p:pic>
        <p:nvPicPr>
          <p:cNvPr id="20" name="Picture 19" descr="A red and white play button&#10;&#10;Description automatically generated with medium confidence">
            <a:hlinkClick r:id="rId7"/>
            <a:extLst>
              <a:ext uri="{FF2B5EF4-FFF2-40B4-BE49-F238E27FC236}">
                <a16:creationId xmlns:a16="http://schemas.microsoft.com/office/drawing/2014/main" id="{02FBC3C9-1A01-1B91-0D95-4D86A70CB9ED}"/>
              </a:ext>
            </a:extLst>
          </p:cNvPr>
          <p:cNvPicPr>
            <a:picLocks noChangeAspect="1"/>
          </p:cNvPicPr>
          <p:nvPr/>
        </p:nvPicPr>
        <p:blipFill>
          <a:blip r:embed="rId8"/>
          <a:stretch>
            <a:fillRect/>
          </a:stretch>
        </p:blipFill>
        <p:spPr>
          <a:xfrm>
            <a:off x="32674210" y="32314511"/>
            <a:ext cx="4142929" cy="3107197"/>
          </a:xfrm>
          <a:prstGeom prst="rect">
            <a:avLst/>
          </a:prstGeom>
        </p:spPr>
      </p:pic>
      <p:sp>
        <p:nvSpPr>
          <p:cNvPr id="6" name="TextBox 5">
            <a:extLst>
              <a:ext uri="{FF2B5EF4-FFF2-40B4-BE49-F238E27FC236}">
                <a16:creationId xmlns:a16="http://schemas.microsoft.com/office/drawing/2014/main" id="{FFDE30BB-9D71-0743-D040-12BC1EDB310D}"/>
              </a:ext>
            </a:extLst>
          </p:cNvPr>
          <p:cNvSpPr txBox="1"/>
          <p:nvPr/>
        </p:nvSpPr>
        <p:spPr>
          <a:xfrm>
            <a:off x="5987895" y="12320117"/>
            <a:ext cx="5453074" cy="4708981"/>
          </a:xfrm>
          <a:prstGeom prst="rect">
            <a:avLst/>
          </a:prstGeom>
          <a:noFill/>
        </p:spPr>
        <p:txBody>
          <a:bodyPr wrap="square" rtlCol="0">
            <a:spAutoFit/>
          </a:bodyPr>
          <a:lstStyle/>
          <a:p>
            <a:pPr marL="857250" indent="-857250">
              <a:buFont typeface="Arial" panose="020B0604020202020204" pitchFamily="34" charset="0"/>
              <a:buChar char="•"/>
            </a:pPr>
            <a:r>
              <a:rPr lang="en-US" sz="6000" dirty="0">
                <a:latin typeface="Calibri" panose="020F0502020204030204" pitchFamily="34" charset="0"/>
                <a:cs typeface="Calibri" panose="020F0502020204030204" pitchFamily="34" charset="0"/>
              </a:rPr>
              <a:t>IR Sensors</a:t>
            </a:r>
          </a:p>
          <a:p>
            <a:pPr marL="857250" indent="-857250">
              <a:buFont typeface="Arial" panose="020B0604020202020204" pitchFamily="34" charset="0"/>
              <a:buChar char="•"/>
            </a:pPr>
            <a:r>
              <a:rPr lang="en-US" sz="6000" dirty="0">
                <a:latin typeface="Calibri" panose="020F0502020204030204" pitchFamily="34" charset="0"/>
                <a:cs typeface="Calibri" panose="020F0502020204030204" pitchFamily="34" charset="0"/>
              </a:rPr>
              <a:t>LEDs</a:t>
            </a:r>
          </a:p>
          <a:p>
            <a:pPr marL="857250" indent="-857250">
              <a:buFont typeface="Arial" panose="020B0604020202020204" pitchFamily="34" charset="0"/>
              <a:buChar char="•"/>
            </a:pPr>
            <a:r>
              <a:rPr lang="en-US" sz="6000" dirty="0">
                <a:latin typeface="Calibri" panose="020F0502020204030204" pitchFamily="34" charset="0"/>
                <a:cs typeface="Calibri" panose="020F0502020204030204" pitchFamily="34" charset="0"/>
              </a:rPr>
              <a:t>Jumper Wires</a:t>
            </a:r>
          </a:p>
          <a:p>
            <a:pPr marL="857250" indent="-857250">
              <a:buFont typeface="Arial" panose="020B0604020202020204" pitchFamily="34" charset="0"/>
              <a:buChar char="•"/>
            </a:pPr>
            <a:r>
              <a:rPr lang="en-US" sz="6000" dirty="0">
                <a:latin typeface="Calibri" panose="020F0502020204030204" pitchFamily="34" charset="0"/>
                <a:cs typeface="Calibri" panose="020F0502020204030204" pitchFamily="34" charset="0"/>
              </a:rPr>
              <a:t>Breadboard</a:t>
            </a:r>
          </a:p>
          <a:p>
            <a:pPr marL="857250" indent="-857250">
              <a:buFont typeface="Arial" panose="020B0604020202020204" pitchFamily="34" charset="0"/>
              <a:buChar char="•"/>
            </a:pPr>
            <a:r>
              <a:rPr lang="en-US" sz="6000" dirty="0">
                <a:latin typeface="Calibri" panose="020F0502020204030204" pitchFamily="34" charset="0"/>
                <a:cs typeface="Calibri" panose="020F0502020204030204" pitchFamily="34" charset="0"/>
              </a:rPr>
              <a:t>PM5 Sensor</a:t>
            </a:r>
          </a:p>
        </p:txBody>
      </p:sp>
      <p:pic>
        <p:nvPicPr>
          <p:cNvPr id="14" name="Picture 13">
            <a:extLst>
              <a:ext uri="{FF2B5EF4-FFF2-40B4-BE49-F238E27FC236}">
                <a16:creationId xmlns:a16="http://schemas.microsoft.com/office/drawing/2014/main" id="{86A1C925-F99A-BBE2-6EAB-E0C1886FA299}"/>
              </a:ext>
            </a:extLst>
          </p:cNvPr>
          <p:cNvPicPr>
            <a:picLocks noChangeAspect="1"/>
          </p:cNvPicPr>
          <p:nvPr/>
        </p:nvPicPr>
        <p:blipFill>
          <a:blip r:embed="rId9"/>
          <a:stretch>
            <a:fillRect/>
          </a:stretch>
        </p:blipFill>
        <p:spPr>
          <a:xfrm>
            <a:off x="27896633" y="12016323"/>
            <a:ext cx="9411072" cy="5128704"/>
          </a:xfrm>
          <a:prstGeom prst="rect">
            <a:avLst/>
          </a:prstGeom>
        </p:spPr>
      </p:pic>
    </p:spTree>
    <p:extLst>
      <p:ext uri="{BB962C8B-B14F-4D97-AF65-F5344CB8AC3E}">
        <p14:creationId xmlns:p14="http://schemas.microsoft.com/office/powerpoint/2010/main" val="2259308896"/>
      </p:ext>
    </p:extLst>
  </p:cSld>
  <p:clrMapOvr>
    <a:masterClrMapping/>
  </p:clrMapOvr>
</p:sld>
</file>

<file path=ppt/theme/theme1.xml><?xml version="1.0" encoding="utf-8"?>
<a:theme xmlns:a="http://schemas.openxmlformats.org/drawingml/2006/main" name="FrostyVTI">
  <a:themeElements>
    <a:clrScheme name="Frosty">
      <a:dk1>
        <a:sysClr val="windowText" lastClr="000000"/>
      </a:dk1>
      <a:lt1>
        <a:sysClr val="window" lastClr="FFFFFF"/>
      </a:lt1>
      <a:dk2>
        <a:srgbClr val="0B2827"/>
      </a:dk2>
      <a:lt2>
        <a:srgbClr val="DAE3E3"/>
      </a:lt2>
      <a:accent1>
        <a:srgbClr val="767E37"/>
      </a:accent1>
      <a:accent2>
        <a:srgbClr val="B495C2"/>
      </a:accent2>
      <a:accent3>
        <a:srgbClr val="8FA3A3"/>
      </a:accent3>
      <a:accent4>
        <a:srgbClr val="CE7F01"/>
      </a:accent4>
      <a:accent5>
        <a:srgbClr val="D15A29"/>
      </a:accent5>
      <a:accent6>
        <a:srgbClr val="B88470"/>
      </a:accent6>
      <a:hlink>
        <a:srgbClr val="B57001"/>
      </a:hlink>
      <a:folHlink>
        <a:srgbClr val="996209"/>
      </a:folHlink>
    </a:clrScheme>
    <a:fontScheme name="Frosted Leaf">
      <a:majorFont>
        <a:latin typeface="Goudy Old Style"/>
        <a:ea typeface=""/>
        <a:cs typeface=""/>
      </a:majorFont>
      <a:minorFont>
        <a:latin typeface="Avenir Next LT Pro"/>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rostyVTI" id="{DD283BC3-E0B6-4E4B-91CF-F0F54D51BB21}" vid="{3EE220F7-F497-4893-BE1F-7BB1D607421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D1309999-888E-44BA-A188-888AF21B1F1C}">
  <ds:schemaRefs>
    <ds:schemaRef ds:uri="http://schemas.microsoft.com/sharepoint/v3/contenttype/forms"/>
  </ds:schemaRefs>
</ds:datastoreItem>
</file>

<file path=customXml/itemProps2.xml><?xml version="1.0" encoding="utf-8"?>
<ds:datastoreItem xmlns:ds="http://schemas.openxmlformats.org/officeDocument/2006/customXml" ds:itemID="{2579673F-CE33-48F3-A011-3563BBD9464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1CF82A0-F4E3-45B7-AF6D-1D89198889C4}">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docProps/app.xml><?xml version="1.0" encoding="utf-8"?>
<Properties xmlns="http://schemas.openxmlformats.org/officeDocument/2006/extended-properties" xmlns:vt="http://schemas.openxmlformats.org/officeDocument/2006/docPropsVTypes">
  <Template>Frosted design</Template>
  <TotalTime>522</TotalTime>
  <Words>349</Words>
  <Application>Microsoft Office PowerPoint</Application>
  <PresentationFormat>Custom</PresentationFormat>
  <Paragraphs>28</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Avenir Next LT Pro</vt:lpstr>
      <vt:lpstr>Calibri</vt:lpstr>
      <vt:lpstr>Goudy Old Style</vt:lpstr>
      <vt:lpstr>Wingdings</vt:lpstr>
      <vt:lpstr>FrostyVTI</vt:lpstr>
      <vt:lpstr>Home Safety Monitoring using ESP32</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Temperature, Humidity and Air Quality Monitoring using ESP32</dc:title>
  <dc:creator>Bhavyanth Kondapalli</dc:creator>
  <cp:lastModifiedBy>Kondapalli, Bhavyanth</cp:lastModifiedBy>
  <cp:revision>55</cp:revision>
  <dcterms:created xsi:type="dcterms:W3CDTF">2023-05-13T16:49:59Z</dcterms:created>
  <dcterms:modified xsi:type="dcterms:W3CDTF">2023-12-12T05:08:30Z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