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6"/>
  </p:notesMasterIdLst>
  <p:sldIdLst>
    <p:sldId id="366" r:id="rId3"/>
    <p:sldId id="369" r:id="rId4"/>
    <p:sldId id="3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721A9-E13E-4D8E-9506-40BF805E8D8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142D-0C76-4AA8-A9D1-6C86358D6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0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42D-0C76-4AA8-A9D1-6C86358D6B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12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60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0228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prstClr val="white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63034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431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394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323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2998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5848EA7-8D7C-4A7B-9182-7C1202EDBFB1}"/>
              </a:ext>
            </a:extLst>
          </p:cNvPr>
          <p:cNvSpPr/>
          <p:nvPr userDrawn="1"/>
        </p:nvSpPr>
        <p:spPr>
          <a:xfrm>
            <a:off x="5550122" y="732974"/>
            <a:ext cx="6641878" cy="6125027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1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433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3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>
            <a:off x="0" y="2698314"/>
            <a:ext cx="6262141" cy="4159686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36" name="Text Placeholder 30">
            <a:extLst>
              <a:ext uri="{FF2B5EF4-FFF2-40B4-BE49-F238E27FC236}">
                <a16:creationId xmlns="" xmlns:a16="http://schemas.microsoft.com/office/drawing/2014/main" id="{A694DB54-BE04-4A4E-A6EE-DAEE5E62E6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6493" y="1370345"/>
            <a:ext cx="3017520" cy="468481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E2060C84-FD71-4961-82B4-7C268461C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6493" y="948199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="" xmlns:a16="http://schemas.microsoft.com/office/drawing/2014/main" id="{2004AAFC-35BA-48A1-8C05-845440E48D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5898" y="948199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4963915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601839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spcAft>
                <a:spcPts val="0"/>
              </a:spcAft>
              <a:defRPr sz="18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029586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286886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2F5FD05B-1971-40EF-87B3-AD5F161F85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93774" y="1370346"/>
            <a:ext cx="3017520" cy="1951038"/>
          </a:xfrm>
          <a:prstGeom prst="rect">
            <a:avLst/>
          </a:prstGeom>
        </p:spPr>
        <p:txBody>
          <a:bodyPr>
            <a:noAutofit/>
          </a:bodyPr>
          <a:lstStyle>
            <a:lvl1pPr marL="233363" marR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C387DD03-5B9B-4915-A35C-BA24C495D5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6896" y="3683544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="" xmlns:a16="http://schemas.microsoft.com/office/drawing/2014/main" id="{F174517F-7F9E-4498-9850-A802720315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4772" y="4105691"/>
            <a:ext cx="3017520" cy="195103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762628" y="1028252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70A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1480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lled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43981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Placeholder 10">
            <a:extLst>
              <a:ext uri="{FF2B5EF4-FFF2-40B4-BE49-F238E27FC236}">
                <a16:creationId xmlns="" xmlns:a16="http://schemas.microsoft.com/office/drawing/2014/main" id="{709E13E3-3323-4A67-80E2-F91981229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2420"/>
          <a:stretch/>
        </p:blipFill>
        <p:spPr>
          <a:xfrm>
            <a:off x="4253790" y="-2148"/>
            <a:ext cx="7938210" cy="689827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068960"/>
            <a:ext cx="6696124" cy="337538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spcAft>
                <a:spcPts val="18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  <a:endParaRPr lang="pt-PT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798370-07F4-412F-86CE-30C026EA6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002973"/>
            <a:ext cx="10044635" cy="85953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cxnSp>
        <p:nvCxnSpPr>
          <p:cNvPr id="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3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prstClr val="white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3239166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57">
          <p15:clr>
            <a:srgbClr val="FBAE40"/>
          </p15:clr>
        </p15:guide>
        <p15:guide id="3" pos="687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218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73354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92760" y="1556793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92760" y="3320915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2760" y="5085036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013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="" xmlns:a16="http://schemas.microsoft.com/office/drawing/2014/main" id="{F55AA728-28C9-4E2C-9F9C-ED1CE98A5CD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3487371"/>
            <a:ext cx="1285954" cy="1201696"/>
            <a:chOff x="-163" y="-158"/>
            <a:chExt cx="2854" cy="2667"/>
          </a:xfrm>
        </p:grpSpPr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C00D10BF-495F-4321-9BCA-1A6DC376E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" y="-158"/>
              <a:ext cx="2854" cy="2667"/>
            </a:xfrm>
            <a:custGeom>
              <a:avLst/>
              <a:gdLst>
                <a:gd name="T0" fmla="*/ 153 w 1067"/>
                <a:gd name="T1" fmla="*/ 780 h 997"/>
                <a:gd name="T2" fmla="*/ 256 w 1067"/>
                <a:gd name="T3" fmla="*/ 149 h 997"/>
                <a:gd name="T4" fmla="*/ 914 w 1067"/>
                <a:gd name="T5" fmla="*/ 241 h 997"/>
                <a:gd name="T6" fmla="*/ 794 w 1067"/>
                <a:gd name="T7" fmla="*/ 848 h 997"/>
                <a:gd name="T8" fmla="*/ 153 w 1067"/>
                <a:gd name="T9" fmla="*/ 780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7" h="997">
                  <a:moveTo>
                    <a:pt x="153" y="780"/>
                  </a:moveTo>
                  <a:cubicBezTo>
                    <a:pt x="0" y="580"/>
                    <a:pt x="46" y="297"/>
                    <a:pt x="256" y="149"/>
                  </a:cubicBezTo>
                  <a:cubicBezTo>
                    <a:pt x="466" y="0"/>
                    <a:pt x="760" y="42"/>
                    <a:pt x="914" y="241"/>
                  </a:cubicBezTo>
                  <a:cubicBezTo>
                    <a:pt x="1067" y="441"/>
                    <a:pt x="1004" y="700"/>
                    <a:pt x="794" y="848"/>
                  </a:cubicBezTo>
                  <a:cubicBezTo>
                    <a:pt x="584" y="997"/>
                    <a:pt x="307" y="979"/>
                    <a:pt x="153" y="780"/>
                  </a:cubicBezTo>
                </a:path>
              </a:pathLst>
            </a:custGeom>
            <a:solidFill>
              <a:srgbClr val="8708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="" xmlns:a16="http://schemas.microsoft.com/office/drawing/2014/main" id="{FC345721-3D86-455D-A3E5-6A031E916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" y="535"/>
              <a:ext cx="465" cy="500"/>
            </a:xfrm>
            <a:custGeom>
              <a:avLst/>
              <a:gdLst>
                <a:gd name="T0" fmla="*/ 71 w 174"/>
                <a:gd name="T1" fmla="*/ 178 h 187"/>
                <a:gd name="T2" fmla="*/ 8 w 174"/>
                <a:gd name="T3" fmla="*/ 78 h 187"/>
                <a:gd name="T4" fmla="*/ 98 w 174"/>
                <a:gd name="T5" fmla="*/ 9 h 187"/>
                <a:gd name="T6" fmla="*/ 167 w 174"/>
                <a:gd name="T7" fmla="*/ 110 h 187"/>
                <a:gd name="T8" fmla="*/ 71 w 174"/>
                <a:gd name="T9" fmla="*/ 1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87">
                  <a:moveTo>
                    <a:pt x="71" y="178"/>
                  </a:moveTo>
                  <a:cubicBezTo>
                    <a:pt x="26" y="169"/>
                    <a:pt x="0" y="125"/>
                    <a:pt x="8" y="78"/>
                  </a:cubicBezTo>
                  <a:cubicBezTo>
                    <a:pt x="15" y="31"/>
                    <a:pt x="53" y="0"/>
                    <a:pt x="98" y="9"/>
                  </a:cubicBezTo>
                  <a:cubicBezTo>
                    <a:pt x="144" y="18"/>
                    <a:pt x="174" y="63"/>
                    <a:pt x="167" y="110"/>
                  </a:cubicBezTo>
                  <a:cubicBezTo>
                    <a:pt x="159" y="157"/>
                    <a:pt x="116" y="187"/>
                    <a:pt x="71" y="178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="" xmlns:a16="http://schemas.microsoft.com/office/drawing/2014/main" id="{88996DE1-792D-4B62-9A86-687AFAF8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1075"/>
              <a:ext cx="821" cy="543"/>
            </a:xfrm>
            <a:custGeom>
              <a:avLst/>
              <a:gdLst>
                <a:gd name="T0" fmla="*/ 49 w 307"/>
                <a:gd name="T1" fmla="*/ 182 h 203"/>
                <a:gd name="T2" fmla="*/ 8 w 307"/>
                <a:gd name="T3" fmla="*/ 118 h 203"/>
                <a:gd name="T4" fmla="*/ 192 w 307"/>
                <a:gd name="T5" fmla="*/ 23 h 203"/>
                <a:gd name="T6" fmla="*/ 303 w 307"/>
                <a:gd name="T7" fmla="*/ 135 h 203"/>
                <a:gd name="T8" fmla="*/ 307 w 307"/>
                <a:gd name="T9" fmla="*/ 172 h 203"/>
                <a:gd name="T10" fmla="*/ 49 w 307"/>
                <a:gd name="T11" fmla="*/ 18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203">
                  <a:moveTo>
                    <a:pt x="49" y="182"/>
                  </a:moveTo>
                  <a:cubicBezTo>
                    <a:pt x="19" y="177"/>
                    <a:pt x="0" y="148"/>
                    <a:pt x="8" y="118"/>
                  </a:cubicBezTo>
                  <a:cubicBezTo>
                    <a:pt x="24" y="58"/>
                    <a:pt x="85" y="0"/>
                    <a:pt x="192" y="23"/>
                  </a:cubicBezTo>
                  <a:cubicBezTo>
                    <a:pt x="246" y="35"/>
                    <a:pt x="291" y="79"/>
                    <a:pt x="303" y="135"/>
                  </a:cubicBezTo>
                  <a:cubicBezTo>
                    <a:pt x="306" y="148"/>
                    <a:pt x="307" y="160"/>
                    <a:pt x="307" y="172"/>
                  </a:cubicBezTo>
                  <a:cubicBezTo>
                    <a:pt x="236" y="169"/>
                    <a:pt x="168" y="203"/>
                    <a:pt x="49" y="182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="" xmlns:a16="http://schemas.microsoft.com/office/drawing/2014/main" id="{99A3E024-557A-4737-A486-DB81CBFED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575"/>
              <a:ext cx="527" cy="570"/>
            </a:xfrm>
            <a:custGeom>
              <a:avLst/>
              <a:gdLst>
                <a:gd name="T0" fmla="*/ 105 w 197"/>
                <a:gd name="T1" fmla="*/ 209 h 213"/>
                <a:gd name="T2" fmla="*/ 196 w 197"/>
                <a:gd name="T3" fmla="*/ 100 h 213"/>
                <a:gd name="T4" fmla="*/ 99 w 197"/>
                <a:gd name="T5" fmla="*/ 4 h 213"/>
                <a:gd name="T6" fmla="*/ 2 w 197"/>
                <a:gd name="T7" fmla="*/ 113 h 213"/>
                <a:gd name="T8" fmla="*/ 105 w 197"/>
                <a:gd name="T9" fmla="*/ 20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13">
                  <a:moveTo>
                    <a:pt x="105" y="209"/>
                  </a:moveTo>
                  <a:cubicBezTo>
                    <a:pt x="160" y="205"/>
                    <a:pt x="197" y="156"/>
                    <a:pt x="196" y="100"/>
                  </a:cubicBezTo>
                  <a:cubicBezTo>
                    <a:pt x="194" y="43"/>
                    <a:pt x="154" y="0"/>
                    <a:pt x="99" y="4"/>
                  </a:cubicBezTo>
                  <a:cubicBezTo>
                    <a:pt x="44" y="8"/>
                    <a:pt x="0" y="57"/>
                    <a:pt x="2" y="113"/>
                  </a:cubicBezTo>
                  <a:cubicBezTo>
                    <a:pt x="3" y="170"/>
                    <a:pt x="50" y="213"/>
                    <a:pt x="105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="" xmlns:a16="http://schemas.microsoft.com/office/drawing/2014/main" id="{B91EABC1-BAA9-4368-93ED-01B2A8854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1209"/>
              <a:ext cx="986" cy="647"/>
            </a:xfrm>
            <a:custGeom>
              <a:avLst/>
              <a:gdLst>
                <a:gd name="T0" fmla="*/ 1 w 369"/>
                <a:gd name="T1" fmla="*/ 207 h 242"/>
                <a:gd name="T2" fmla="*/ 5 w 369"/>
                <a:gd name="T3" fmla="*/ 162 h 242"/>
                <a:gd name="T4" fmla="*/ 137 w 369"/>
                <a:gd name="T5" fmla="*/ 28 h 242"/>
                <a:gd name="T6" fmla="*/ 356 w 369"/>
                <a:gd name="T7" fmla="*/ 131 h 242"/>
                <a:gd name="T8" fmla="*/ 304 w 369"/>
                <a:gd name="T9" fmla="*/ 218 h 242"/>
                <a:gd name="T10" fmla="*/ 1 w 369"/>
                <a:gd name="T11" fmla="*/ 20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242">
                  <a:moveTo>
                    <a:pt x="1" y="207"/>
                  </a:moveTo>
                  <a:cubicBezTo>
                    <a:pt x="0" y="193"/>
                    <a:pt x="2" y="178"/>
                    <a:pt x="5" y="162"/>
                  </a:cubicBezTo>
                  <a:cubicBezTo>
                    <a:pt x="20" y="95"/>
                    <a:pt x="72" y="42"/>
                    <a:pt x="137" y="28"/>
                  </a:cubicBezTo>
                  <a:cubicBezTo>
                    <a:pt x="260" y="0"/>
                    <a:pt x="333" y="62"/>
                    <a:pt x="356" y="131"/>
                  </a:cubicBezTo>
                  <a:cubicBezTo>
                    <a:pt x="369" y="170"/>
                    <a:pt x="344" y="212"/>
                    <a:pt x="304" y="218"/>
                  </a:cubicBezTo>
                  <a:cubicBezTo>
                    <a:pt x="165" y="242"/>
                    <a:pt x="85" y="203"/>
                    <a:pt x="1" y="2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="" xmlns:a16="http://schemas.microsoft.com/office/drawing/2014/main" id="{A10900A1-B639-4F4D-B2A8-3302F49771B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1642923"/>
            <a:ext cx="1279250" cy="1195892"/>
            <a:chOff x="-223" y="-210"/>
            <a:chExt cx="3852" cy="3601"/>
          </a:xfrm>
        </p:grpSpPr>
        <p:sp>
          <p:nvSpPr>
            <p:cNvPr id="24" name="Freeform 31">
              <a:extLst>
                <a:ext uri="{FF2B5EF4-FFF2-40B4-BE49-F238E27FC236}">
                  <a16:creationId xmlns="" xmlns:a16="http://schemas.microsoft.com/office/drawing/2014/main" id="{63E2A064-7520-4F5E-83E0-1D9A7E44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3" y="-210"/>
              <a:ext cx="3852" cy="3601"/>
            </a:xfrm>
            <a:custGeom>
              <a:avLst/>
              <a:gdLst>
                <a:gd name="T0" fmla="*/ 207 w 1442"/>
                <a:gd name="T1" fmla="*/ 1053 h 1347"/>
                <a:gd name="T2" fmla="*/ 346 w 1442"/>
                <a:gd name="T3" fmla="*/ 201 h 1347"/>
                <a:gd name="T4" fmla="*/ 1235 w 1442"/>
                <a:gd name="T5" fmla="*/ 326 h 1347"/>
                <a:gd name="T6" fmla="*/ 1073 w 1442"/>
                <a:gd name="T7" fmla="*/ 1147 h 1347"/>
                <a:gd name="T8" fmla="*/ 207 w 1442"/>
                <a:gd name="T9" fmla="*/ 105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2" h="1347">
                  <a:moveTo>
                    <a:pt x="207" y="1053"/>
                  </a:moveTo>
                  <a:cubicBezTo>
                    <a:pt x="0" y="783"/>
                    <a:pt x="62" y="401"/>
                    <a:pt x="346" y="201"/>
                  </a:cubicBezTo>
                  <a:cubicBezTo>
                    <a:pt x="629" y="0"/>
                    <a:pt x="1028" y="56"/>
                    <a:pt x="1235" y="326"/>
                  </a:cubicBezTo>
                  <a:cubicBezTo>
                    <a:pt x="1442" y="596"/>
                    <a:pt x="1357" y="946"/>
                    <a:pt x="1073" y="1147"/>
                  </a:cubicBezTo>
                  <a:cubicBezTo>
                    <a:pt x="790" y="1347"/>
                    <a:pt x="415" y="1324"/>
                    <a:pt x="207" y="1053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="" xmlns:a16="http://schemas.microsoft.com/office/drawing/2014/main" id="{E00548ED-7E30-4648-88C9-25FEB979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672"/>
              <a:ext cx="870" cy="1045"/>
            </a:xfrm>
            <a:custGeom>
              <a:avLst/>
              <a:gdLst>
                <a:gd name="T0" fmla="*/ 71 w 326"/>
                <a:gd name="T1" fmla="*/ 391 h 391"/>
                <a:gd name="T2" fmla="*/ 1 w 326"/>
                <a:gd name="T3" fmla="*/ 390 h 391"/>
                <a:gd name="T4" fmla="*/ 0 w 326"/>
                <a:gd name="T5" fmla="*/ 172 h 391"/>
                <a:gd name="T6" fmla="*/ 95 w 326"/>
                <a:gd name="T7" fmla="*/ 13 h 391"/>
                <a:gd name="T8" fmla="*/ 223 w 326"/>
                <a:gd name="T9" fmla="*/ 8 h 391"/>
                <a:gd name="T10" fmla="*/ 326 w 326"/>
                <a:gd name="T11" fmla="*/ 164 h 391"/>
                <a:gd name="T12" fmla="*/ 326 w 326"/>
                <a:gd name="T13" fmla="*/ 385 h 391"/>
                <a:gd name="T14" fmla="*/ 263 w 326"/>
                <a:gd name="T15" fmla="*/ 385 h 391"/>
                <a:gd name="T16" fmla="*/ 263 w 326"/>
                <a:gd name="T17" fmla="*/ 164 h 391"/>
                <a:gd name="T18" fmla="*/ 210 w 326"/>
                <a:gd name="T19" fmla="*/ 78 h 391"/>
                <a:gd name="T20" fmla="*/ 117 w 326"/>
                <a:gd name="T21" fmla="*/ 80 h 391"/>
                <a:gd name="T22" fmla="*/ 71 w 326"/>
                <a:gd name="T23" fmla="*/ 172 h 391"/>
                <a:gd name="T24" fmla="*/ 71 w 326"/>
                <a:gd name="T2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391">
                  <a:moveTo>
                    <a:pt x="71" y="391"/>
                  </a:moveTo>
                  <a:cubicBezTo>
                    <a:pt x="1" y="390"/>
                    <a:pt x="1" y="390"/>
                    <a:pt x="1" y="390"/>
                  </a:cubicBezTo>
                  <a:cubicBezTo>
                    <a:pt x="2" y="324"/>
                    <a:pt x="0" y="174"/>
                    <a:pt x="0" y="172"/>
                  </a:cubicBezTo>
                  <a:cubicBezTo>
                    <a:pt x="0" y="140"/>
                    <a:pt x="0" y="43"/>
                    <a:pt x="95" y="13"/>
                  </a:cubicBezTo>
                  <a:cubicBezTo>
                    <a:pt x="132" y="1"/>
                    <a:pt x="176" y="0"/>
                    <a:pt x="223" y="8"/>
                  </a:cubicBezTo>
                  <a:cubicBezTo>
                    <a:pt x="289" y="20"/>
                    <a:pt x="326" y="77"/>
                    <a:pt x="326" y="164"/>
                  </a:cubicBezTo>
                  <a:cubicBezTo>
                    <a:pt x="326" y="385"/>
                    <a:pt x="326" y="385"/>
                    <a:pt x="326" y="385"/>
                  </a:cubicBezTo>
                  <a:cubicBezTo>
                    <a:pt x="263" y="385"/>
                    <a:pt x="263" y="385"/>
                    <a:pt x="263" y="385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12"/>
                    <a:pt x="240" y="86"/>
                    <a:pt x="210" y="78"/>
                  </a:cubicBezTo>
                  <a:cubicBezTo>
                    <a:pt x="176" y="69"/>
                    <a:pt x="142" y="73"/>
                    <a:pt x="117" y="80"/>
                  </a:cubicBezTo>
                  <a:cubicBezTo>
                    <a:pt x="89" y="89"/>
                    <a:pt x="71" y="108"/>
                    <a:pt x="71" y="172"/>
                  </a:cubicBezTo>
                  <a:cubicBezTo>
                    <a:pt x="71" y="178"/>
                    <a:pt x="73" y="325"/>
                    <a:pt x="71" y="391"/>
                  </a:cubicBezTo>
                </a:path>
              </a:pathLst>
            </a:custGeom>
            <a:solidFill>
              <a:srgbClr val="12AB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="" xmlns:a16="http://schemas.microsoft.com/office/drawing/2014/main" id="{7DF3B566-6491-43A9-B36C-C70A39590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1429"/>
              <a:ext cx="1408" cy="927"/>
            </a:xfrm>
            <a:custGeom>
              <a:avLst/>
              <a:gdLst>
                <a:gd name="T0" fmla="*/ 98 w 527"/>
                <a:gd name="T1" fmla="*/ 344 h 347"/>
                <a:gd name="T2" fmla="*/ 433 w 527"/>
                <a:gd name="T3" fmla="*/ 344 h 347"/>
                <a:gd name="T4" fmla="*/ 524 w 527"/>
                <a:gd name="T5" fmla="*/ 231 h 347"/>
                <a:gd name="T6" fmla="*/ 524 w 527"/>
                <a:gd name="T7" fmla="*/ 12 h 347"/>
                <a:gd name="T8" fmla="*/ 97 w 527"/>
                <a:gd name="T9" fmla="*/ 7 h 347"/>
                <a:gd name="T10" fmla="*/ 0 w 527"/>
                <a:gd name="T11" fmla="*/ 121 h 347"/>
                <a:gd name="T12" fmla="*/ 1 w 527"/>
                <a:gd name="T13" fmla="*/ 258 h 347"/>
                <a:gd name="T14" fmla="*/ 98 w 527"/>
                <a:gd name="T15" fmla="*/ 34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7" h="347">
                  <a:moveTo>
                    <a:pt x="98" y="344"/>
                  </a:moveTo>
                  <a:cubicBezTo>
                    <a:pt x="154" y="347"/>
                    <a:pt x="392" y="347"/>
                    <a:pt x="433" y="344"/>
                  </a:cubicBezTo>
                  <a:cubicBezTo>
                    <a:pt x="507" y="337"/>
                    <a:pt x="527" y="325"/>
                    <a:pt x="524" y="231"/>
                  </a:cubicBezTo>
                  <a:cubicBezTo>
                    <a:pt x="524" y="231"/>
                    <a:pt x="524" y="98"/>
                    <a:pt x="524" y="12"/>
                  </a:cubicBezTo>
                  <a:cubicBezTo>
                    <a:pt x="399" y="5"/>
                    <a:pt x="172" y="0"/>
                    <a:pt x="97" y="7"/>
                  </a:cubicBezTo>
                  <a:cubicBezTo>
                    <a:pt x="29" y="13"/>
                    <a:pt x="0" y="31"/>
                    <a:pt x="0" y="121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1" y="326"/>
                    <a:pt x="23" y="341"/>
                    <a:pt x="98" y="3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="" xmlns:a16="http://schemas.microsoft.com/office/drawing/2014/main" id="{88320A64-FAD9-4C64-9B53-156412CFA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1621"/>
              <a:ext cx="270" cy="292"/>
            </a:xfrm>
            <a:custGeom>
              <a:avLst/>
              <a:gdLst>
                <a:gd name="T0" fmla="*/ 54 w 101"/>
                <a:gd name="T1" fmla="*/ 107 h 109"/>
                <a:gd name="T2" fmla="*/ 101 w 101"/>
                <a:gd name="T3" fmla="*/ 51 h 109"/>
                <a:gd name="T4" fmla="*/ 51 w 101"/>
                <a:gd name="T5" fmla="*/ 2 h 109"/>
                <a:gd name="T6" fmla="*/ 1 w 101"/>
                <a:gd name="T7" fmla="*/ 58 h 109"/>
                <a:gd name="T8" fmla="*/ 54 w 101"/>
                <a:gd name="T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9">
                  <a:moveTo>
                    <a:pt x="54" y="107"/>
                  </a:moveTo>
                  <a:cubicBezTo>
                    <a:pt x="82" y="105"/>
                    <a:pt x="101" y="80"/>
                    <a:pt x="101" y="51"/>
                  </a:cubicBezTo>
                  <a:cubicBezTo>
                    <a:pt x="100" y="22"/>
                    <a:pt x="79" y="0"/>
                    <a:pt x="51" y="2"/>
                  </a:cubicBezTo>
                  <a:cubicBezTo>
                    <a:pt x="22" y="3"/>
                    <a:pt x="0" y="29"/>
                    <a:pt x="1" y="58"/>
                  </a:cubicBezTo>
                  <a:cubicBezTo>
                    <a:pt x="2" y="87"/>
                    <a:pt x="25" y="109"/>
                    <a:pt x="54" y="107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="" xmlns:a16="http://schemas.microsoft.com/office/drawing/2014/main" id="{6F95B647-B7B5-433E-A77A-04C22AF5D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1878"/>
              <a:ext cx="238" cy="273"/>
            </a:xfrm>
            <a:custGeom>
              <a:avLst/>
              <a:gdLst>
                <a:gd name="T0" fmla="*/ 67 w 238"/>
                <a:gd name="T1" fmla="*/ 0 h 273"/>
                <a:gd name="T2" fmla="*/ 0 w 238"/>
                <a:gd name="T3" fmla="*/ 273 h 273"/>
                <a:gd name="T4" fmla="*/ 238 w 238"/>
                <a:gd name="T5" fmla="*/ 273 h 273"/>
                <a:gd name="T6" fmla="*/ 165 w 238"/>
                <a:gd name="T7" fmla="*/ 0 h 273"/>
                <a:gd name="T8" fmla="*/ 67 w 238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73">
                  <a:moveTo>
                    <a:pt x="67" y="0"/>
                  </a:moveTo>
                  <a:lnTo>
                    <a:pt x="0" y="273"/>
                  </a:lnTo>
                  <a:lnTo>
                    <a:pt x="238" y="273"/>
                  </a:lnTo>
                  <a:lnTo>
                    <a:pt x="165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  <p:grpSp>
        <p:nvGrpSpPr>
          <p:cNvPr id="32" name="Group 12">
            <a:extLst>
              <a:ext uri="{FF2B5EF4-FFF2-40B4-BE49-F238E27FC236}">
                <a16:creationId xmlns="" xmlns:a16="http://schemas.microsoft.com/office/drawing/2014/main" id="{B03705AC-ADA5-4143-92DC-8EE1552331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76729" y="5168264"/>
            <a:ext cx="1288364" cy="1201696"/>
            <a:chOff x="-60" y="-50"/>
            <a:chExt cx="996" cy="929"/>
          </a:xfrm>
        </p:grpSpPr>
        <p:sp>
          <p:nvSpPr>
            <p:cNvPr id="33" name="Freeform 13">
              <a:extLst>
                <a:ext uri="{FF2B5EF4-FFF2-40B4-BE49-F238E27FC236}">
                  <a16:creationId xmlns="" xmlns:a16="http://schemas.microsoft.com/office/drawing/2014/main" id="{9AE3823F-4D56-4BE9-8E66-6870A0281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" y="-50"/>
              <a:ext cx="996" cy="929"/>
            </a:xfrm>
            <a:custGeom>
              <a:avLst/>
              <a:gdLst>
                <a:gd name="T0" fmla="*/ 54 w 370"/>
                <a:gd name="T1" fmla="*/ 269 h 345"/>
                <a:gd name="T2" fmla="*/ 89 w 370"/>
                <a:gd name="T3" fmla="*/ 51 h 345"/>
                <a:gd name="T4" fmla="*/ 317 w 370"/>
                <a:gd name="T5" fmla="*/ 83 h 345"/>
                <a:gd name="T6" fmla="*/ 275 w 370"/>
                <a:gd name="T7" fmla="*/ 293 h 345"/>
                <a:gd name="T8" fmla="*/ 54 w 370"/>
                <a:gd name="T9" fmla="*/ 26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45">
                  <a:moveTo>
                    <a:pt x="54" y="269"/>
                  </a:moveTo>
                  <a:cubicBezTo>
                    <a:pt x="0" y="200"/>
                    <a:pt x="16" y="103"/>
                    <a:pt x="89" y="51"/>
                  </a:cubicBezTo>
                  <a:cubicBezTo>
                    <a:pt x="162" y="0"/>
                    <a:pt x="264" y="14"/>
                    <a:pt x="317" y="83"/>
                  </a:cubicBezTo>
                  <a:cubicBezTo>
                    <a:pt x="370" y="152"/>
                    <a:pt x="348" y="242"/>
                    <a:pt x="275" y="293"/>
                  </a:cubicBezTo>
                  <a:cubicBezTo>
                    <a:pt x="203" y="345"/>
                    <a:pt x="107" y="339"/>
                    <a:pt x="54" y="269"/>
                  </a:cubicBezTo>
                </a:path>
              </a:pathLst>
            </a:custGeom>
            <a:solidFill>
              <a:srgbClr val="1459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="" xmlns:a16="http://schemas.microsoft.com/office/drawing/2014/main" id="{DAD44F77-C4A1-47A4-B417-D607A66BF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" y="152"/>
              <a:ext cx="296" cy="533"/>
            </a:xfrm>
            <a:custGeom>
              <a:avLst/>
              <a:gdLst>
                <a:gd name="T0" fmla="*/ 78 w 110"/>
                <a:gd name="T1" fmla="*/ 1 h 198"/>
                <a:gd name="T2" fmla="*/ 31 w 110"/>
                <a:gd name="T3" fmla="*/ 2 h 198"/>
                <a:gd name="T4" fmla="*/ 0 w 110"/>
                <a:gd name="T5" fmla="*/ 38 h 198"/>
                <a:gd name="T6" fmla="*/ 0 w 110"/>
                <a:gd name="T7" fmla="*/ 53 h 198"/>
                <a:gd name="T8" fmla="*/ 2 w 110"/>
                <a:gd name="T9" fmla="*/ 193 h 198"/>
                <a:gd name="T10" fmla="*/ 78 w 110"/>
                <a:gd name="T11" fmla="*/ 196 h 198"/>
                <a:gd name="T12" fmla="*/ 110 w 110"/>
                <a:gd name="T13" fmla="*/ 161 h 198"/>
                <a:gd name="T14" fmla="*/ 110 w 110"/>
                <a:gd name="T15" fmla="*/ 29 h 198"/>
                <a:gd name="T16" fmla="*/ 78 w 110"/>
                <a:gd name="T17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98">
                  <a:moveTo>
                    <a:pt x="78" y="1"/>
                  </a:moveTo>
                  <a:cubicBezTo>
                    <a:pt x="60" y="0"/>
                    <a:pt x="44" y="1"/>
                    <a:pt x="31" y="2"/>
                  </a:cubicBezTo>
                  <a:cubicBezTo>
                    <a:pt x="6" y="4"/>
                    <a:pt x="0" y="14"/>
                    <a:pt x="0" y="3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77"/>
                    <a:pt x="4" y="166"/>
                    <a:pt x="2" y="193"/>
                  </a:cubicBezTo>
                  <a:cubicBezTo>
                    <a:pt x="9" y="195"/>
                    <a:pt x="54" y="198"/>
                    <a:pt x="78" y="196"/>
                  </a:cubicBezTo>
                  <a:cubicBezTo>
                    <a:pt x="101" y="194"/>
                    <a:pt x="110" y="190"/>
                    <a:pt x="110" y="161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7"/>
                    <a:pt x="103" y="2"/>
                    <a:pt x="78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="" xmlns:a16="http://schemas.microsoft.com/office/drawing/2014/main" id="{1AE40BDF-76B3-472C-A714-97A9C9834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" y="203"/>
              <a:ext cx="247" cy="369"/>
            </a:xfrm>
            <a:custGeom>
              <a:avLst/>
              <a:gdLst>
                <a:gd name="T0" fmla="*/ 90 w 92"/>
                <a:gd name="T1" fmla="*/ 137 h 137"/>
                <a:gd name="T2" fmla="*/ 3 w 92"/>
                <a:gd name="T3" fmla="*/ 135 h 137"/>
                <a:gd name="T4" fmla="*/ 2 w 92"/>
                <a:gd name="T5" fmla="*/ 4 h 137"/>
                <a:gd name="T6" fmla="*/ 91 w 92"/>
                <a:gd name="T7" fmla="*/ 2 h 137"/>
                <a:gd name="T8" fmla="*/ 90 w 92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37">
                  <a:moveTo>
                    <a:pt x="90" y="137"/>
                  </a:moveTo>
                  <a:cubicBezTo>
                    <a:pt x="3" y="135"/>
                    <a:pt x="3" y="135"/>
                    <a:pt x="3" y="135"/>
                  </a:cubicBezTo>
                  <a:cubicBezTo>
                    <a:pt x="3" y="135"/>
                    <a:pt x="0" y="49"/>
                    <a:pt x="2" y="4"/>
                  </a:cubicBezTo>
                  <a:cubicBezTo>
                    <a:pt x="29" y="1"/>
                    <a:pt x="65" y="0"/>
                    <a:pt x="91" y="2"/>
                  </a:cubicBezTo>
                  <a:cubicBezTo>
                    <a:pt x="92" y="64"/>
                    <a:pt x="90" y="137"/>
                    <a:pt x="90" y="137"/>
                  </a:cubicBezTo>
                </a:path>
              </a:pathLst>
            </a:custGeom>
            <a:solidFill>
              <a:srgbClr val="00C2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="" xmlns:a16="http://schemas.microsoft.com/office/drawing/2014/main" id="{C9E568C6-E9E9-409D-8041-D5C9C44E7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" y="596"/>
              <a:ext cx="49" cy="54"/>
            </a:xfrm>
            <a:custGeom>
              <a:avLst/>
              <a:gdLst>
                <a:gd name="T0" fmla="*/ 10 w 18"/>
                <a:gd name="T1" fmla="*/ 19 h 20"/>
                <a:gd name="T2" fmla="*/ 18 w 18"/>
                <a:gd name="T3" fmla="*/ 9 h 20"/>
                <a:gd name="T4" fmla="*/ 9 w 18"/>
                <a:gd name="T5" fmla="*/ 0 h 20"/>
                <a:gd name="T6" fmla="*/ 0 w 18"/>
                <a:gd name="T7" fmla="*/ 10 h 20"/>
                <a:gd name="T8" fmla="*/ 10 w 18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0">
                  <a:moveTo>
                    <a:pt x="10" y="19"/>
                  </a:moveTo>
                  <a:cubicBezTo>
                    <a:pt x="15" y="19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16"/>
                    <a:pt x="4" y="20"/>
                    <a:pt x="10" y="19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658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 Charts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55C88D47-86DF-4336-A768-786DBD0060C8}"/>
              </a:ext>
            </a:extLst>
          </p:cNvPr>
          <p:cNvSpPr/>
          <p:nvPr userDrawn="1"/>
        </p:nvSpPr>
        <p:spPr>
          <a:xfrm>
            <a:off x="0" y="1773238"/>
            <a:ext cx="12192000" cy="3023914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8" name="Chart Placeholder 29">
            <a:extLst>
              <a:ext uri="{FF2B5EF4-FFF2-40B4-BE49-F238E27FC236}">
                <a16:creationId xmlns="" xmlns:a16="http://schemas.microsoft.com/office/drawing/2014/main" id="{6F232C89-BD5F-4CA7-A3AA-F6F1576CFE6E}"/>
              </a:ext>
            </a:extLst>
          </p:cNvPr>
          <p:cNvSpPr>
            <a:spLocks noGrp="1"/>
          </p:cNvSpPr>
          <p:nvPr>
            <p:ph type="chart" sz="quarter" idx="39"/>
          </p:nvPr>
        </p:nvSpPr>
        <p:spPr>
          <a:xfrm>
            <a:off x="6601524" y="2032333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D9223961-F190-4765-ADD3-748B8A88C5A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1424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0" name="Chart Placeholder 29">
            <a:extLst>
              <a:ext uri="{FF2B5EF4-FFF2-40B4-BE49-F238E27FC236}">
                <a16:creationId xmlns="" xmlns:a16="http://schemas.microsoft.com/office/drawing/2014/main" id="{667CB86F-C1D1-4D9A-BBD9-57EF8C95B524}"/>
              </a:ext>
            </a:extLst>
          </p:cNvPr>
          <p:cNvSpPr>
            <a:spLocks noGrp="1"/>
          </p:cNvSpPr>
          <p:nvPr userDrawn="1">
            <p:ph type="chart" sz="quarter" idx="10"/>
          </p:nvPr>
        </p:nvSpPr>
        <p:spPr>
          <a:xfrm>
            <a:off x="1235460" y="2027570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B1204F05-191D-4ACA-AADF-FB43F1F07D8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02767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3F48228B-C831-497E-A26D-61A81F63E42B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3594456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Chart Placeholder 29">
            <a:extLst>
              <a:ext uri="{FF2B5EF4-FFF2-40B4-BE49-F238E27FC236}">
                <a16:creationId xmlns="" xmlns:a16="http://schemas.microsoft.com/office/drawing/2014/main" id="{D061EF55-20AF-4182-B722-C227F72A880B}"/>
              </a:ext>
            </a:extLst>
          </p:cNvPr>
          <p:cNvSpPr>
            <a:spLocks noGrp="1"/>
          </p:cNvSpPr>
          <p:nvPr userDrawn="1">
            <p:ph type="chart" sz="quarter" idx="36"/>
          </p:nvPr>
        </p:nvSpPr>
        <p:spPr>
          <a:xfrm>
            <a:off x="3918492" y="2027570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6" name="Text Placeholder 31">
            <a:extLst>
              <a:ext uri="{FF2B5EF4-FFF2-40B4-BE49-F238E27FC236}">
                <a16:creationId xmlns="" xmlns:a16="http://schemas.microsoft.com/office/drawing/2014/main" id="{E682B04D-D1A2-4B73-BDB4-D4FBD2A9BEF1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3797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3C81FA68-C8C6-4011-8666-EF35E85DCC96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277488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="" xmlns:a16="http://schemas.microsoft.com/office/drawing/2014/main" id="{9EF5179D-59B1-44D7-BC86-E8A77DCFF84C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0467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40" name="Chart Placeholder 29">
            <a:extLst>
              <a:ext uri="{FF2B5EF4-FFF2-40B4-BE49-F238E27FC236}">
                <a16:creationId xmlns="" xmlns:a16="http://schemas.microsoft.com/office/drawing/2014/main" id="{D076F0C2-9B62-4C55-88BD-5D8F3A4066E8}"/>
              </a:ext>
            </a:extLst>
          </p:cNvPr>
          <p:cNvSpPr>
            <a:spLocks noGrp="1"/>
          </p:cNvSpPr>
          <p:nvPr userDrawn="1">
            <p:ph type="chart" sz="quarter" idx="41"/>
          </p:nvPr>
        </p:nvSpPr>
        <p:spPr>
          <a:xfrm>
            <a:off x="9284556" y="2032333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E7590D3D-14BD-4608-AB95-0952261EAA1C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960520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="" xmlns:a16="http://schemas.microsoft.com/office/drawing/2014/main" id="{93DCB675-62E7-4926-98A4-F120ABA92EBF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97518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C70FC002-22B1-4B43-A640-05B3543D2B31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1127448" y="5308653"/>
            <a:ext cx="1656184" cy="5760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200"/>
              </a:lnSpc>
              <a:defRPr sz="2800" b="1">
                <a:solidFill>
                  <a:srgbClr val="2B0A3D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8E1CE648-2FAE-4439-A1A4-5BE3863514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83395" y="5163112"/>
            <a:ext cx="8399412" cy="8671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031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="" xmlns:a16="http://schemas.microsoft.com/office/drawing/2014/main" id="{F28BC1D5-366F-454F-B964-C24C14979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23521" y="-1667562"/>
            <a:ext cx="1706401" cy="50305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653C8D1-E525-4A1D-BA42-B310FCE0AA96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D624820-6891-4116-9EE3-E6D3B41D555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ED1E18D-CB5A-40D2-9E0C-21B1DC24C582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="" xmlns:a16="http://schemas.microsoft.com/office/drawing/2014/main" id="{5714BE43-18D4-460E-A270-8F2FA1EB1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01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defRPr sz="1200"/>
            </a:lvl2pPr>
            <a:lvl3pPr>
              <a:lnSpc>
                <a:spcPts val="1300"/>
              </a:lnSpc>
              <a:defRPr sz="1100"/>
            </a:lvl3pPr>
            <a:lvl4pPr>
              <a:lnSpc>
                <a:spcPts val="12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A44485C3-4220-46B7-B1FC-AB2889C2B9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rgbClr val="FF304C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310CE3C3-B1E7-4F6F-B7BE-DF93DF2ACD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32047331-01BE-47AE-BC0C-B787B1E955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98131" y="295729"/>
            <a:ext cx="2927906" cy="8763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600" b="1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CA70D5E4-F0EE-4368-A09C-60021E85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3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66878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4"/>
              </a:buClr>
              <a:defRPr sz="1200"/>
            </a:lvl2pPr>
            <a:lvl3pPr>
              <a:lnSpc>
                <a:spcPts val="1300"/>
              </a:lnSpc>
              <a:buClr>
                <a:schemeClr val="accent4"/>
              </a:buClr>
              <a:defRPr sz="1100"/>
            </a:lvl3pPr>
            <a:lvl4pPr>
              <a:lnSpc>
                <a:spcPts val="1200"/>
              </a:lnSpc>
              <a:buClr>
                <a:schemeClr val="accent4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9276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3"/>
              </a:buClr>
              <a:defRPr sz="1200"/>
            </a:lvl2pPr>
            <a:lvl3pPr>
              <a:lnSpc>
                <a:spcPts val="1300"/>
              </a:lnSpc>
              <a:buClr>
                <a:schemeClr val="accent3"/>
              </a:buClr>
              <a:defRPr sz="1100"/>
            </a:lvl3pPr>
            <a:lvl4pPr>
              <a:lnSpc>
                <a:spcPts val="1200"/>
              </a:lnSpc>
              <a:buClr>
                <a:schemeClr val="accent3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48251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20">
            <a:extLst>
              <a:ext uri="{FF2B5EF4-FFF2-40B4-BE49-F238E27FC236}">
                <a16:creationId xmlns="" xmlns:a16="http://schemas.microsoft.com/office/drawing/2014/main" id="{ADB39E78-E9B7-40CD-9999-E8302C610DC2}"/>
              </a:ext>
            </a:extLst>
          </p:cNvPr>
          <p:cNvSpPr/>
          <p:nvPr userDrawn="1"/>
        </p:nvSpPr>
        <p:spPr>
          <a:xfrm>
            <a:off x="5563594" y="47340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2" name="Oval 20">
            <a:extLst>
              <a:ext uri="{FF2B5EF4-FFF2-40B4-BE49-F238E27FC236}">
                <a16:creationId xmlns="" xmlns:a16="http://schemas.microsoft.com/office/drawing/2014/main" id="{80DEC651-0810-4FD4-A2CA-C54974433D45}"/>
              </a:ext>
            </a:extLst>
          </p:cNvPr>
          <p:cNvSpPr/>
          <p:nvPr userDrawn="1"/>
        </p:nvSpPr>
        <p:spPr>
          <a:xfrm>
            <a:off x="5563595" y="2944149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3" name="Oval 20">
            <a:extLst>
              <a:ext uri="{FF2B5EF4-FFF2-40B4-BE49-F238E27FC236}">
                <a16:creationId xmlns="" xmlns:a16="http://schemas.microsoft.com/office/drawing/2014/main" id="{4F0142AD-298C-4A60-9F24-035D4F3F07D0}"/>
              </a:ext>
            </a:extLst>
          </p:cNvPr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41">
            <a:extLst>
              <a:ext uri="{FF2B5EF4-FFF2-40B4-BE49-F238E27FC236}">
                <a16:creationId xmlns="" xmlns:a16="http://schemas.microsoft.com/office/drawing/2014/main" id="{39882BC4-7320-49FC-B1BE-AEB377EFC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669"/>
          <a:stretch>
            <a:fillRect/>
          </a:stretch>
        </p:blipFill>
        <p:spPr>
          <a:xfrm rot="7221508" flipH="1" flipV="1">
            <a:off x="-510401" y="-999749"/>
            <a:ext cx="4694967" cy="4418573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3284120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06194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7889" y="825195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889" y="1268413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889" y="2583858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17889" y="3027076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17889" y="4361680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17889" y="4804898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4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56032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46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=""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=""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=""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053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8EB8B05-1295-4FBE-8D2F-3BFEB534AE5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38114" y="662159"/>
            <a:ext cx="488366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3000"/>
              </a:lnSpc>
              <a:defRPr sz="26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89F369BB-997D-4351-8E94-506F593BC8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638114" y="4374297"/>
            <a:ext cx="488366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3000"/>
              </a:lnSpc>
              <a:defRPr sz="26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1DC896E0-16D3-438F-B293-ED80E1183A7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638113" y="4810699"/>
            <a:ext cx="4883670" cy="1717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/>
            </a:lvl1pPr>
            <a:lvl2pPr marL="173038" indent="-168275">
              <a:lnSpc>
                <a:spcPts val="1400"/>
              </a:lnSpc>
              <a:defRPr sz="1200"/>
            </a:lvl2pPr>
            <a:lvl3pPr marL="347663" indent="-174625">
              <a:lnSpc>
                <a:spcPts val="1200"/>
              </a:lnSpc>
              <a:defRPr sz="1100"/>
            </a:lvl3pPr>
            <a:lvl4pPr marL="404813" indent="-115888">
              <a:lnSpc>
                <a:spcPts val="11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766AF42E-C565-4CFD-A0C6-69ADC5ED724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638113" y="1265729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FEEE7B4B-7781-4178-8912-CB53DC7910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73096" y="1265729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65D71B9F-4F61-41D4-A7CC-FD63E71DC5A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638113" y="2455544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1BD170B4-C089-4F45-8016-02293706DE3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73096" y="2455544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E1D38B64-120F-4B33-BFE3-9536C55688C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6314264" cy="6858000"/>
          </a:xfrm>
          <a:custGeom>
            <a:avLst/>
            <a:gdLst>
              <a:gd name="connsiteX0" fmla="*/ 0 w 6314264"/>
              <a:gd name="connsiteY0" fmla="*/ 0 h 6850062"/>
              <a:gd name="connsiteX1" fmla="*/ 2371778 w 6314264"/>
              <a:gd name="connsiteY1" fmla="*/ 0 h 6850062"/>
              <a:gd name="connsiteX2" fmla="*/ 5821131 w 6314264"/>
              <a:gd name="connsiteY2" fmla="*/ 4462172 h 6850062"/>
              <a:gd name="connsiteX3" fmla="*/ 5967979 w 6314264"/>
              <a:gd name="connsiteY3" fmla="*/ 6737018 h 6850062"/>
              <a:gd name="connsiteX4" fmla="*/ 5901053 w 6314264"/>
              <a:gd name="connsiteY4" fmla="*/ 6850062 h 6850062"/>
              <a:gd name="connsiteX5" fmla="*/ 0 w 6314264"/>
              <a:gd name="connsiteY5" fmla="*/ 6850062 h 6850062"/>
              <a:gd name="connsiteX6" fmla="*/ 0 w 6314264"/>
              <a:gd name="connsiteY6" fmla="*/ 6791481 h 6850062"/>
              <a:gd name="connsiteX7" fmla="*/ 0 w 6314264"/>
              <a:gd name="connsiteY7" fmla="*/ 0 h 685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4264" h="6850062">
                <a:moveTo>
                  <a:pt x="0" y="0"/>
                </a:moveTo>
                <a:cubicBezTo>
                  <a:pt x="0" y="0"/>
                  <a:pt x="0" y="0"/>
                  <a:pt x="2371778" y="0"/>
                </a:cubicBezTo>
                <a:cubicBezTo>
                  <a:pt x="2402328" y="4520519"/>
                  <a:pt x="6334924" y="5918074"/>
                  <a:pt x="5821131" y="4462172"/>
                </a:cubicBezTo>
                <a:cubicBezTo>
                  <a:pt x="6272436" y="4633046"/>
                  <a:pt x="6588349" y="5598554"/>
                  <a:pt x="5967979" y="6737018"/>
                </a:cubicBezTo>
                <a:lnTo>
                  <a:pt x="5901053" y="6850062"/>
                </a:lnTo>
                <a:lnTo>
                  <a:pt x="0" y="6850062"/>
                </a:lnTo>
                <a:lnTo>
                  <a:pt x="0" y="6791481"/>
                </a:lnTo>
                <a:cubicBezTo>
                  <a:pt x="0" y="5305461"/>
                  <a:pt x="0" y="3143977"/>
                  <a:pt x="0" y="0"/>
                </a:cubicBezTo>
                <a:close/>
              </a:path>
            </a:pathLst>
          </a:custGeom>
          <a:solidFill>
            <a:srgbClr val="2C004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23" name="Freeform 26">
            <a:extLst>
              <a:ext uri="{FF2B5EF4-FFF2-40B4-BE49-F238E27FC236}">
                <a16:creationId xmlns="" xmlns:a16="http://schemas.microsoft.com/office/drawing/2014/main" id="{B017E329-98D6-4441-B449-FBAD88FAA377}"/>
              </a:ext>
            </a:extLst>
          </p:cNvPr>
          <p:cNvSpPr>
            <a:spLocks/>
          </p:cNvSpPr>
          <p:nvPr userDrawn="1"/>
        </p:nvSpPr>
        <p:spPr bwMode="auto">
          <a:xfrm>
            <a:off x="5688408" y="4703082"/>
            <a:ext cx="414338" cy="339383"/>
          </a:xfrm>
          <a:custGeom>
            <a:avLst/>
            <a:gdLst>
              <a:gd name="T0" fmla="*/ 99 w 149"/>
              <a:gd name="T1" fmla="*/ 85 h 122"/>
              <a:gd name="T2" fmla="*/ 149 w 149"/>
              <a:gd name="T3" fmla="*/ 34 h 122"/>
              <a:gd name="T4" fmla="*/ 112 w 149"/>
              <a:gd name="T5" fmla="*/ 0 h 122"/>
              <a:gd name="T6" fmla="*/ 39 w 149"/>
              <a:gd name="T7" fmla="*/ 78 h 122"/>
              <a:gd name="T8" fmla="*/ 0 w 149"/>
              <a:gd name="T9" fmla="*/ 114 h 122"/>
              <a:gd name="T10" fmla="*/ 29 w 149"/>
              <a:gd name="T11" fmla="*/ 122 h 122"/>
              <a:gd name="T12" fmla="*/ 99 w 149"/>
              <a:gd name="T13" fmla="*/ 99 h 122"/>
              <a:gd name="T14" fmla="*/ 64 w 149"/>
              <a:gd name="T15" fmla="*/ 68 h 122"/>
              <a:gd name="T16" fmla="*/ 99 w 149"/>
              <a:gd name="T17" fmla="*/ 8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22">
                <a:moveTo>
                  <a:pt x="99" y="85"/>
                </a:moveTo>
                <a:cubicBezTo>
                  <a:pt x="127" y="85"/>
                  <a:pt x="149" y="62"/>
                  <a:pt x="149" y="34"/>
                </a:cubicBezTo>
                <a:cubicBezTo>
                  <a:pt x="147" y="22"/>
                  <a:pt x="143" y="0"/>
                  <a:pt x="112" y="0"/>
                </a:cubicBezTo>
                <a:cubicBezTo>
                  <a:pt x="78" y="0"/>
                  <a:pt x="67" y="48"/>
                  <a:pt x="39" y="78"/>
                </a:cubicBezTo>
                <a:cubicBezTo>
                  <a:pt x="37" y="96"/>
                  <a:pt x="20" y="111"/>
                  <a:pt x="0" y="114"/>
                </a:cubicBezTo>
                <a:cubicBezTo>
                  <a:pt x="5" y="119"/>
                  <a:pt x="16" y="122"/>
                  <a:pt x="29" y="122"/>
                </a:cubicBezTo>
                <a:cubicBezTo>
                  <a:pt x="54" y="122"/>
                  <a:pt x="84" y="115"/>
                  <a:pt x="99" y="99"/>
                </a:cubicBezTo>
                <a:cubicBezTo>
                  <a:pt x="78" y="100"/>
                  <a:pt x="65" y="86"/>
                  <a:pt x="64" y="68"/>
                </a:cubicBezTo>
                <a:cubicBezTo>
                  <a:pt x="74" y="80"/>
                  <a:pt x="85" y="85"/>
                  <a:pt x="99" y="85"/>
                </a:cubicBezTo>
              </a:path>
            </a:pathLst>
          </a:custGeom>
          <a:solidFill>
            <a:srgbClr val="00B9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  <p:sp>
        <p:nvSpPr>
          <p:cNvPr id="24" name="Freeform 27">
            <a:extLst>
              <a:ext uri="{FF2B5EF4-FFF2-40B4-BE49-F238E27FC236}">
                <a16:creationId xmlns="" xmlns:a16="http://schemas.microsoft.com/office/drawing/2014/main" id="{8015E310-A729-4C80-936F-71D663EE6DA7}"/>
              </a:ext>
            </a:extLst>
          </p:cNvPr>
          <p:cNvSpPr>
            <a:spLocks/>
          </p:cNvSpPr>
          <p:nvPr userDrawn="1"/>
        </p:nvSpPr>
        <p:spPr bwMode="auto">
          <a:xfrm>
            <a:off x="5471869" y="4458435"/>
            <a:ext cx="630877" cy="536142"/>
          </a:xfrm>
          <a:custGeom>
            <a:avLst/>
            <a:gdLst>
              <a:gd name="T0" fmla="*/ 227 w 227"/>
              <a:gd name="T1" fmla="*/ 120 h 193"/>
              <a:gd name="T2" fmla="*/ 188 w 227"/>
              <a:gd name="T3" fmla="*/ 40 h 193"/>
              <a:gd name="T4" fmla="*/ 127 w 227"/>
              <a:gd name="T5" fmla="*/ 3 h 193"/>
              <a:gd name="T6" fmla="*/ 122 w 227"/>
              <a:gd name="T7" fmla="*/ 0 h 193"/>
              <a:gd name="T8" fmla="*/ 122 w 227"/>
              <a:gd name="T9" fmla="*/ 0 h 193"/>
              <a:gd name="T10" fmla="*/ 0 w 227"/>
              <a:gd name="T11" fmla="*/ 125 h 193"/>
              <a:gd name="T12" fmla="*/ 42 w 227"/>
              <a:gd name="T13" fmla="*/ 187 h 193"/>
              <a:gd name="T14" fmla="*/ 85 w 227"/>
              <a:gd name="T15" fmla="*/ 188 h 193"/>
              <a:gd name="T16" fmla="*/ 117 w 227"/>
              <a:gd name="T17" fmla="*/ 166 h 193"/>
              <a:gd name="T18" fmla="*/ 190 w 227"/>
              <a:gd name="T19" fmla="*/ 88 h 193"/>
              <a:gd name="T20" fmla="*/ 227 w 227"/>
              <a:gd name="T21" fmla="*/ 122 h 193"/>
              <a:gd name="T22" fmla="*/ 227 w 227"/>
              <a:gd name="T23" fmla="*/ 12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193">
                <a:moveTo>
                  <a:pt x="227" y="120"/>
                </a:moveTo>
                <a:cubicBezTo>
                  <a:pt x="226" y="89"/>
                  <a:pt x="211" y="62"/>
                  <a:pt x="188" y="40"/>
                </a:cubicBezTo>
                <a:cubicBezTo>
                  <a:pt x="170" y="24"/>
                  <a:pt x="149" y="12"/>
                  <a:pt x="127" y="3"/>
                </a:cubicBezTo>
                <a:cubicBezTo>
                  <a:pt x="125" y="2"/>
                  <a:pt x="123" y="1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94" y="33"/>
                  <a:pt x="0" y="57"/>
                  <a:pt x="0" y="125"/>
                </a:cubicBezTo>
                <a:cubicBezTo>
                  <a:pt x="0" y="152"/>
                  <a:pt x="17" y="177"/>
                  <a:pt x="42" y="187"/>
                </a:cubicBezTo>
                <a:cubicBezTo>
                  <a:pt x="56" y="193"/>
                  <a:pt x="71" y="193"/>
                  <a:pt x="85" y="188"/>
                </a:cubicBezTo>
                <a:cubicBezTo>
                  <a:pt x="98" y="184"/>
                  <a:pt x="108" y="176"/>
                  <a:pt x="117" y="166"/>
                </a:cubicBezTo>
                <a:cubicBezTo>
                  <a:pt x="145" y="136"/>
                  <a:pt x="156" y="88"/>
                  <a:pt x="190" y="88"/>
                </a:cubicBezTo>
                <a:cubicBezTo>
                  <a:pt x="221" y="88"/>
                  <a:pt x="225" y="110"/>
                  <a:pt x="227" y="122"/>
                </a:cubicBezTo>
                <a:cubicBezTo>
                  <a:pt x="227" y="122"/>
                  <a:pt x="227" y="121"/>
                  <a:pt x="227" y="120"/>
                </a:cubicBezTo>
              </a:path>
            </a:pathLst>
          </a:custGeom>
          <a:solidFill>
            <a:srgbClr val="007D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b="1">
              <a:solidFill>
                <a:srgbClr val="000000"/>
              </a:solidFill>
            </a:endParaRP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BBB56F29-6918-4BD4-9377-61503A92646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12692" y="4869077"/>
            <a:ext cx="3344087" cy="10888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prstClr val="white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7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109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28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9816AFFC-77B8-4D07-A4F8-5D71746F9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9060"/>
          <a:stretch/>
        </p:blipFill>
        <p:spPr>
          <a:xfrm flipH="1">
            <a:off x="0" y="0"/>
            <a:ext cx="6728158" cy="6236668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6822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 with signature circ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6919663-CB01-46C8-8B1A-7D7C5FFB79D0}"/>
              </a:ext>
            </a:extLst>
          </p:cNvPr>
          <p:cNvSpPr/>
          <p:nvPr userDrawn="1"/>
        </p:nvSpPr>
        <p:spPr>
          <a:xfrm>
            <a:off x="998106" y="2708995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7A11129-008D-4898-86B9-B6C83562FA3A}"/>
              </a:ext>
            </a:extLst>
          </p:cNvPr>
          <p:cNvSpPr/>
          <p:nvPr userDrawn="1"/>
        </p:nvSpPr>
        <p:spPr>
          <a:xfrm>
            <a:off x="4601266" y="2744279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2D1F7AF-5F53-4627-A1CF-B58FCC387FCC}"/>
              </a:ext>
            </a:extLst>
          </p:cNvPr>
          <p:cNvSpPr/>
          <p:nvPr userDrawn="1"/>
        </p:nvSpPr>
        <p:spPr>
          <a:xfrm>
            <a:off x="8204425" y="2744279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="" xmlns:a16="http://schemas.microsoft.com/office/drawing/2014/main" id="{C5DBDB28-88AB-4F14-9F73-9D7C1E6EE4B1}"/>
              </a:ext>
            </a:extLst>
          </p:cNvPr>
          <p:cNvSpPr/>
          <p:nvPr userDrawn="1"/>
        </p:nvSpPr>
        <p:spPr>
          <a:xfrm>
            <a:off x="8674834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2F532516-8DF9-44A4-935A-3131E96D437E}"/>
              </a:ext>
            </a:extLst>
          </p:cNvPr>
          <p:cNvSpPr/>
          <p:nvPr userDrawn="1"/>
        </p:nvSpPr>
        <p:spPr>
          <a:xfrm>
            <a:off x="5071675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="" xmlns:a16="http://schemas.microsoft.com/office/drawing/2014/main" id="{41ACABC2-6590-4E4B-9507-376785C34C7E}"/>
              </a:ext>
            </a:extLst>
          </p:cNvPr>
          <p:cNvSpPr/>
          <p:nvPr userDrawn="1"/>
        </p:nvSpPr>
        <p:spPr>
          <a:xfrm>
            <a:off x="1468515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b="1">
              <a:solidFill>
                <a:prstClr val="white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EE342E13-99A8-4C50-9113-E5C3E8EF2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8985" y="2492375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28BE06D5-C195-451B-AC35-95E3C649BB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2145" y="2492896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03436BB-C15C-4765-BFF1-9337F7680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85304" y="2465855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1162E3C5-6092-4641-B639-FF818E2DB5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8441" y="4005263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B4C4A495-4C6A-49E0-8118-A975B2E883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1601" y="4005064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="" xmlns:a16="http://schemas.microsoft.com/office/drawing/2014/main" id="{8C784D9E-AFE4-47BA-87D1-E386C20ED6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4760" y="4005064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38EBB49C-19EA-4D54-98F7-9E9FF53FD1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44760" y="4941888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="" xmlns:a16="http://schemas.microsoft.com/office/drawing/2014/main" id="{914F5F94-C619-4353-985D-517B9A1ED5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1601" y="4919315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="" xmlns:a16="http://schemas.microsoft.com/office/drawing/2014/main" id="{43904984-B2AA-40BC-977A-39D263DD91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8441" y="4919315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5812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70080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8009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11156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4303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7450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90597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266B7D82-19EF-4C8A-8D75-AEA2758E42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83744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600"/>
              </a:lnSpc>
              <a:defRPr sz="1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FF5023A-0693-40EF-A144-6A5D8AD8789F}"/>
              </a:ext>
            </a:extLst>
          </p:cNvPr>
          <p:cNvCxnSpPr>
            <a:cxnSpLocks/>
          </p:cNvCxnSpPr>
          <p:nvPr userDrawn="1"/>
        </p:nvCxnSpPr>
        <p:spPr>
          <a:xfrm>
            <a:off x="407988" y="2235647"/>
            <a:ext cx="10036131" cy="0"/>
          </a:xfrm>
          <a:prstGeom prst="line">
            <a:avLst/>
          </a:prstGeom>
          <a:solidFill>
            <a:schemeClr val="tx1"/>
          </a:solidFill>
          <a:ln w="47625" cap="flat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98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5889F4BD-9B8F-420C-96FD-C732EE0EE6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6750" y="5733255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E26F6CC5-0FBD-4B39-8067-DA4CA3D08D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94164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6D83DCD9-FC24-4ACE-8B52-269E78EA515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27473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75441542-8C67-4120-B77E-FF0148E22F4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60200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B4323275-6F19-499D-9A1B-2C56B8029E9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92926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5AAEF36F-2753-4DC6-898C-49B56113E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47728" y="1958081"/>
            <a:ext cx="1440160" cy="1152128"/>
          </a:xfrm>
          <a:prstGeom prst="rect">
            <a:avLst/>
          </a:prstGeom>
          <a:solidFill>
            <a:srgbClr val="0070AD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AD94FF36-F4B8-4ED6-BB44-FDBFDBFA2A1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84032" y="3428999"/>
            <a:ext cx="144016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04E50B0-1D58-4F15-A351-E3515806816D}"/>
              </a:ext>
            </a:extLst>
          </p:cNvPr>
          <p:cNvSpPr/>
          <p:nvPr/>
        </p:nvSpPr>
        <p:spPr>
          <a:xfrm>
            <a:off x="3589947" y="1916832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59D603-4EF9-47FC-B148-3573A831D791}"/>
              </a:ext>
            </a:extLst>
          </p:cNvPr>
          <p:cNvSpPr/>
          <p:nvPr/>
        </p:nvSpPr>
        <p:spPr>
          <a:xfrm>
            <a:off x="6337816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AC5158-E8A1-44A7-8617-AC56F0DD1719}"/>
              </a:ext>
            </a:extLst>
          </p:cNvPr>
          <p:cNvSpPr/>
          <p:nvPr/>
        </p:nvSpPr>
        <p:spPr>
          <a:xfrm>
            <a:off x="839788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61E736-25EA-4914-A717-28A039625E8C}"/>
              </a:ext>
            </a:extLst>
          </p:cNvPr>
          <p:cNvSpPr txBox="1"/>
          <p:nvPr/>
        </p:nvSpPr>
        <p:spPr>
          <a:xfrm>
            <a:off x="883343" y="3711981"/>
            <a:ext cx="123975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kern="0" dirty="0">
                <a:solidFill>
                  <a:prstClr val="white"/>
                </a:solidFill>
                <a:ea typeface="Georgia" charset="0"/>
                <a:cs typeface="Georgia" charset="0"/>
                <a:sym typeface="Arial"/>
              </a:rPr>
              <a:t>Group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898D83E-9F4A-4269-9BEB-326164B60B7C}"/>
              </a:ext>
            </a:extLst>
          </p:cNvPr>
          <p:cNvCxnSpPr>
            <a:cxnSpLocks/>
          </p:cNvCxnSpPr>
          <p:nvPr userDrawn="1"/>
        </p:nvCxnSpPr>
        <p:spPr>
          <a:xfrm>
            <a:off x="4367808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87D369E-74E6-4DE1-ADB0-EB6EF05664B8}"/>
              </a:ext>
            </a:extLst>
          </p:cNvPr>
          <p:cNvCxnSpPr>
            <a:cxnSpLocks/>
          </p:cNvCxnSpPr>
          <p:nvPr userDrawn="1"/>
        </p:nvCxnSpPr>
        <p:spPr>
          <a:xfrm>
            <a:off x="7104112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7AB8857-3B0E-4067-BC64-A4C0AE330199}"/>
              </a:ext>
            </a:extLst>
          </p:cNvPr>
          <p:cNvCxnSpPr>
            <a:cxnSpLocks/>
          </p:cNvCxnSpPr>
          <p:nvPr userDrawn="1"/>
        </p:nvCxnSpPr>
        <p:spPr>
          <a:xfrm>
            <a:off x="5879976" y="400436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38843B7-B08D-445C-8E69-55E9ADD60136}"/>
              </a:ext>
            </a:extLst>
          </p:cNvPr>
          <p:cNvCxnSpPr>
            <a:cxnSpLocks/>
          </p:cNvCxnSpPr>
          <p:nvPr userDrawn="1"/>
        </p:nvCxnSpPr>
        <p:spPr>
          <a:xfrm>
            <a:off x="2711624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5716183-FC6B-4383-8EF6-37E5349AAF9A}"/>
              </a:ext>
            </a:extLst>
          </p:cNvPr>
          <p:cNvCxnSpPr>
            <a:cxnSpLocks/>
          </p:cNvCxnSpPr>
          <p:nvPr userDrawn="1"/>
        </p:nvCxnSpPr>
        <p:spPr>
          <a:xfrm>
            <a:off x="1612454" y="5226817"/>
            <a:ext cx="8588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480400D-CA47-444B-970B-5A484E54E6A1}"/>
              </a:ext>
            </a:extLst>
          </p:cNvPr>
          <p:cNvCxnSpPr>
            <a:cxnSpLocks/>
          </p:cNvCxnSpPr>
          <p:nvPr userDrawn="1"/>
        </p:nvCxnSpPr>
        <p:spPr>
          <a:xfrm>
            <a:off x="1631690" y="52291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13536BE-88C6-4525-9D18-D74E0DCB4682}"/>
              </a:ext>
            </a:extLst>
          </p:cNvPr>
          <p:cNvCxnSpPr>
            <a:cxnSpLocks/>
          </p:cNvCxnSpPr>
          <p:nvPr userDrawn="1"/>
        </p:nvCxnSpPr>
        <p:spPr>
          <a:xfrm>
            <a:off x="3764417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01B274A1-2898-403F-9A81-C1625F15BF58}"/>
              </a:ext>
            </a:extLst>
          </p:cNvPr>
          <p:cNvCxnSpPr>
            <a:cxnSpLocks/>
          </p:cNvCxnSpPr>
          <p:nvPr userDrawn="1"/>
        </p:nvCxnSpPr>
        <p:spPr>
          <a:xfrm>
            <a:off x="5897144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C25A9B7-5673-4E49-ABD6-8D0E06EDD927}"/>
              </a:ext>
            </a:extLst>
          </p:cNvPr>
          <p:cNvCxnSpPr>
            <a:cxnSpLocks/>
          </p:cNvCxnSpPr>
          <p:nvPr userDrawn="1"/>
        </p:nvCxnSpPr>
        <p:spPr>
          <a:xfrm>
            <a:off x="8029871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026C540-9EA3-4699-A6BC-DF9BDF921E83}"/>
              </a:ext>
            </a:extLst>
          </p:cNvPr>
          <p:cNvCxnSpPr>
            <a:cxnSpLocks/>
          </p:cNvCxnSpPr>
          <p:nvPr userDrawn="1"/>
        </p:nvCxnSpPr>
        <p:spPr>
          <a:xfrm>
            <a:off x="10179266" y="5219674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0853CDE9-3036-46C6-AB9B-6C5E6B531E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7506" y="2091773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41BEF085-D952-4028-B6B4-18F2CB2BE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184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5AB3DC5-A8F4-44C0-B0E0-2B42559A08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62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C9C72BE0-AF43-4AA8-8142-178566D9F14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1063" y="3428106"/>
            <a:ext cx="144016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4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5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2430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380048-2DB8-46B7-AF04-F3ACAA51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61F5A3-74BD-4830-A7D6-DE40C9CA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8B6185-4451-4F5C-95CC-98180443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6A123F-5441-4D29-A8D9-4B288584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1D83F-6199-40AD-8A08-7CF0BB17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8590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FA4E53-AFD8-46FE-94B0-9AF637B4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999288-9E03-4B44-8C96-B48B1E31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68DFDF-B6FA-4CCB-AFF0-E1E15D8F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475D360-C92B-4FAF-921E-A3A009A7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4EE8-B39C-4B5F-9538-289AA013385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2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5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466B-C6AD-4879-9F81-B70680322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Capgemini Blue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112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173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Vibrant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Blue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171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219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Deep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43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61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Tech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Red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48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76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Zest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149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230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Capgemini Blue</a:t>
            </a:r>
            <a:r>
              <a:rPr lang="en-US" sz="600" dirty="0">
                <a:solidFill>
                  <a:prstClr val="white"/>
                </a:solidFill>
              </a:rPr>
              <a:t> (-50%)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128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184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214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Vibrant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Blue</a:t>
            </a:r>
            <a:r>
              <a:rPr lang="en-US" sz="600" dirty="0">
                <a:solidFill>
                  <a:prstClr val="white"/>
                </a:solidFill>
              </a:rPr>
              <a:t> (-50%)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136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213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237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109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100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204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Orange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99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39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200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126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57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186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195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123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Dark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99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107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Aqua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153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156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Aqua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209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208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Peach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126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131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Light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Claret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203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41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Claret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134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Dark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71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7135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list/ls00386158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10652760" cy="630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</a:rPr>
              <a:t>AI Genie Capstone Project  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673608" y="859536"/>
            <a:ext cx="11582400" cy="570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Dataset – movie_metadata.csv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5"/>
                </a:solidFill>
              </a:rPr>
              <a:t>Columns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Color,director_name,num_critic_for_reviews,duration,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director_facebook_likes,actor_3_facebook_likes,actor_2_name,actor_1_facebook_likes,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Gross,genres,actor_1_name,movie_title,num_voted_users,cast_total_facebook_likes,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actor_3_name,facenumber_in_poster,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plot_keywords,movie_imdb_link,num_user_for_reviews,language,country,content_rating,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Budget,title_year,actor_2_facebook_likes,</a:t>
            </a:r>
            <a:r>
              <a:rPr lang="en-US" sz="2400" b="1" dirty="0">
                <a:solidFill>
                  <a:srgbClr val="FF0000"/>
                </a:solidFill>
              </a:rPr>
              <a:t>imdb_score</a:t>
            </a:r>
            <a:r>
              <a:rPr lang="en-US" sz="2400" dirty="0">
                <a:solidFill>
                  <a:schemeClr val="accent5"/>
                </a:solidFill>
              </a:rPr>
              <a:t>,aspect_ratio,movie_facebook_likes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0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11484864" cy="630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Project Approach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5FA3D224-3342-4D5C-963F-16F18F8C3FC4}"/>
              </a:ext>
            </a:extLst>
          </p:cNvPr>
          <p:cNvSpPr txBox="1">
            <a:spLocks/>
          </p:cNvSpPr>
          <p:nvPr/>
        </p:nvSpPr>
        <p:spPr>
          <a:xfrm>
            <a:off x="609600" y="782320"/>
            <a:ext cx="11582400" cy="5705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I had built both the Regression and </a:t>
            </a:r>
            <a:r>
              <a:rPr lang="en-US" sz="2400" dirty="0" err="1" smtClean="0">
                <a:solidFill>
                  <a:schemeClr val="accent5"/>
                </a:solidFill>
              </a:rPr>
              <a:t>Classificaiton</a:t>
            </a:r>
            <a:r>
              <a:rPr lang="en-US" sz="2400" dirty="0" smtClean="0">
                <a:solidFill>
                  <a:schemeClr val="accent5"/>
                </a:solidFill>
              </a:rPr>
              <a:t> Model based on the requirement based on the previous slide.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Implemented </a:t>
            </a:r>
            <a:r>
              <a:rPr lang="en-US" sz="2400" dirty="0">
                <a:solidFill>
                  <a:schemeClr val="accent5"/>
                </a:solidFill>
              </a:rPr>
              <a:t>Regression and </a:t>
            </a:r>
            <a:r>
              <a:rPr lang="en-US" sz="2400" dirty="0" smtClean="0">
                <a:solidFill>
                  <a:schemeClr val="accent5"/>
                </a:solidFill>
              </a:rPr>
              <a:t>predicted </a:t>
            </a:r>
            <a:r>
              <a:rPr lang="en-US" sz="2400" b="1" dirty="0">
                <a:solidFill>
                  <a:schemeClr val="accent5"/>
                </a:solidFill>
              </a:rPr>
              <a:t>imdb_score </a:t>
            </a:r>
            <a:r>
              <a:rPr lang="en-US" sz="2400" dirty="0">
                <a:solidFill>
                  <a:schemeClr val="accent5"/>
                </a:solidFill>
              </a:rPr>
              <a:t>the using given data set.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       </a:t>
            </a:r>
            <a:r>
              <a:rPr lang="en-US" sz="2400" dirty="0" err="1" smtClean="0">
                <a:solidFill>
                  <a:schemeClr val="accent5"/>
                </a:solidFill>
              </a:rPr>
              <a:t>Splitted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the data-set into Train and Test and predict the imdb_score for the test set and </a:t>
            </a:r>
            <a:r>
              <a:rPr lang="en-US" sz="2400" dirty="0" smtClean="0">
                <a:solidFill>
                  <a:schemeClr val="accent5"/>
                </a:solidFill>
              </a:rPr>
              <a:t>made a prediction </a:t>
            </a:r>
            <a:r>
              <a:rPr lang="en-US" sz="2400" dirty="0">
                <a:solidFill>
                  <a:schemeClr val="accent5"/>
                </a:solidFill>
              </a:rPr>
              <a:t>of the 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Regression.       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>
                <a:solidFill>
                  <a:schemeClr val="accent5"/>
                </a:solidFill>
              </a:rPr>
              <a:t>Built </a:t>
            </a:r>
            <a:r>
              <a:rPr lang="en-US" sz="2400" dirty="0">
                <a:solidFill>
                  <a:schemeClr val="accent5"/>
                </a:solidFill>
              </a:rPr>
              <a:t>a Classification model on the </a:t>
            </a:r>
            <a:r>
              <a:rPr lang="en-US" sz="2400" dirty="0" smtClean="0">
                <a:solidFill>
                  <a:schemeClr val="accent5"/>
                </a:solidFill>
              </a:rPr>
              <a:t>column </a:t>
            </a:r>
            <a:r>
              <a:rPr lang="en-US" sz="2400" dirty="0">
                <a:solidFill>
                  <a:schemeClr val="accent5"/>
                </a:solidFill>
              </a:rPr>
              <a:t>"imdb_score" as </a:t>
            </a:r>
            <a:r>
              <a:rPr lang="en-US" sz="2400" dirty="0" smtClean="0">
                <a:solidFill>
                  <a:schemeClr val="accent5"/>
                </a:solidFill>
              </a:rPr>
              <a:t>target and categorized </a:t>
            </a:r>
            <a:r>
              <a:rPr lang="en-US" sz="2400" dirty="0">
                <a:solidFill>
                  <a:schemeClr val="accent5"/>
                </a:solidFill>
              </a:rPr>
              <a:t>this column into 3 classes based on its score </a:t>
            </a:r>
            <a:r>
              <a:rPr lang="en-US" sz="2400" dirty="0" smtClean="0">
                <a:solidFill>
                  <a:schemeClr val="accent5"/>
                </a:solidFill>
              </a:rPr>
              <a:t>like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if </a:t>
            </a:r>
            <a:r>
              <a:rPr lang="en-US" sz="2400" dirty="0">
                <a:solidFill>
                  <a:schemeClr val="accent5"/>
                </a:solidFill>
              </a:rPr>
              <a:t>imdb_score is between 1 and 3 then class1 - Flop </a:t>
            </a:r>
            <a:r>
              <a:rPr lang="en-US" sz="2400" dirty="0" smtClean="0">
                <a:solidFill>
                  <a:schemeClr val="accent5"/>
                </a:solidFill>
              </a:rPr>
              <a:t>Movie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if </a:t>
            </a:r>
            <a:r>
              <a:rPr lang="en-US" sz="2400" dirty="0">
                <a:solidFill>
                  <a:schemeClr val="accent5"/>
                </a:solidFill>
              </a:rPr>
              <a:t>imdb_score is between 3 and 6 then class2 - Average Movie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if </a:t>
            </a:r>
            <a:r>
              <a:rPr lang="en-US" sz="2400" dirty="0">
                <a:solidFill>
                  <a:schemeClr val="accent5"/>
                </a:solidFill>
              </a:rPr>
              <a:t>imdb_score is between 6 and 10 then class3 - Hit </a:t>
            </a:r>
            <a:r>
              <a:rPr lang="en-US" sz="2400" dirty="0" smtClean="0">
                <a:solidFill>
                  <a:schemeClr val="accent5"/>
                </a:solidFill>
              </a:rPr>
              <a:t>Movie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Built, predicted </a:t>
            </a:r>
            <a:r>
              <a:rPr lang="en-US" sz="2400" dirty="0">
                <a:solidFill>
                  <a:schemeClr val="accent5"/>
                </a:solidFill>
              </a:rPr>
              <a:t>and </a:t>
            </a:r>
            <a:r>
              <a:rPr lang="en-US" sz="2400" dirty="0" smtClean="0">
                <a:solidFill>
                  <a:schemeClr val="accent5"/>
                </a:solidFill>
              </a:rPr>
              <a:t>evaluated </a:t>
            </a:r>
            <a:r>
              <a:rPr lang="en-US" sz="2400" dirty="0">
                <a:solidFill>
                  <a:schemeClr val="accent5"/>
                </a:solidFill>
              </a:rPr>
              <a:t>the model. </a:t>
            </a:r>
            <a:r>
              <a:rPr lang="en-US" sz="2400" dirty="0" smtClean="0">
                <a:solidFill>
                  <a:schemeClr val="accent5"/>
                </a:solidFill>
              </a:rPr>
              <a:t>Using </a:t>
            </a:r>
            <a:r>
              <a:rPr lang="en-US" sz="2400" dirty="0">
                <a:solidFill>
                  <a:schemeClr val="accent5"/>
                </a:solidFill>
              </a:rPr>
              <a:t>different Classification algorithms and compare the result and chose the model based on high accuracy for this data-set.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Applied </a:t>
            </a:r>
            <a:r>
              <a:rPr lang="en-US" sz="2400" dirty="0">
                <a:solidFill>
                  <a:schemeClr val="accent5"/>
                </a:solidFill>
              </a:rPr>
              <a:t>Data Wrangling where-ever it is necessary like removing duplicates, handling missing and NULL values etc.</a:t>
            </a:r>
          </a:p>
          <a:p>
            <a:pPr marL="0" indent="0">
              <a:buNone/>
            </a:pPr>
            <a:r>
              <a:rPr lang="en-US" sz="2400" b="1" dirty="0">
                <a:hlinkClick r:id="rId3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1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594360" y="4751832"/>
            <a:ext cx="11484864" cy="4785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600" dirty="0" smtClean="0">
                <a:solidFill>
                  <a:schemeClr val="accent5"/>
                </a:solidFill>
              </a:rPr>
              <a:t>All the details and the work flow of the models are clear in the </a:t>
            </a:r>
            <a:r>
              <a:rPr lang="en-US" sz="1600" dirty="0" err="1" smtClean="0">
                <a:solidFill>
                  <a:schemeClr val="accent5"/>
                </a:solidFill>
              </a:rPr>
              <a:t>jupyter</a:t>
            </a:r>
            <a:r>
              <a:rPr lang="en-US" sz="1600" dirty="0" smtClean="0">
                <a:solidFill>
                  <a:schemeClr val="accent5"/>
                </a:solidFill>
              </a:rPr>
              <a:t> notebook. Highly recommend to go through it.</a:t>
            </a:r>
            <a:endParaRPr lang="en-US" sz="16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6" y="1529143"/>
            <a:ext cx="3419475" cy="2409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512" y="1529143"/>
            <a:ext cx="5734050" cy="25241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DD284F84-7A4C-4372-95D9-4E5A7B1205A2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1484864" cy="630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26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400" b="1" dirty="0" smtClean="0">
                <a:solidFill>
                  <a:schemeClr val="accent5"/>
                </a:solidFill>
              </a:rPr>
              <a:t>Results</a:t>
            </a:r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8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11662</TotalTime>
  <Words>211</Words>
  <Application>Microsoft Office PowerPoint</Application>
  <PresentationFormat>Widescreen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Verdana</vt:lpstr>
      <vt:lpstr>Wingdings</vt:lpstr>
      <vt:lpstr>Office Theme</vt:lpstr>
      <vt:lpstr>Content Layouts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Mishra, Kirtyanand</dc:creator>
  <cp:lastModifiedBy>Gajula, Bharath</cp:lastModifiedBy>
  <cp:revision>601</cp:revision>
  <dcterms:created xsi:type="dcterms:W3CDTF">2018-04-25T08:26:10Z</dcterms:created>
  <dcterms:modified xsi:type="dcterms:W3CDTF">2019-09-10T08:47:11Z</dcterms:modified>
</cp:coreProperties>
</file>