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A1F-4E4D-2141-F238-B99E21D18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E6D71-5282-F07F-3776-6AF4EF53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0E1E-D9A2-AA8F-2424-02135C19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9568-703E-32AC-A8F9-37E1A2B8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703E-47F0-F28B-37DA-FDEC8F30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4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5635-0407-43E8-BF07-D4F3B427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67F72-0D83-6508-ED1E-BC31B2F2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898-2F02-F64D-6E45-7E2DF1E6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734D-37F3-44A1-7F1C-63735FA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3D5A-80E0-8F70-36E0-9FD3DDAD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7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1976E-CD6A-66B2-6486-38EA85799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3D22-2518-E6AD-4E0D-9895808E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43AD-F3B1-AB73-9121-CADD4B7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5AD6-C8BA-D561-8983-84EA3FF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BB98-7919-FF38-421C-49F1E2AA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931-6E77-1F11-4B57-DB065B74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6253-A053-AC6D-3755-580DCF5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31D6-5D3C-7A81-D387-A59B57FA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5509-4D16-3EB7-A46D-BBEB08F9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DF07-6177-5BBA-FE6E-D8F86D4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D34B-2D59-D054-FFFF-DC82300C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727F-F9FE-BFC2-434C-E890C9CD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B965-FEC0-1FB1-B237-01436752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C037-538E-A2AB-7283-35330D33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D5AA-AFEC-CC05-D75D-7718B84B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B78C-251F-5432-E93B-5ACE558D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1807-66D2-51A8-F887-41768A119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FFE65-DC6E-AF57-06D1-698634ED0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356CE-0C81-1BD4-5C48-7E8AB6E0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87EA-9000-295C-2154-3EB1DB37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9CC4-91C5-79EC-73F6-9DB9D6E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B617-B063-9EAF-D50A-779B9531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FC1D-AD5B-2792-FD4B-2141A7B7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D3E68-A641-04AC-85F2-6ED118A09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E1C5A-226D-A064-9905-91C244C4C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D76E7-194C-F0B6-0D32-11FFCF87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B326-D03A-9448-15C8-4CBD4BBC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18A9-D768-A757-2268-CCBFD9BF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51EBD-1009-130A-4705-EC5ACFA3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DDFE-30A6-6C6A-E528-E42D504F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69BE6-4339-B072-B4C5-1C41ABD5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446F7-A705-C3DD-0998-5FA1080D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4DD49-CA46-98C0-CD2D-843ACA7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902A-335C-24B2-C5C4-FF064B3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53A44-185C-BB74-7A18-808EB74C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07E4-DED5-FE2A-C14E-76BED5FE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F556-8452-A169-6CBD-CE6BDAE1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2E0C-E5B4-7A76-D393-9E50A5AF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7A968-3C2C-8115-8AD2-DAB100CD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FDC85-43EB-0A2C-03BB-6A6410A0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8427-5954-C007-0975-8597663F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A019-9519-91C8-5CEB-05E54F47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3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B4A0-258F-D803-9FDD-369D1C62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075BE-495B-6D64-81F6-9D4B06F5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D399C-62F8-1AE9-7FAB-48B595CF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FD26-1717-CBA5-8935-EAD4FC84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EDF50-6AFC-5B79-C2BD-F87D46A9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DAC94-58BF-73CD-721C-B8DD6C7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B4990-2C78-0104-0D77-943DCE60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14B1-6B83-A9A9-FA56-33807C9A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C0B7-5287-B550-4913-685FA71E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544C-AAEA-4CA4-AEFC-196FBEA77F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1257-3DA6-F1C0-8B02-F404441CA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127A-66E3-EBC4-D213-F2705378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70F5-179F-48A1-994A-E8CF9E98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D3895-A40C-A39D-32D1-FF6AA5018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9" y="106392"/>
            <a:ext cx="11781541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7737C-2F5F-9287-121A-33785AAC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" y="0"/>
            <a:ext cx="1215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695FF-4433-69E4-0133-BB61A98F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8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85874-C040-3133-1C91-381CECDC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" y="0"/>
            <a:ext cx="1214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SN</dc:creator>
  <cp:lastModifiedBy>Bharath SN</cp:lastModifiedBy>
  <cp:revision>1</cp:revision>
  <dcterms:created xsi:type="dcterms:W3CDTF">2025-06-27T01:18:23Z</dcterms:created>
  <dcterms:modified xsi:type="dcterms:W3CDTF">2025-06-27T01:21:16Z</dcterms:modified>
</cp:coreProperties>
</file>