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344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796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Good morning/afternoon, everyone. Today I’ll be presenting my project on customer churn analysis in the telecom industry. We’ll go through how I approached the problem using Python and what key insights and results were 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To conclude, this project not only gave practical solutions to churn but also helped me grow technically — from data wrangling to creating interpretable machine learning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Customer churn is a critical metric for subscription-based services. The goal of this project was to identify the main reasons behind churn and build a model to predict it based on customer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dataset contains over 7,000 entries with variables such as contract type, monthly charges, and internet service type, along with the churn label we aim to predict.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Cleaning and preprocessing the data was a crucial step. I ensured all fields were in the correct format, missing values were handled, and categorical variables were encoded for modeling.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Through visualizations like histograms and count plots, I discovered that churn was most common among new users and those with high bills. Lack of tech support also had a strong correlation with churn.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visual tools helped bring clarity to the patterns. For instance, month-to-month contract users and electronic check payers had much higher churn rates.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 used logistic regression due to its interpretability. It showed strong predictors like contract type, support services, and payment method. Evaluation was done using a confusion matrix.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model not only predicted churn but also validated our exploratory insights. These patterns can help businesses target retention efforts effectively.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Based on this analysis, I recommend customer segmentation, promoting long-term contracts, and improving service support. Future work can include more complex models and time-series analysis.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3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77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471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809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19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898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71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00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35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78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84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3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2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89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8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3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895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Customer Churn Analysis in Telecom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dirty="0"/>
              <a:t>Data Exploration &amp; Predictive Modeling with Python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dirty="0"/>
              <a:t>By</a:t>
            </a:r>
          </a:p>
          <a:p>
            <a:pPr marL="0" indent="0" algn="ctr">
              <a:buNone/>
            </a:pPr>
            <a:r>
              <a:rPr lang="en-IN" dirty="0"/>
              <a:t>Bharath Shakthivel B R</a:t>
            </a:r>
            <a:endParaRPr dirty="0"/>
          </a:p>
          <a:p>
            <a:pPr marL="0" indent="0" algn="ctr">
              <a:buNone/>
            </a:pPr>
            <a:r>
              <a:rPr lang="en-IN" dirty="0"/>
              <a:t>Dublin Business School</a:t>
            </a:r>
          </a:p>
          <a:p>
            <a:pPr marL="0" indent="0" algn="ctr">
              <a:buNone/>
            </a:pPr>
            <a:r>
              <a:rPr lang="en-IN" dirty="0"/>
              <a:t>M.sc in Data Analytics</a:t>
            </a:r>
            <a:endParaRPr dirty="0"/>
          </a:p>
          <a:p>
            <a:pPr marL="0" indent="0" algn="ctr">
              <a:buNone/>
            </a:pPr>
            <a:r>
              <a:rPr lang="en-IN" dirty="0"/>
              <a:t>April 15</a:t>
            </a:r>
            <a:r>
              <a:rPr lang="en-IN" baseline="30000" dirty="0"/>
              <a:t>th</a:t>
            </a:r>
            <a:r>
              <a:rPr lang="en-IN" dirty="0"/>
              <a:t>,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churn prediction pipeline</a:t>
            </a:r>
          </a:p>
          <a:p>
            <a:r>
              <a:t>• Identified key churn drivers</a:t>
            </a:r>
          </a:p>
          <a:p>
            <a:r>
              <a:t>• Enhanced skills in data cleaning, visualization, and modeling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7F4FD-BF97-2AC9-F5E3-3507F4292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2" y="522482"/>
            <a:ext cx="6620968" cy="217301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93246-133E-11C3-FAF6-00976B3217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Bahnschrift Condensed" panose="020B0502040204020203" pitchFamily="34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0948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Churn: When customers stop using a service</a:t>
            </a:r>
          </a:p>
          <a:p>
            <a:r>
              <a:t>• Business Impact: Loss of revenue, increased acquisition cost</a:t>
            </a:r>
          </a:p>
          <a:p>
            <a:r>
              <a:t>• Goal: Understand patterns and predict churn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7,043 customer records</a:t>
            </a:r>
          </a:p>
          <a:p>
            <a:r>
              <a:t>• 21 features: demographics, services, billing, churn status</a:t>
            </a:r>
          </a:p>
          <a:p>
            <a:r>
              <a:t>• Target Variable: Churn (Yes/No)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Removed unnecessary columns (customerID)</a:t>
            </a:r>
          </a:p>
          <a:p>
            <a:r>
              <a:t>• Handled missing values in TotalCharges</a:t>
            </a:r>
          </a:p>
          <a:p>
            <a:r>
              <a:t>• Converted categorical features using one-hot encoding</a:t>
            </a:r>
          </a:p>
          <a:p>
            <a:r>
              <a:t>• Cleaned duplicates and formatted data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Churn rate: ~26.5%</a:t>
            </a:r>
          </a:p>
          <a:p>
            <a:r>
              <a:t>• High churn in first 10 months</a:t>
            </a:r>
          </a:p>
          <a:p>
            <a:r>
              <a:t>• Customers with high monthly charges more likely to churn</a:t>
            </a:r>
          </a:p>
          <a:p>
            <a:r>
              <a:t>• Key churners: No partner, no tech support, electronic check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Countplots: Gender, Contract Type, Payment Method vs Churn</a:t>
            </a:r>
          </a:p>
          <a:p>
            <a:r>
              <a:t>• Line Plot: Tenure vs Monthly Charges</a:t>
            </a:r>
          </a:p>
          <a:p>
            <a:r>
              <a:t>• Heatmap: Feature Correlation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Logistic Regression Model</a:t>
            </a:r>
          </a:p>
          <a:p>
            <a:r>
              <a:t>• Encoded binary features (Yes/No, Male/Female)</a:t>
            </a:r>
          </a:p>
          <a:p>
            <a:r>
              <a:t>• Evaluated with Confusion Matrix</a:t>
            </a:r>
          </a:p>
          <a:p>
            <a:r>
              <a:t>• Identified key predictors of churn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Customers without support services are more likely to churn</a:t>
            </a:r>
          </a:p>
          <a:p>
            <a:r>
              <a:t>• Short tenure + high charges = red flag</a:t>
            </a:r>
          </a:p>
          <a:p>
            <a:r>
              <a:t>• Long-term contracts reduce churn</a:t>
            </a:r>
          </a:p>
          <a:p>
            <a:r>
              <a:t>• Electronic check = strong churn signal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Early engagement campaigns for new users</a:t>
            </a:r>
          </a:p>
          <a:p>
            <a:r>
              <a:t>• Promote annual contracts and tech support</a:t>
            </a:r>
          </a:p>
          <a:p>
            <a:r>
              <a:t>• Explore advanced models (Random Forest, XGBoost)</a:t>
            </a:r>
          </a:p>
          <a:p>
            <a:r>
              <a:t>• Handle class imbalance (e.g., SMOTE)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627</Words>
  <Application>Microsoft Office PowerPoint</Application>
  <PresentationFormat>On-screen Show (4:3)</PresentationFormat>
  <Paragraphs>62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Condensed</vt:lpstr>
      <vt:lpstr>Century Gothic</vt:lpstr>
      <vt:lpstr>Wingdings 3</vt:lpstr>
      <vt:lpstr>Ion</vt:lpstr>
      <vt:lpstr>Customer Churn Analysis in Telecom</vt:lpstr>
      <vt:lpstr>Introduction</vt:lpstr>
      <vt:lpstr>Dataset Overview</vt:lpstr>
      <vt:lpstr>Data Preprocessing</vt:lpstr>
      <vt:lpstr>Exploratory Data Analysis</vt:lpstr>
      <vt:lpstr>Visual Insights</vt:lpstr>
      <vt:lpstr>Predictive Modeling</vt:lpstr>
      <vt:lpstr>Key Findings</vt:lpstr>
      <vt:lpstr>Recommendations &amp; Future Work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Bharath Shakthivel</cp:lastModifiedBy>
  <cp:revision>3</cp:revision>
  <dcterms:created xsi:type="dcterms:W3CDTF">2013-01-27T09:14:16Z</dcterms:created>
  <dcterms:modified xsi:type="dcterms:W3CDTF">2025-04-13T21:16:35Z</dcterms:modified>
  <cp:category/>
</cp:coreProperties>
</file>