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6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7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8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9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10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7" r:id="rId7"/>
    <p:sldId id="318" r:id="rId8"/>
    <p:sldId id="311" r:id="rId9"/>
    <p:sldId id="316" r:id="rId10"/>
    <p:sldId id="315" r:id="rId11"/>
    <p:sldId id="314" r:id="rId12"/>
    <p:sldId id="313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Design/flow details w.r.t NR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Additional requirements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Use cases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743C09DE-EFD7-4222-B36D-A650FE5FB551}">
      <dgm:prSet/>
      <dgm:spPr/>
      <dgm:t>
        <a:bodyPr/>
        <a:lstStyle/>
        <a:p>
          <a:r>
            <a:rPr lang="en-US" dirty="0"/>
            <a:t>Advantages to operator</a:t>
          </a:r>
        </a:p>
      </dgm:t>
    </dgm:pt>
    <dgm:pt modelId="{2BE502D9-34ED-40B7-8DE7-1D22067781D7}" type="parTrans" cxnId="{3E38F116-BA2E-4D9A-BE5B-252763AABD84}">
      <dgm:prSet/>
      <dgm:spPr/>
      <dgm:t>
        <a:bodyPr/>
        <a:lstStyle/>
        <a:p>
          <a:endParaRPr lang="en-IN"/>
        </a:p>
      </dgm:t>
    </dgm:pt>
    <dgm:pt modelId="{62D7282D-2599-4657-993C-072365AF2A41}" type="sibTrans" cxnId="{3E38F116-BA2E-4D9A-BE5B-252763AABD84}">
      <dgm:prSet phldrT="05" phldr="0"/>
      <dgm:spPr/>
      <dgm:t>
        <a:bodyPr/>
        <a:lstStyle/>
        <a:p>
          <a:r>
            <a:rPr lang="en-IN"/>
            <a:t>05</a:t>
          </a:r>
        </a:p>
      </dgm:t>
    </dgm:pt>
    <dgm:pt modelId="{F23D8597-D691-4AC5-94E3-C67EC67AE159}">
      <dgm:prSet/>
      <dgm:spPr/>
      <dgm:t>
        <a:bodyPr/>
        <a:lstStyle/>
        <a:p>
          <a:r>
            <a:rPr lang="en-US" dirty="0"/>
            <a:t>Advantages to user</a:t>
          </a:r>
        </a:p>
      </dgm:t>
    </dgm:pt>
    <dgm:pt modelId="{A496A6A7-1730-4D1F-8CD7-76C4F2CF929A}" type="parTrans" cxnId="{19BF8D5B-A452-42DE-B71D-E8E0A20F16DF}">
      <dgm:prSet/>
      <dgm:spPr/>
      <dgm:t>
        <a:bodyPr/>
        <a:lstStyle/>
        <a:p>
          <a:endParaRPr lang="en-IN"/>
        </a:p>
      </dgm:t>
    </dgm:pt>
    <dgm:pt modelId="{1F1116AC-E763-49C0-9210-66058A1D59CB}" type="sibTrans" cxnId="{19BF8D5B-A452-42DE-B71D-E8E0A20F16DF}">
      <dgm:prSet phldrT="06" phldr="0"/>
      <dgm:spPr/>
      <dgm:t>
        <a:bodyPr/>
        <a:lstStyle/>
        <a:p>
          <a:r>
            <a:rPr lang="en-IN"/>
            <a:t>06</a:t>
          </a:r>
        </a:p>
      </dgm:t>
    </dgm:pt>
    <dgm:pt modelId="{DFA3F44B-54D2-494C-824E-66026002C9C2}">
      <dgm:prSet/>
      <dgm:spPr/>
      <dgm:t>
        <a:bodyPr/>
        <a:lstStyle/>
        <a:p>
          <a:r>
            <a:rPr lang="en-US" dirty="0"/>
            <a:t>security</a:t>
          </a:r>
        </a:p>
      </dgm:t>
    </dgm:pt>
    <dgm:pt modelId="{62F06C2E-3404-4DFE-BC14-0C01DFE183FC}" type="parTrans" cxnId="{B664D4E4-9CE8-4CD7-8CB8-204BBECD8893}">
      <dgm:prSet/>
      <dgm:spPr/>
      <dgm:t>
        <a:bodyPr/>
        <a:lstStyle/>
        <a:p>
          <a:endParaRPr lang="en-IN"/>
        </a:p>
      </dgm:t>
    </dgm:pt>
    <dgm:pt modelId="{832C8331-88AB-431C-86F7-6807A2A8E363}" type="sibTrans" cxnId="{B664D4E4-9CE8-4CD7-8CB8-204BBECD8893}">
      <dgm:prSet phldrT="04" phldr="0"/>
      <dgm:spPr/>
      <dgm:t>
        <a:bodyPr/>
        <a:lstStyle/>
        <a:p>
          <a:r>
            <a:rPr lang="en-IN"/>
            <a:t>04</a:t>
          </a:r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6" custScaleX="98086"/>
      <dgm:spPr/>
    </dgm:pt>
    <dgm:pt modelId="{15536E38-36FE-4A51-B620-2715BFAD5475}" type="pres">
      <dgm:prSet presAssocID="{23210C7F-6847-491E-BE1F-A79529AF2B8B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6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6"/>
      <dgm:spPr/>
    </dgm:pt>
    <dgm:pt modelId="{379B8CE4-8135-4F2C-A5A0-E55EBE328E9A}" type="pres">
      <dgm:prSet presAssocID="{FBAA44FF-54DE-45C8-9FAC-512C40277233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6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6"/>
      <dgm:spPr/>
    </dgm:pt>
    <dgm:pt modelId="{68AC9669-DC11-473A-AA2E-579A44E78C37}" type="pres">
      <dgm:prSet presAssocID="{196DA4DC-9DD2-4A39-8A3A-D367BFE5A8BA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6">
        <dgm:presLayoutVars>
          <dgm:bulletEnabled val="1"/>
        </dgm:presLayoutVars>
      </dgm:prSet>
      <dgm:spPr/>
    </dgm:pt>
    <dgm:pt modelId="{D00D8918-C3EA-49B7-8B56-D6663407C1A6}" type="pres">
      <dgm:prSet presAssocID="{196DA4DC-9DD2-4A39-8A3A-D367BFE5A8BA}" presName="sibTrans" presStyleCnt="0"/>
      <dgm:spPr/>
    </dgm:pt>
    <dgm:pt modelId="{7778E38F-2489-4B2A-B240-8F3ED3A6F9CC}" type="pres">
      <dgm:prSet presAssocID="{DFA3F44B-54D2-494C-824E-66026002C9C2}" presName="compositeNode" presStyleCnt="0">
        <dgm:presLayoutVars>
          <dgm:bulletEnabled val="1"/>
        </dgm:presLayoutVars>
      </dgm:prSet>
      <dgm:spPr/>
    </dgm:pt>
    <dgm:pt modelId="{32F9A160-C38D-43C5-A529-4E58171873D2}" type="pres">
      <dgm:prSet presAssocID="{DFA3F44B-54D2-494C-824E-66026002C9C2}" presName="bgRect" presStyleLbl="alignNode1" presStyleIdx="3" presStyleCnt="6"/>
      <dgm:spPr/>
    </dgm:pt>
    <dgm:pt modelId="{4D87E3BF-1E72-40CB-B4D8-DD1D6EE6B25B}" type="pres">
      <dgm:prSet presAssocID="{832C8331-88AB-431C-86F7-6807A2A8E363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9E441F98-40E4-43A4-982D-02A376B9106E}" type="pres">
      <dgm:prSet presAssocID="{DFA3F44B-54D2-494C-824E-66026002C9C2}" presName="nodeRect" presStyleLbl="alignNode1" presStyleIdx="3" presStyleCnt="6">
        <dgm:presLayoutVars>
          <dgm:bulletEnabled val="1"/>
        </dgm:presLayoutVars>
      </dgm:prSet>
      <dgm:spPr/>
    </dgm:pt>
    <dgm:pt modelId="{FC0D154A-8823-47A4-A26B-2EC664F3A20F}" type="pres">
      <dgm:prSet presAssocID="{832C8331-88AB-431C-86F7-6807A2A8E363}" presName="sibTrans" presStyleCnt="0"/>
      <dgm:spPr/>
    </dgm:pt>
    <dgm:pt modelId="{5844B6E7-ECF6-4104-90BA-154B72F8A344}" type="pres">
      <dgm:prSet presAssocID="{743C09DE-EFD7-4222-B36D-A650FE5FB551}" presName="compositeNode" presStyleCnt="0">
        <dgm:presLayoutVars>
          <dgm:bulletEnabled val="1"/>
        </dgm:presLayoutVars>
      </dgm:prSet>
      <dgm:spPr/>
    </dgm:pt>
    <dgm:pt modelId="{D1B382DB-8DB4-4CDF-B564-C95F02C23359}" type="pres">
      <dgm:prSet presAssocID="{743C09DE-EFD7-4222-B36D-A650FE5FB551}" presName="bgRect" presStyleLbl="alignNode1" presStyleIdx="4" presStyleCnt="6"/>
      <dgm:spPr/>
    </dgm:pt>
    <dgm:pt modelId="{8AC53D14-6D3B-4AEE-B3CE-C3F4C062C8E9}" type="pres">
      <dgm:prSet presAssocID="{62D7282D-2599-4657-993C-072365AF2A41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6A23BD99-B5CB-4BE5-8588-C18A4143C549}" type="pres">
      <dgm:prSet presAssocID="{743C09DE-EFD7-4222-B36D-A650FE5FB551}" presName="nodeRect" presStyleLbl="alignNode1" presStyleIdx="4" presStyleCnt="6">
        <dgm:presLayoutVars>
          <dgm:bulletEnabled val="1"/>
        </dgm:presLayoutVars>
      </dgm:prSet>
      <dgm:spPr/>
    </dgm:pt>
    <dgm:pt modelId="{EA3A2E29-364A-4E8C-8EB6-D353A10F8791}" type="pres">
      <dgm:prSet presAssocID="{62D7282D-2599-4657-993C-072365AF2A41}" presName="sibTrans" presStyleCnt="0"/>
      <dgm:spPr/>
    </dgm:pt>
    <dgm:pt modelId="{C866D779-8E84-4783-BC89-7F35D4B2842A}" type="pres">
      <dgm:prSet presAssocID="{F23D8597-D691-4AC5-94E3-C67EC67AE159}" presName="compositeNode" presStyleCnt="0">
        <dgm:presLayoutVars>
          <dgm:bulletEnabled val="1"/>
        </dgm:presLayoutVars>
      </dgm:prSet>
      <dgm:spPr/>
    </dgm:pt>
    <dgm:pt modelId="{5C84144E-2709-4752-9ADA-FCA577F480F2}" type="pres">
      <dgm:prSet presAssocID="{F23D8597-D691-4AC5-94E3-C67EC67AE159}" presName="bgRect" presStyleLbl="alignNode1" presStyleIdx="5" presStyleCnt="6"/>
      <dgm:spPr/>
    </dgm:pt>
    <dgm:pt modelId="{F0F89247-FF53-48A1-A82D-33A99C777B13}" type="pres">
      <dgm:prSet presAssocID="{1F1116AC-E763-49C0-9210-66058A1D59CB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30EF3CC7-C4BB-4A38-BAC2-E1116593FA90}" type="pres">
      <dgm:prSet presAssocID="{F23D8597-D691-4AC5-94E3-C67EC67AE159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F183C107-3AB0-4806-A92B-7426FA721410}" type="presOf" srcId="{743C09DE-EFD7-4222-B36D-A650FE5FB551}" destId="{6A23BD99-B5CB-4BE5-8588-C18A4143C549}" srcOrd="1" destOrd="0" presId="urn:microsoft.com/office/officeart/2016/7/layout/LinearBlockProcessNumbered#1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3E38F116-BA2E-4D9A-BE5B-252763AABD84}" srcId="{15509919-36B5-4162-8899-417A9F93473B}" destId="{743C09DE-EFD7-4222-B36D-A650FE5FB551}" srcOrd="4" destOrd="0" parTransId="{2BE502D9-34ED-40B7-8DE7-1D22067781D7}" sibTransId="{62D7282D-2599-4657-993C-072365AF2A41}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E068063C-38A3-4F52-9249-931564297D86}" type="presOf" srcId="{743C09DE-EFD7-4222-B36D-A650FE5FB551}" destId="{D1B382DB-8DB4-4CDF-B564-C95F02C23359}" srcOrd="0" destOrd="0" presId="urn:microsoft.com/office/officeart/2016/7/layout/LinearBlockProcessNumbered#1"/>
    <dgm:cxn modelId="{19BF8D5B-A452-42DE-B71D-E8E0A20F16DF}" srcId="{15509919-36B5-4162-8899-417A9F93473B}" destId="{F23D8597-D691-4AC5-94E3-C67EC67AE159}" srcOrd="5" destOrd="0" parTransId="{A496A6A7-1730-4D1F-8CD7-76C4F2CF929A}" sibTransId="{1F1116AC-E763-49C0-9210-66058A1D59CB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87EFC16F-C4EE-43DD-AF7C-06E49400D3E5}" type="presOf" srcId="{DFA3F44B-54D2-494C-824E-66026002C9C2}" destId="{9E441F98-40E4-43A4-982D-02A376B9106E}" srcOrd="1" destOrd="0" presId="urn:microsoft.com/office/officeart/2016/7/layout/LinearBlockProcessNumbered#1"/>
    <dgm:cxn modelId="{AA379F54-C3F7-4490-BF45-460994A81535}" type="presOf" srcId="{832C8331-88AB-431C-86F7-6807A2A8E363}" destId="{4D87E3BF-1E72-40CB-B4D8-DD1D6EE6B25B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9A0D3B8D-52FF-4A7A-A945-1A02245AF932}" type="presOf" srcId="{62D7282D-2599-4657-993C-072365AF2A41}" destId="{8AC53D14-6D3B-4AEE-B3CE-C3F4C062C8E9}" srcOrd="0" destOrd="0" presId="urn:microsoft.com/office/officeart/2016/7/layout/LinearBlockProcessNumbered#1"/>
    <dgm:cxn modelId="{54506F8E-D500-495D-B901-05807FB3C8AC}" type="presOf" srcId="{1F1116AC-E763-49C0-9210-66058A1D59CB}" destId="{F0F89247-FF53-48A1-A82D-33A99C777B13}" srcOrd="0" destOrd="0" presId="urn:microsoft.com/office/officeart/2016/7/layout/LinearBlockProcessNumbered#1"/>
    <dgm:cxn modelId="{5FED7E9E-CF28-4DF6-BAB4-8C695BF6EADB}" type="presOf" srcId="{F23D8597-D691-4AC5-94E3-C67EC67AE159}" destId="{5C84144E-2709-4752-9ADA-FCA577F480F2}" srcOrd="0" destOrd="0" presId="urn:microsoft.com/office/officeart/2016/7/layout/LinearBlockProcessNumbered#1"/>
    <dgm:cxn modelId="{46A8A2B0-F4BF-4379-8EC7-2A63F2D535A1}" type="presOf" srcId="{DFA3F44B-54D2-494C-824E-66026002C9C2}" destId="{32F9A160-C38D-43C5-A529-4E58171873D2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B664D4E4-9CE8-4CD7-8CB8-204BBECD8893}" srcId="{15509919-36B5-4162-8899-417A9F93473B}" destId="{DFA3F44B-54D2-494C-824E-66026002C9C2}" srcOrd="3" destOrd="0" parTransId="{62F06C2E-3404-4DFE-BC14-0C01DFE183FC}" sibTransId="{832C8331-88AB-431C-86F7-6807A2A8E363}"/>
    <dgm:cxn modelId="{D7147AEC-D3AB-461E-AABF-30D566185DC8}" type="presOf" srcId="{F23D8597-D691-4AC5-94E3-C67EC67AE159}" destId="{30EF3CC7-C4BB-4A38-BAC2-E1116593FA90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  <dgm:cxn modelId="{F841E5E0-1451-41E8-8808-00D922328A03}" type="presParOf" srcId="{09F899AB-70CA-46DA-8F8C-58514A9FEF67}" destId="{D00D8918-C3EA-49B7-8B56-D6663407C1A6}" srcOrd="5" destOrd="0" presId="urn:microsoft.com/office/officeart/2016/7/layout/LinearBlockProcessNumbered#1"/>
    <dgm:cxn modelId="{A79C677A-93DB-42EF-8471-2293B7B2788C}" type="presParOf" srcId="{09F899AB-70CA-46DA-8F8C-58514A9FEF67}" destId="{7778E38F-2489-4B2A-B240-8F3ED3A6F9CC}" srcOrd="6" destOrd="0" presId="urn:microsoft.com/office/officeart/2016/7/layout/LinearBlockProcessNumbered#1"/>
    <dgm:cxn modelId="{7B16A336-54FD-4C35-99EA-770D69CA6455}" type="presParOf" srcId="{7778E38F-2489-4B2A-B240-8F3ED3A6F9CC}" destId="{32F9A160-C38D-43C5-A529-4E58171873D2}" srcOrd="0" destOrd="0" presId="urn:microsoft.com/office/officeart/2016/7/layout/LinearBlockProcessNumbered#1"/>
    <dgm:cxn modelId="{1ECF1DE8-692C-4D4E-91F9-09F4338D6036}" type="presParOf" srcId="{7778E38F-2489-4B2A-B240-8F3ED3A6F9CC}" destId="{4D87E3BF-1E72-40CB-B4D8-DD1D6EE6B25B}" srcOrd="1" destOrd="0" presId="urn:microsoft.com/office/officeart/2016/7/layout/LinearBlockProcessNumbered#1"/>
    <dgm:cxn modelId="{63E586FD-BC9B-49A5-91F5-1B0B1626C143}" type="presParOf" srcId="{7778E38F-2489-4B2A-B240-8F3ED3A6F9CC}" destId="{9E441F98-40E4-43A4-982D-02A376B9106E}" srcOrd="2" destOrd="0" presId="urn:microsoft.com/office/officeart/2016/7/layout/LinearBlockProcessNumbered#1"/>
    <dgm:cxn modelId="{A2FC34E2-B785-4EFF-997B-9CDA696678B4}" type="presParOf" srcId="{09F899AB-70CA-46DA-8F8C-58514A9FEF67}" destId="{FC0D154A-8823-47A4-A26B-2EC664F3A20F}" srcOrd="7" destOrd="0" presId="urn:microsoft.com/office/officeart/2016/7/layout/LinearBlockProcessNumbered#1"/>
    <dgm:cxn modelId="{D675CC30-DB12-43BC-97C7-4F7C7FCE15D3}" type="presParOf" srcId="{09F899AB-70CA-46DA-8F8C-58514A9FEF67}" destId="{5844B6E7-ECF6-4104-90BA-154B72F8A344}" srcOrd="8" destOrd="0" presId="urn:microsoft.com/office/officeart/2016/7/layout/LinearBlockProcessNumbered#1"/>
    <dgm:cxn modelId="{9602588F-59C4-497C-82E1-8C0DF515F7EF}" type="presParOf" srcId="{5844B6E7-ECF6-4104-90BA-154B72F8A344}" destId="{D1B382DB-8DB4-4CDF-B564-C95F02C23359}" srcOrd="0" destOrd="0" presId="urn:microsoft.com/office/officeart/2016/7/layout/LinearBlockProcessNumbered#1"/>
    <dgm:cxn modelId="{AFC3211A-52F9-46A9-B1DD-F8BDE1469F8C}" type="presParOf" srcId="{5844B6E7-ECF6-4104-90BA-154B72F8A344}" destId="{8AC53D14-6D3B-4AEE-B3CE-C3F4C062C8E9}" srcOrd="1" destOrd="0" presId="urn:microsoft.com/office/officeart/2016/7/layout/LinearBlockProcessNumbered#1"/>
    <dgm:cxn modelId="{92D084B3-7D2D-4A67-8B69-F62C2CD0E005}" type="presParOf" srcId="{5844B6E7-ECF6-4104-90BA-154B72F8A344}" destId="{6A23BD99-B5CB-4BE5-8588-C18A4143C549}" srcOrd="2" destOrd="0" presId="urn:microsoft.com/office/officeart/2016/7/layout/LinearBlockProcessNumbered#1"/>
    <dgm:cxn modelId="{954FF1CE-31D5-4C61-AAD9-8ED866163CF9}" type="presParOf" srcId="{09F899AB-70CA-46DA-8F8C-58514A9FEF67}" destId="{EA3A2E29-364A-4E8C-8EB6-D353A10F8791}" srcOrd="9" destOrd="0" presId="urn:microsoft.com/office/officeart/2016/7/layout/LinearBlockProcessNumbered#1"/>
    <dgm:cxn modelId="{AB65E816-2043-433F-81E8-A2F378467A4C}" type="presParOf" srcId="{09F899AB-70CA-46DA-8F8C-58514A9FEF67}" destId="{C866D779-8E84-4783-BC89-7F35D4B2842A}" srcOrd="10" destOrd="0" presId="urn:microsoft.com/office/officeart/2016/7/layout/LinearBlockProcessNumbered#1"/>
    <dgm:cxn modelId="{5D5F9CBA-F22A-44C4-8AC3-95C0BD9A5C63}" type="presParOf" srcId="{C866D779-8E84-4783-BC89-7F35D4B2842A}" destId="{5C84144E-2709-4752-9ADA-FCA577F480F2}" srcOrd="0" destOrd="0" presId="urn:microsoft.com/office/officeart/2016/7/layout/LinearBlockProcessNumbered#1"/>
    <dgm:cxn modelId="{B92F2397-60F2-4B11-B9F6-44313B89CE6B}" type="presParOf" srcId="{C866D779-8E84-4783-BC89-7F35D4B2842A}" destId="{F0F89247-FF53-48A1-A82D-33A99C777B13}" srcOrd="1" destOrd="0" presId="urn:microsoft.com/office/officeart/2016/7/layout/LinearBlockProcessNumbered#1"/>
    <dgm:cxn modelId="{0BB99B28-C848-4D2B-9F9C-544D5C9902C5}" type="presParOf" srcId="{C866D779-8E84-4783-BC89-7F35D4B2842A}" destId="{30EF3CC7-C4BB-4A38-BAC2-E1116593FA9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b="0" dirty="0"/>
            <a:t>- Change in core, new software module to authenticate from public network.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- New database (single or multiple) to be added &amp; made accessible to public network.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- UE to have  new software module to detect/change data transfer mode &amp; support new authentication method.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Providing/extending telecom(4G/5G) service i.e.. across globe.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International roaming, telecom service in remote locations including oceans, across poles </a:t>
          </a:r>
          <a:r>
            <a:rPr lang="en-US" dirty="0" err="1"/>
            <a:t>etc</a:t>
          </a:r>
          <a:r>
            <a:rPr lang="en-US" dirty="0"/>
            <a:t>…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Better service when no 4G/5G signal.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76B235A4-3821-4ABA-AD54-7FBDD8F895C5}">
      <dgm:prSet/>
      <dgm:spPr/>
      <dgm:t>
        <a:bodyPr/>
        <a:lstStyle/>
        <a:p>
          <a:r>
            <a:rPr lang="en-US" dirty="0"/>
            <a:t>Charging for service without any radio infrastructure.</a:t>
          </a:r>
        </a:p>
      </dgm:t>
    </dgm:pt>
    <dgm:pt modelId="{485F469D-FC2A-4D76-9A0A-99344B4A3026}" type="parTrans" cxnId="{2A322EB2-D75E-4E5D-B143-3A41392D5DDB}">
      <dgm:prSet/>
      <dgm:spPr/>
      <dgm:t>
        <a:bodyPr/>
        <a:lstStyle/>
        <a:p>
          <a:endParaRPr lang="en-IN"/>
        </a:p>
      </dgm:t>
    </dgm:pt>
    <dgm:pt modelId="{B5EB6237-0BCE-496E-84FD-B2203CA0ECB8}" type="sibTrans" cxnId="{2A322EB2-D75E-4E5D-B143-3A41392D5DDB}">
      <dgm:prSet phldrT="04" phldr="0"/>
      <dgm:spPr/>
      <dgm:t>
        <a:bodyPr/>
        <a:lstStyle/>
        <a:p>
          <a:r>
            <a:rPr lang="en-IN"/>
            <a:t>04</a:t>
          </a:r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4"/>
      <dgm:spPr/>
    </dgm:pt>
    <dgm:pt modelId="{15536E38-36FE-4A51-B620-2715BFAD5475}" type="pres">
      <dgm:prSet presAssocID="{23210C7F-6847-491E-BE1F-A79529AF2B8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4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4"/>
      <dgm:spPr/>
    </dgm:pt>
    <dgm:pt modelId="{379B8CE4-8135-4F2C-A5A0-E55EBE328E9A}" type="pres">
      <dgm:prSet presAssocID="{FBAA44FF-54DE-45C8-9FAC-512C4027723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4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4"/>
      <dgm:spPr/>
    </dgm:pt>
    <dgm:pt modelId="{68AC9669-DC11-473A-AA2E-579A44E78C37}" type="pres">
      <dgm:prSet presAssocID="{196DA4DC-9DD2-4A39-8A3A-D367BFE5A8B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4">
        <dgm:presLayoutVars>
          <dgm:bulletEnabled val="1"/>
        </dgm:presLayoutVars>
      </dgm:prSet>
      <dgm:spPr/>
    </dgm:pt>
    <dgm:pt modelId="{24F88E17-FC7B-43CD-BD19-219E0F787A2E}" type="pres">
      <dgm:prSet presAssocID="{196DA4DC-9DD2-4A39-8A3A-D367BFE5A8BA}" presName="sibTrans" presStyleCnt="0"/>
      <dgm:spPr/>
    </dgm:pt>
    <dgm:pt modelId="{1A96A3FD-EB70-454B-9A1D-8A24716DE57E}" type="pres">
      <dgm:prSet presAssocID="{76B235A4-3821-4ABA-AD54-7FBDD8F895C5}" presName="compositeNode" presStyleCnt="0">
        <dgm:presLayoutVars>
          <dgm:bulletEnabled val="1"/>
        </dgm:presLayoutVars>
      </dgm:prSet>
      <dgm:spPr/>
    </dgm:pt>
    <dgm:pt modelId="{162C21D6-F9E5-413D-819F-15B5965E1D7A}" type="pres">
      <dgm:prSet presAssocID="{76B235A4-3821-4ABA-AD54-7FBDD8F895C5}" presName="bgRect" presStyleLbl="alignNode1" presStyleIdx="3" presStyleCnt="4"/>
      <dgm:spPr/>
    </dgm:pt>
    <dgm:pt modelId="{386D8274-E0D3-4CFB-ACE7-C4BCBE245AA0}" type="pres">
      <dgm:prSet presAssocID="{B5EB6237-0BCE-496E-84FD-B2203CA0ECB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73C1642-7F5B-4C78-A996-091AB04840B2}" type="pres">
      <dgm:prSet presAssocID="{76B235A4-3821-4ABA-AD54-7FBDD8F895C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E693B93E-A68A-4988-BF6A-317D70C9F63B}" type="presOf" srcId="{B5EB6237-0BCE-496E-84FD-B2203CA0ECB8}" destId="{386D8274-E0D3-4CFB-ACE7-C4BCBE245AA0}" srcOrd="0" destOrd="0" presId="urn:microsoft.com/office/officeart/2016/7/layout/LinearBlockProcessNumbered#1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2A322EB2-D75E-4E5D-B143-3A41392D5DDB}" srcId="{15509919-36B5-4162-8899-417A9F93473B}" destId="{76B235A4-3821-4ABA-AD54-7FBDD8F895C5}" srcOrd="3" destOrd="0" parTransId="{485F469D-FC2A-4D76-9A0A-99344B4A3026}" sibTransId="{B5EB6237-0BCE-496E-84FD-B2203CA0ECB8}"/>
    <dgm:cxn modelId="{33D90DBE-E338-4C47-88BD-7229B853A231}" type="presOf" srcId="{76B235A4-3821-4ABA-AD54-7FBDD8F895C5}" destId="{162C21D6-F9E5-413D-819F-15B5965E1D7A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9E3B83D9-4EED-40F2-B875-00ADA4644AE5}" type="presOf" srcId="{76B235A4-3821-4ABA-AD54-7FBDD8F895C5}" destId="{E73C1642-7F5B-4C78-A996-091AB04840B2}" srcOrd="1" destOrd="0" presId="urn:microsoft.com/office/officeart/2016/7/layout/LinearBlockProcessNumbered#1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  <dgm:cxn modelId="{DB58F81A-DDE3-4C87-882C-50A162A37E49}" type="presParOf" srcId="{09F899AB-70CA-46DA-8F8C-58514A9FEF67}" destId="{24F88E17-FC7B-43CD-BD19-219E0F787A2E}" srcOrd="5" destOrd="0" presId="urn:microsoft.com/office/officeart/2016/7/layout/LinearBlockProcessNumbered#1"/>
    <dgm:cxn modelId="{8C1A101A-2A72-49CA-9AFA-807AA2293F7A}" type="presParOf" srcId="{09F899AB-70CA-46DA-8F8C-58514A9FEF67}" destId="{1A96A3FD-EB70-454B-9A1D-8A24716DE57E}" srcOrd="6" destOrd="0" presId="urn:microsoft.com/office/officeart/2016/7/layout/LinearBlockProcessNumbered#1"/>
    <dgm:cxn modelId="{D9B80107-25C4-46FD-BCAF-61A14726E044}" type="presParOf" srcId="{1A96A3FD-EB70-454B-9A1D-8A24716DE57E}" destId="{162C21D6-F9E5-413D-819F-15B5965E1D7A}" srcOrd="0" destOrd="0" presId="urn:microsoft.com/office/officeart/2016/7/layout/LinearBlockProcessNumbered#1"/>
    <dgm:cxn modelId="{FCE6D670-6FC0-4508-BAA2-56483F7ED29B}" type="presParOf" srcId="{1A96A3FD-EB70-454B-9A1D-8A24716DE57E}" destId="{386D8274-E0D3-4CFB-ACE7-C4BCBE245AA0}" srcOrd="1" destOrd="0" presId="urn:microsoft.com/office/officeart/2016/7/layout/LinearBlockProcessNumbered#1"/>
    <dgm:cxn modelId="{8B111E3B-4FD3-47B8-A322-B922F5CE1805}" type="presParOf" srcId="{1A96A3FD-EB70-454B-9A1D-8A24716DE57E}" destId="{E73C1642-7F5B-4C78-A996-091AB04840B2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Providing/extending telecom(2G/3G/4G/5G) service area.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International roaming, telecom service in remote locations including oceans.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Minimal change in architecture(only 4G, 5G are covered here).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Authentication still exists, only change being intermediate nodes between MME and UE.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Data for UE in data base can be encrypted based on IMSI or any other identity.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b="0" dirty="0"/>
            <a:t>Application level protocols can also provide additional security i.e.. Say for example, data transfer via https protocol.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Extending telecom across globe.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International roaming, telecom service in remote locations including oceans without any tie-ups with other service providers.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Minimal change in architecture(only 4G, 5G are covered here).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6D9BFA29-EF36-4843-8E30-F6F59A1012E9}">
      <dgm:prSet/>
      <dgm:spPr/>
      <dgm:t>
        <a:bodyPr/>
        <a:lstStyle/>
        <a:p>
          <a:r>
            <a:rPr lang="en-US" dirty="0"/>
            <a:t>Charging for services even without radio infrastructure.</a:t>
          </a:r>
        </a:p>
      </dgm:t>
    </dgm:pt>
    <dgm:pt modelId="{F20E2291-0C12-4860-8F45-58160F07C3C9}" type="parTrans" cxnId="{9E9D9521-E21C-4395-85C7-47E156059D61}">
      <dgm:prSet/>
      <dgm:spPr/>
      <dgm:t>
        <a:bodyPr/>
        <a:lstStyle/>
        <a:p>
          <a:endParaRPr lang="en-IN"/>
        </a:p>
      </dgm:t>
    </dgm:pt>
    <dgm:pt modelId="{A8B507C6-1F17-44F7-9339-2C9C0411F87E}" type="sibTrans" cxnId="{9E9D9521-E21C-4395-85C7-47E156059D61}">
      <dgm:prSet phldrT="04" phldr="0"/>
      <dgm:spPr/>
      <dgm:t>
        <a:bodyPr/>
        <a:lstStyle/>
        <a:p>
          <a:r>
            <a:rPr lang="en-IN"/>
            <a:t>04</a:t>
          </a:r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4"/>
      <dgm:spPr/>
    </dgm:pt>
    <dgm:pt modelId="{15536E38-36FE-4A51-B620-2715BFAD5475}" type="pres">
      <dgm:prSet presAssocID="{23210C7F-6847-491E-BE1F-A79529AF2B8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4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4"/>
      <dgm:spPr/>
    </dgm:pt>
    <dgm:pt modelId="{379B8CE4-8135-4F2C-A5A0-E55EBE328E9A}" type="pres">
      <dgm:prSet presAssocID="{FBAA44FF-54DE-45C8-9FAC-512C4027723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4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4"/>
      <dgm:spPr/>
    </dgm:pt>
    <dgm:pt modelId="{68AC9669-DC11-473A-AA2E-579A44E78C37}" type="pres">
      <dgm:prSet presAssocID="{196DA4DC-9DD2-4A39-8A3A-D367BFE5A8B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4">
        <dgm:presLayoutVars>
          <dgm:bulletEnabled val="1"/>
        </dgm:presLayoutVars>
      </dgm:prSet>
      <dgm:spPr/>
    </dgm:pt>
    <dgm:pt modelId="{D0B15504-3D02-4C38-8001-AE82314FBCB9}" type="pres">
      <dgm:prSet presAssocID="{196DA4DC-9DD2-4A39-8A3A-D367BFE5A8BA}" presName="sibTrans" presStyleCnt="0"/>
      <dgm:spPr/>
    </dgm:pt>
    <dgm:pt modelId="{0237FFC8-AAE3-4E1A-BAFE-E6F71D6F56F3}" type="pres">
      <dgm:prSet presAssocID="{6D9BFA29-EF36-4843-8E30-F6F59A1012E9}" presName="compositeNode" presStyleCnt="0">
        <dgm:presLayoutVars>
          <dgm:bulletEnabled val="1"/>
        </dgm:presLayoutVars>
      </dgm:prSet>
      <dgm:spPr/>
    </dgm:pt>
    <dgm:pt modelId="{9B47A2CD-FE6F-443E-8023-DAA19550AE08}" type="pres">
      <dgm:prSet presAssocID="{6D9BFA29-EF36-4843-8E30-F6F59A1012E9}" presName="bgRect" presStyleLbl="alignNode1" presStyleIdx="3" presStyleCnt="4"/>
      <dgm:spPr/>
    </dgm:pt>
    <dgm:pt modelId="{11467FC7-BD32-4125-8B2F-92D4893FBAB0}" type="pres">
      <dgm:prSet presAssocID="{A8B507C6-1F17-44F7-9339-2C9C0411F87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6ACB998-CC9A-45A4-B903-71C991E46058}" type="pres">
      <dgm:prSet presAssocID="{6D9BFA29-EF36-4843-8E30-F6F59A1012E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E9D9521-E21C-4395-85C7-47E156059D61}" srcId="{15509919-36B5-4162-8899-417A9F93473B}" destId="{6D9BFA29-EF36-4843-8E30-F6F59A1012E9}" srcOrd="3" destOrd="0" parTransId="{F20E2291-0C12-4860-8F45-58160F07C3C9}" sibTransId="{A8B507C6-1F17-44F7-9339-2C9C0411F87E}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D4F6B95F-8600-4FD6-A170-FDD265CE48C7}" type="presOf" srcId="{6D9BFA29-EF36-4843-8E30-F6F59A1012E9}" destId="{36ACB998-CC9A-45A4-B903-71C991E46058}" srcOrd="1" destOrd="0" presId="urn:microsoft.com/office/officeart/2016/7/layout/LinearBlockProcessNumbered#1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961BE283-04AA-4DB3-AEC5-D0E0E718B213}" type="presOf" srcId="{A8B507C6-1F17-44F7-9339-2C9C0411F87E}" destId="{11467FC7-BD32-4125-8B2F-92D4893FBAB0}" srcOrd="0" destOrd="0" presId="urn:microsoft.com/office/officeart/2016/7/layout/LinearBlockProcessNumbered#1"/>
    <dgm:cxn modelId="{E9C6ABC0-78E7-471F-8BC0-54D118376740}" type="presOf" srcId="{6D9BFA29-EF36-4843-8E30-F6F59A1012E9}" destId="{9B47A2CD-FE6F-443E-8023-DAA19550AE08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  <dgm:cxn modelId="{603B7ACC-85F7-408F-9504-D7C6015A76E9}" type="presParOf" srcId="{09F899AB-70CA-46DA-8F8C-58514A9FEF67}" destId="{D0B15504-3D02-4C38-8001-AE82314FBCB9}" srcOrd="5" destOrd="0" presId="urn:microsoft.com/office/officeart/2016/7/layout/LinearBlockProcessNumbered#1"/>
    <dgm:cxn modelId="{18EFF620-957E-4687-9640-08D54FB32626}" type="presParOf" srcId="{09F899AB-70CA-46DA-8F8C-58514A9FEF67}" destId="{0237FFC8-AAE3-4E1A-BAFE-E6F71D6F56F3}" srcOrd="6" destOrd="0" presId="urn:microsoft.com/office/officeart/2016/7/layout/LinearBlockProcessNumbered#1"/>
    <dgm:cxn modelId="{90FB2B37-6A6E-4046-98A8-55CA2D4AC9E7}" type="presParOf" srcId="{0237FFC8-AAE3-4E1A-BAFE-E6F71D6F56F3}" destId="{9B47A2CD-FE6F-443E-8023-DAA19550AE08}" srcOrd="0" destOrd="0" presId="urn:microsoft.com/office/officeart/2016/7/layout/LinearBlockProcessNumbered#1"/>
    <dgm:cxn modelId="{A5236FCA-4F72-4F19-A1E3-0119B9C17317}" type="presParOf" srcId="{0237FFC8-AAE3-4E1A-BAFE-E6F71D6F56F3}" destId="{11467FC7-BD32-4125-8B2F-92D4893FBAB0}" srcOrd="1" destOrd="0" presId="urn:microsoft.com/office/officeart/2016/7/layout/LinearBlockProcessNumbered#1"/>
    <dgm:cxn modelId="{2415D82D-2D67-48C0-BFBB-5542EF596A18}" type="presParOf" srcId="{0237FFC8-AAE3-4E1A-BAFE-E6F71D6F56F3}" destId="{36ACB998-CC9A-45A4-B903-71C991E46058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Uninterrupted services.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No additional procedure while roaming 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2"/>
      <dgm:spPr/>
    </dgm:pt>
    <dgm:pt modelId="{15536E38-36FE-4A51-B620-2715BFAD5475}" type="pres">
      <dgm:prSet presAssocID="{23210C7F-6847-491E-BE1F-A79529AF2B8B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2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2"/>
      <dgm:spPr/>
    </dgm:pt>
    <dgm:pt modelId="{379B8CE4-8135-4F2C-A5A0-E55EBE328E9A}" type="pres">
      <dgm:prSet presAssocID="{FBAA44FF-54DE-45C8-9FAC-512C40277233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15040" y="919831"/>
          <a:ext cx="1541544" cy="18859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0" rIns="15524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Design/flow details w.r.t NR</a:t>
          </a:r>
        </a:p>
      </dsp:txBody>
      <dsp:txXfrm>
        <a:off x="15040" y="1674211"/>
        <a:ext cx="1541544" cy="1131570"/>
      </dsp:txXfrm>
    </dsp:sp>
    <dsp:sp modelId="{15536E38-36FE-4A51-B620-2715BFAD5475}">
      <dsp:nvSpPr>
        <dsp:cNvPr id="0" name=""/>
        <dsp:cNvSpPr/>
      </dsp:nvSpPr>
      <dsp:spPr>
        <a:xfrm>
          <a:off x="0" y="919831"/>
          <a:ext cx="1571625" cy="75437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165100" rIns="155242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01</a:t>
          </a:r>
          <a:endParaRPr lang="en-US" sz="3100" kern="1200" dirty="0"/>
        </a:p>
      </dsp:txBody>
      <dsp:txXfrm>
        <a:off x="0" y="919831"/>
        <a:ext cx="1571625" cy="754379"/>
      </dsp:txXfrm>
    </dsp:sp>
    <dsp:sp modelId="{89A9B4CF-6439-46B1-B6A9-1D6CD5034774}">
      <dsp:nvSpPr>
        <dsp:cNvPr id="0" name=""/>
        <dsp:cNvSpPr/>
      </dsp:nvSpPr>
      <dsp:spPr>
        <a:xfrm>
          <a:off x="1697355" y="919831"/>
          <a:ext cx="1571624" cy="18859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0" rIns="15524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Additional requirements</a:t>
          </a:r>
        </a:p>
      </dsp:txBody>
      <dsp:txXfrm>
        <a:off x="1697355" y="1674211"/>
        <a:ext cx="1571624" cy="1131570"/>
      </dsp:txXfrm>
    </dsp:sp>
    <dsp:sp modelId="{379B8CE4-8135-4F2C-A5A0-E55EBE328E9A}">
      <dsp:nvSpPr>
        <dsp:cNvPr id="0" name=""/>
        <dsp:cNvSpPr/>
      </dsp:nvSpPr>
      <dsp:spPr>
        <a:xfrm>
          <a:off x="1697355" y="919831"/>
          <a:ext cx="1571624" cy="75437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165100" rIns="155242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02</a:t>
          </a:r>
          <a:endParaRPr lang="en-US" sz="3100" kern="1200" dirty="0"/>
        </a:p>
      </dsp:txBody>
      <dsp:txXfrm>
        <a:off x="1697355" y="919831"/>
        <a:ext cx="1571624" cy="754379"/>
      </dsp:txXfrm>
    </dsp:sp>
    <dsp:sp modelId="{0802B4A8-7224-4B0A-95B7-D17AEB2B2AFF}">
      <dsp:nvSpPr>
        <dsp:cNvPr id="0" name=""/>
        <dsp:cNvSpPr/>
      </dsp:nvSpPr>
      <dsp:spPr>
        <a:xfrm>
          <a:off x="3394709" y="919831"/>
          <a:ext cx="1571624" cy="18859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0" rIns="15524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cases</a:t>
          </a:r>
        </a:p>
      </dsp:txBody>
      <dsp:txXfrm>
        <a:off x="3394709" y="1674211"/>
        <a:ext cx="1571624" cy="1131570"/>
      </dsp:txXfrm>
    </dsp:sp>
    <dsp:sp modelId="{68AC9669-DC11-473A-AA2E-579A44E78C37}">
      <dsp:nvSpPr>
        <dsp:cNvPr id="0" name=""/>
        <dsp:cNvSpPr/>
      </dsp:nvSpPr>
      <dsp:spPr>
        <a:xfrm>
          <a:off x="3394709" y="919831"/>
          <a:ext cx="1571624" cy="75437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165100" rIns="155242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03</a:t>
          </a:r>
          <a:endParaRPr lang="en-US" sz="3100" kern="1200" dirty="0"/>
        </a:p>
      </dsp:txBody>
      <dsp:txXfrm>
        <a:off x="3394709" y="919831"/>
        <a:ext cx="1571624" cy="754379"/>
      </dsp:txXfrm>
    </dsp:sp>
    <dsp:sp modelId="{32F9A160-C38D-43C5-A529-4E58171873D2}">
      <dsp:nvSpPr>
        <dsp:cNvPr id="0" name=""/>
        <dsp:cNvSpPr/>
      </dsp:nvSpPr>
      <dsp:spPr>
        <a:xfrm>
          <a:off x="5092064" y="919831"/>
          <a:ext cx="1571624" cy="18859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0" rIns="15524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security</a:t>
          </a:r>
        </a:p>
      </dsp:txBody>
      <dsp:txXfrm>
        <a:off x="5092064" y="1674211"/>
        <a:ext cx="1571624" cy="1131570"/>
      </dsp:txXfrm>
    </dsp:sp>
    <dsp:sp modelId="{4D87E3BF-1E72-40CB-B4D8-DD1D6EE6B25B}">
      <dsp:nvSpPr>
        <dsp:cNvPr id="0" name=""/>
        <dsp:cNvSpPr/>
      </dsp:nvSpPr>
      <dsp:spPr>
        <a:xfrm>
          <a:off x="5092064" y="919831"/>
          <a:ext cx="1571624" cy="75437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165100" rIns="155242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04</a:t>
          </a:r>
        </a:p>
      </dsp:txBody>
      <dsp:txXfrm>
        <a:off x="5092064" y="919831"/>
        <a:ext cx="1571624" cy="754379"/>
      </dsp:txXfrm>
    </dsp:sp>
    <dsp:sp modelId="{D1B382DB-8DB4-4CDF-B564-C95F02C23359}">
      <dsp:nvSpPr>
        <dsp:cNvPr id="0" name=""/>
        <dsp:cNvSpPr/>
      </dsp:nvSpPr>
      <dsp:spPr>
        <a:xfrm>
          <a:off x="6789419" y="919831"/>
          <a:ext cx="1571624" cy="18859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0" rIns="15524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Advantages to operator</a:t>
          </a:r>
        </a:p>
      </dsp:txBody>
      <dsp:txXfrm>
        <a:off x="6789419" y="1674211"/>
        <a:ext cx="1571624" cy="1131570"/>
      </dsp:txXfrm>
    </dsp:sp>
    <dsp:sp modelId="{8AC53D14-6D3B-4AEE-B3CE-C3F4C062C8E9}">
      <dsp:nvSpPr>
        <dsp:cNvPr id="0" name=""/>
        <dsp:cNvSpPr/>
      </dsp:nvSpPr>
      <dsp:spPr>
        <a:xfrm>
          <a:off x="6789419" y="919831"/>
          <a:ext cx="1571624" cy="75437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165100" rIns="155242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05</a:t>
          </a:r>
        </a:p>
      </dsp:txBody>
      <dsp:txXfrm>
        <a:off x="6789419" y="919831"/>
        <a:ext cx="1571624" cy="754379"/>
      </dsp:txXfrm>
    </dsp:sp>
    <dsp:sp modelId="{5C84144E-2709-4752-9ADA-FCA577F480F2}">
      <dsp:nvSpPr>
        <dsp:cNvPr id="0" name=""/>
        <dsp:cNvSpPr/>
      </dsp:nvSpPr>
      <dsp:spPr>
        <a:xfrm>
          <a:off x="8486774" y="919831"/>
          <a:ext cx="1571624" cy="18859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0" rIns="155242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Advantages to user</a:t>
          </a:r>
        </a:p>
      </dsp:txBody>
      <dsp:txXfrm>
        <a:off x="8486774" y="1674211"/>
        <a:ext cx="1571624" cy="1131570"/>
      </dsp:txXfrm>
    </dsp:sp>
    <dsp:sp modelId="{F0F89247-FF53-48A1-A82D-33A99C777B13}">
      <dsp:nvSpPr>
        <dsp:cNvPr id="0" name=""/>
        <dsp:cNvSpPr/>
      </dsp:nvSpPr>
      <dsp:spPr>
        <a:xfrm>
          <a:off x="8486774" y="919831"/>
          <a:ext cx="1571624" cy="75437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242" tIns="165100" rIns="155242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06</a:t>
          </a:r>
        </a:p>
      </dsp:txBody>
      <dsp:txXfrm>
        <a:off x="8486774" y="919831"/>
        <a:ext cx="1571624" cy="7543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- Change in core, new software module to authenticate from public network.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New database (single or multiple) to be added &amp; made accessible to public network.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UE to have  new software module to detect/change data transfer mode &amp; support new authentication method.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196" y="439503"/>
          <a:ext cx="2372171" cy="2846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Providing/extending telecom(4G/5G) service i.e.. across globe.</a:t>
          </a:r>
        </a:p>
      </dsp:txBody>
      <dsp:txXfrm>
        <a:off x="196" y="1578145"/>
        <a:ext cx="2372171" cy="1707963"/>
      </dsp:txXfrm>
    </dsp:sp>
    <dsp:sp modelId="{15536E38-36FE-4A51-B620-2715BFAD5475}">
      <dsp:nvSpPr>
        <dsp:cNvPr id="0" name=""/>
        <dsp:cNvSpPr/>
      </dsp:nvSpPr>
      <dsp:spPr>
        <a:xfrm>
          <a:off x="196" y="439503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01</a:t>
          </a:r>
          <a:endParaRPr lang="en-US" sz="5900" kern="1200" dirty="0"/>
        </a:p>
      </dsp:txBody>
      <dsp:txXfrm>
        <a:off x="196" y="439503"/>
        <a:ext cx="2372171" cy="1138642"/>
      </dsp:txXfrm>
    </dsp:sp>
    <dsp:sp modelId="{89A9B4CF-6439-46B1-B6A9-1D6CD5034774}">
      <dsp:nvSpPr>
        <dsp:cNvPr id="0" name=""/>
        <dsp:cNvSpPr/>
      </dsp:nvSpPr>
      <dsp:spPr>
        <a:xfrm>
          <a:off x="2562141" y="439503"/>
          <a:ext cx="2372171" cy="2846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International roaming, telecom service in remote locations including oceans, across poles </a:t>
          </a:r>
          <a:r>
            <a:rPr lang="en-US" sz="1500" kern="1200" dirty="0" err="1"/>
            <a:t>etc</a:t>
          </a:r>
          <a:r>
            <a:rPr lang="en-US" sz="1500" kern="1200" dirty="0"/>
            <a:t>…</a:t>
          </a:r>
        </a:p>
      </dsp:txBody>
      <dsp:txXfrm>
        <a:off x="2562141" y="1578145"/>
        <a:ext cx="2372171" cy="1707963"/>
      </dsp:txXfrm>
    </dsp:sp>
    <dsp:sp modelId="{379B8CE4-8135-4F2C-A5A0-E55EBE328E9A}">
      <dsp:nvSpPr>
        <dsp:cNvPr id="0" name=""/>
        <dsp:cNvSpPr/>
      </dsp:nvSpPr>
      <dsp:spPr>
        <a:xfrm>
          <a:off x="2562141" y="439503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02</a:t>
          </a:r>
          <a:endParaRPr lang="en-US" sz="5900" kern="1200" dirty="0"/>
        </a:p>
      </dsp:txBody>
      <dsp:txXfrm>
        <a:off x="2562141" y="439503"/>
        <a:ext cx="2372171" cy="1138642"/>
      </dsp:txXfrm>
    </dsp:sp>
    <dsp:sp modelId="{0802B4A8-7224-4B0A-95B7-D17AEB2B2AFF}">
      <dsp:nvSpPr>
        <dsp:cNvPr id="0" name=""/>
        <dsp:cNvSpPr/>
      </dsp:nvSpPr>
      <dsp:spPr>
        <a:xfrm>
          <a:off x="5124086" y="439503"/>
          <a:ext cx="2372171" cy="2846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Better service when no 4G/5G signal.</a:t>
          </a:r>
        </a:p>
      </dsp:txBody>
      <dsp:txXfrm>
        <a:off x="5124086" y="1578145"/>
        <a:ext cx="2372171" cy="1707963"/>
      </dsp:txXfrm>
    </dsp:sp>
    <dsp:sp modelId="{68AC9669-DC11-473A-AA2E-579A44E78C37}">
      <dsp:nvSpPr>
        <dsp:cNvPr id="0" name=""/>
        <dsp:cNvSpPr/>
      </dsp:nvSpPr>
      <dsp:spPr>
        <a:xfrm>
          <a:off x="5124086" y="439503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03</a:t>
          </a:r>
          <a:endParaRPr lang="en-US" sz="5900" kern="1200" dirty="0"/>
        </a:p>
      </dsp:txBody>
      <dsp:txXfrm>
        <a:off x="5124086" y="439503"/>
        <a:ext cx="2372171" cy="1138642"/>
      </dsp:txXfrm>
    </dsp:sp>
    <dsp:sp modelId="{162C21D6-F9E5-413D-819F-15B5965E1D7A}">
      <dsp:nvSpPr>
        <dsp:cNvPr id="0" name=""/>
        <dsp:cNvSpPr/>
      </dsp:nvSpPr>
      <dsp:spPr>
        <a:xfrm>
          <a:off x="7686032" y="439503"/>
          <a:ext cx="2372171" cy="2846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Charging for service without any radio infrastructure.</a:t>
          </a:r>
        </a:p>
      </dsp:txBody>
      <dsp:txXfrm>
        <a:off x="7686032" y="1578145"/>
        <a:ext cx="2372171" cy="1707963"/>
      </dsp:txXfrm>
    </dsp:sp>
    <dsp:sp modelId="{386D8274-E0D3-4CFB-ACE7-C4BCBE245AA0}">
      <dsp:nvSpPr>
        <dsp:cNvPr id="0" name=""/>
        <dsp:cNvSpPr/>
      </dsp:nvSpPr>
      <dsp:spPr>
        <a:xfrm>
          <a:off x="7686032" y="439503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/>
            <a:t>04</a:t>
          </a:r>
        </a:p>
      </dsp:txBody>
      <dsp:txXfrm>
        <a:off x="7686032" y="439503"/>
        <a:ext cx="2372171" cy="1138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Providing/extending telecom(2G/3G/4G/5G) service area.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International roaming, telecom service in remote locations including oceans.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Minimal change in architecture(only 4G, 5G are covered here).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Authentication still exists, only change being intermediate nodes between MME and UE.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for UE in data base can be encrypted based on IMSI or any other identity.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Application level protocols can also provide additional security i.e.. Say for example, data transfer via https protocol.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196" y="439503"/>
          <a:ext cx="2372171" cy="2846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Extending telecom across globe.</a:t>
          </a:r>
        </a:p>
      </dsp:txBody>
      <dsp:txXfrm>
        <a:off x="196" y="1578145"/>
        <a:ext cx="2372171" cy="1707963"/>
      </dsp:txXfrm>
    </dsp:sp>
    <dsp:sp modelId="{15536E38-36FE-4A51-B620-2715BFAD5475}">
      <dsp:nvSpPr>
        <dsp:cNvPr id="0" name=""/>
        <dsp:cNvSpPr/>
      </dsp:nvSpPr>
      <dsp:spPr>
        <a:xfrm>
          <a:off x="196" y="439503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01</a:t>
          </a:r>
          <a:endParaRPr lang="en-US" sz="5900" kern="1200" dirty="0"/>
        </a:p>
      </dsp:txBody>
      <dsp:txXfrm>
        <a:off x="196" y="439503"/>
        <a:ext cx="2372171" cy="1138642"/>
      </dsp:txXfrm>
    </dsp:sp>
    <dsp:sp modelId="{89A9B4CF-6439-46B1-B6A9-1D6CD5034774}">
      <dsp:nvSpPr>
        <dsp:cNvPr id="0" name=""/>
        <dsp:cNvSpPr/>
      </dsp:nvSpPr>
      <dsp:spPr>
        <a:xfrm>
          <a:off x="2562141" y="439503"/>
          <a:ext cx="2372171" cy="2846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International roaming, telecom service in remote locations including oceans without any tie-ups with other service providers.</a:t>
          </a:r>
        </a:p>
      </dsp:txBody>
      <dsp:txXfrm>
        <a:off x="2562141" y="1578145"/>
        <a:ext cx="2372171" cy="1707963"/>
      </dsp:txXfrm>
    </dsp:sp>
    <dsp:sp modelId="{379B8CE4-8135-4F2C-A5A0-E55EBE328E9A}">
      <dsp:nvSpPr>
        <dsp:cNvPr id="0" name=""/>
        <dsp:cNvSpPr/>
      </dsp:nvSpPr>
      <dsp:spPr>
        <a:xfrm>
          <a:off x="2562141" y="439503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02</a:t>
          </a:r>
          <a:endParaRPr lang="en-US" sz="5900" kern="1200" dirty="0"/>
        </a:p>
      </dsp:txBody>
      <dsp:txXfrm>
        <a:off x="2562141" y="439503"/>
        <a:ext cx="2372171" cy="1138642"/>
      </dsp:txXfrm>
    </dsp:sp>
    <dsp:sp modelId="{0802B4A8-7224-4B0A-95B7-D17AEB2B2AFF}">
      <dsp:nvSpPr>
        <dsp:cNvPr id="0" name=""/>
        <dsp:cNvSpPr/>
      </dsp:nvSpPr>
      <dsp:spPr>
        <a:xfrm>
          <a:off x="5124086" y="439503"/>
          <a:ext cx="2372171" cy="2846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Minimal change in architecture(only 4G, 5G are covered here).</a:t>
          </a:r>
        </a:p>
      </dsp:txBody>
      <dsp:txXfrm>
        <a:off x="5124086" y="1578145"/>
        <a:ext cx="2372171" cy="1707963"/>
      </dsp:txXfrm>
    </dsp:sp>
    <dsp:sp modelId="{68AC9669-DC11-473A-AA2E-579A44E78C37}">
      <dsp:nvSpPr>
        <dsp:cNvPr id="0" name=""/>
        <dsp:cNvSpPr/>
      </dsp:nvSpPr>
      <dsp:spPr>
        <a:xfrm>
          <a:off x="5124086" y="439503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03</a:t>
          </a:r>
          <a:endParaRPr lang="en-US" sz="5900" kern="1200" dirty="0"/>
        </a:p>
      </dsp:txBody>
      <dsp:txXfrm>
        <a:off x="5124086" y="439503"/>
        <a:ext cx="2372171" cy="1138642"/>
      </dsp:txXfrm>
    </dsp:sp>
    <dsp:sp modelId="{9B47A2CD-FE6F-443E-8023-DAA19550AE08}">
      <dsp:nvSpPr>
        <dsp:cNvPr id="0" name=""/>
        <dsp:cNvSpPr/>
      </dsp:nvSpPr>
      <dsp:spPr>
        <a:xfrm>
          <a:off x="7686032" y="439503"/>
          <a:ext cx="2372171" cy="2846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Charging for services even without radio infrastructure.</a:t>
          </a:r>
        </a:p>
      </dsp:txBody>
      <dsp:txXfrm>
        <a:off x="7686032" y="1578145"/>
        <a:ext cx="2372171" cy="1707963"/>
      </dsp:txXfrm>
    </dsp:sp>
    <dsp:sp modelId="{11467FC7-BD32-4125-8B2F-92D4893FBAB0}">
      <dsp:nvSpPr>
        <dsp:cNvPr id="0" name=""/>
        <dsp:cNvSpPr/>
      </dsp:nvSpPr>
      <dsp:spPr>
        <a:xfrm>
          <a:off x="7686032" y="439503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kern="1200"/>
            <a:t>04</a:t>
          </a:r>
        </a:p>
      </dsp:txBody>
      <dsp:txXfrm>
        <a:off x="7686032" y="439503"/>
        <a:ext cx="2372171" cy="11386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3143" y="0"/>
          <a:ext cx="4832746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7368" tIns="0" rIns="4773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Uninterrupted services.</a:t>
          </a:r>
        </a:p>
      </dsp:txBody>
      <dsp:txXfrm>
        <a:off x="3143" y="1490244"/>
        <a:ext cx="4832746" cy="2235367"/>
      </dsp:txXfrm>
    </dsp:sp>
    <dsp:sp modelId="{15536E38-36FE-4A51-B620-2715BFAD5475}">
      <dsp:nvSpPr>
        <dsp:cNvPr id="0" name=""/>
        <dsp:cNvSpPr/>
      </dsp:nvSpPr>
      <dsp:spPr>
        <a:xfrm>
          <a:off x="3143" y="0"/>
          <a:ext cx="4832746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7368" tIns="165100" rIns="477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3143" y="0"/>
        <a:ext cx="4832746" cy="1490244"/>
      </dsp:txXfrm>
    </dsp:sp>
    <dsp:sp modelId="{89A9B4CF-6439-46B1-B6A9-1D6CD5034774}">
      <dsp:nvSpPr>
        <dsp:cNvPr id="0" name=""/>
        <dsp:cNvSpPr/>
      </dsp:nvSpPr>
      <dsp:spPr>
        <a:xfrm>
          <a:off x="5222509" y="0"/>
          <a:ext cx="4832746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7368" tIns="0" rIns="4773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 additional procedure while roaming .</a:t>
          </a:r>
        </a:p>
      </dsp:txBody>
      <dsp:txXfrm>
        <a:off x="5222509" y="1490244"/>
        <a:ext cx="4832746" cy="2235367"/>
      </dsp:txXfrm>
    </dsp:sp>
    <dsp:sp modelId="{379B8CE4-8135-4F2C-A5A0-E55EBE328E9A}">
      <dsp:nvSpPr>
        <dsp:cNvPr id="0" name=""/>
        <dsp:cNvSpPr/>
      </dsp:nvSpPr>
      <dsp:spPr>
        <a:xfrm>
          <a:off x="5222509" y="0"/>
          <a:ext cx="4832746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7368" tIns="165100" rIns="477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5222509" y="0"/>
        <a:ext cx="4832746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Extended telecom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Bharath TS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Advantages  to  users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84661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996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Contents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08899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0D550D-AD64-4698-A935-34E402151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242" y="1231392"/>
            <a:ext cx="9101797" cy="507930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7BAC0B8-ADF7-4DE6-9169-91B857D0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20" y="284181"/>
            <a:ext cx="7848064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Flow   when   NR   signal  is  poor</a:t>
            </a:r>
          </a:p>
        </p:txBody>
      </p:sp>
    </p:spTree>
    <p:extLst>
      <p:ext uri="{BB962C8B-B14F-4D97-AF65-F5344CB8AC3E}">
        <p14:creationId xmlns:p14="http://schemas.microsoft.com/office/powerpoint/2010/main" val="193204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7BAC0B8-ADF7-4DE6-9169-91B857D08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920" y="257922"/>
            <a:ext cx="6778919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Flow   when   no  NR   cell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CD6AF-18E4-4AC8-8CE5-15E15905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36" y="1159192"/>
            <a:ext cx="9383019" cy="503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46" y="69292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Additional  requirements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5944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826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46" y="69292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 cases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22859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420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46" y="69292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 cases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842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46" y="69292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Security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73107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638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46" y="692928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Advantages  to  operators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43142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2079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{4A19A15C-85C4-45FA-9A69-B88900489C39}tf78829772_win32</Template>
  <TotalTime>1745</TotalTime>
  <Words>323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Garamond</vt:lpstr>
      <vt:lpstr>Sagona Book</vt:lpstr>
      <vt:lpstr>Sagona ExtraLight</vt:lpstr>
      <vt:lpstr>SavonVTI</vt:lpstr>
      <vt:lpstr>Extended telecom service</vt:lpstr>
      <vt:lpstr>Contents</vt:lpstr>
      <vt:lpstr>Flow   when   NR   signal  is  poor</vt:lpstr>
      <vt:lpstr>Flow   when   no  NR   cell</vt:lpstr>
      <vt:lpstr>Additional  requirements</vt:lpstr>
      <vt:lpstr>Use cases</vt:lpstr>
      <vt:lpstr>Use cases</vt:lpstr>
      <vt:lpstr>Security</vt:lpstr>
      <vt:lpstr>Advantages  to  operators</vt:lpstr>
      <vt:lpstr>Advantages  to 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telecom service</dc:title>
  <dc:creator>Bharath TS</dc:creator>
  <cp:lastModifiedBy>Bharath TS</cp:lastModifiedBy>
  <cp:revision>8</cp:revision>
  <dcterms:created xsi:type="dcterms:W3CDTF">2021-11-16T07:29:42Z</dcterms:created>
  <dcterms:modified xsi:type="dcterms:W3CDTF">2022-01-01T08:23:55Z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