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8" r:id="rId2"/>
    <p:sldId id="275" r:id="rId3"/>
    <p:sldId id="264" r:id="rId4"/>
    <p:sldId id="280" r:id="rId5"/>
    <p:sldId id="261" r:id="rId6"/>
    <p:sldId id="262" r:id="rId7"/>
    <p:sldId id="279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Shivanand" initials="BS" lastIdx="2" clrIdx="0">
    <p:extLst>
      <p:ext uri="{19B8F6BF-5375-455C-9EA6-DF929625EA0E}">
        <p15:presenceInfo xmlns:p15="http://schemas.microsoft.com/office/powerpoint/2012/main" xmlns="" userId="S::bharath.shivanand@mavenir.com::bcbf12d7-3cdb-4b7c-9fd9-6689d2b20986" providerId="AD"/>
      </p:ext>
    </p:extLst>
  </p:cmAuthor>
  <p:cmAuthor id="2" name="BHARATH T 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207" autoAdjust="0"/>
  </p:normalViewPr>
  <p:slideViewPr>
    <p:cSldViewPr snapToGrid="0">
      <p:cViewPr>
        <p:scale>
          <a:sx n="85" d="100"/>
          <a:sy n="85" d="100"/>
        </p:scale>
        <p:origin x="-696" y="-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9E3AA-88C3-478A-8B66-FC4A78A131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DF5298-F7EC-494E-BF01-72B748FB8D60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0" u="none" dirty="0" smtClean="0">
              <a:solidFill>
                <a:srgbClr val="000000"/>
              </a:solidFill>
            </a:rPr>
            <a:t>Parallel execution of sub-modules</a:t>
          </a:r>
          <a:endParaRPr lang="en-US" b="0" u="none" dirty="0">
            <a:solidFill>
              <a:srgbClr val="000000"/>
            </a:solidFill>
          </a:endParaRPr>
        </a:p>
      </dgm:t>
    </dgm:pt>
    <dgm:pt modelId="{FAE264DE-DD56-4DB4-838C-758FAEC05A27}" type="parTrans" cxnId="{66704B50-B98E-42E2-9F69-5D816B1873F3}">
      <dgm:prSet/>
      <dgm:spPr/>
      <dgm:t>
        <a:bodyPr/>
        <a:lstStyle/>
        <a:p>
          <a:endParaRPr lang="en-US"/>
        </a:p>
      </dgm:t>
    </dgm:pt>
    <dgm:pt modelId="{77FC8093-8145-4E80-BC4D-BB01DF8A0EAF}" type="sibTrans" cxnId="{66704B50-B98E-42E2-9F69-5D816B1873F3}">
      <dgm:prSet/>
      <dgm:spPr/>
      <dgm:t>
        <a:bodyPr/>
        <a:lstStyle/>
        <a:p>
          <a:endParaRPr lang="en-US"/>
        </a:p>
      </dgm:t>
    </dgm:pt>
    <dgm:pt modelId="{38D672DA-955A-498F-BEDD-61FCFABD635B}">
      <dgm:prSet phldrT="[Text]"/>
      <dgm:spPr>
        <a:solidFill>
          <a:srgbClr val="A6A6A6"/>
        </a:solidFill>
      </dgm:spPr>
      <dgm:t>
        <a:bodyPr/>
        <a:lstStyle/>
        <a:p>
          <a:r>
            <a:rPr lang="en-US" b="0" u="none" dirty="0" smtClean="0">
              <a:solidFill>
                <a:srgbClr val="000000"/>
              </a:solidFill>
            </a:rPr>
            <a:t>Faster completion of processing</a:t>
          </a:r>
          <a:endParaRPr lang="en-US" b="0" u="none" dirty="0">
            <a:solidFill>
              <a:srgbClr val="000000"/>
            </a:solidFill>
          </a:endParaRPr>
        </a:p>
      </dgm:t>
    </dgm:pt>
    <dgm:pt modelId="{E48DB8EC-5E92-4D9D-BB30-CDBDF60FBA44}" type="parTrans" cxnId="{124A10B7-6700-4200-B239-A1917FDC863B}">
      <dgm:prSet/>
      <dgm:spPr/>
      <dgm:t>
        <a:bodyPr/>
        <a:lstStyle/>
        <a:p>
          <a:endParaRPr lang="en-US"/>
        </a:p>
      </dgm:t>
    </dgm:pt>
    <dgm:pt modelId="{6C79E447-7ADF-4264-A382-7FAA12354FDA}" type="sibTrans" cxnId="{124A10B7-6700-4200-B239-A1917FDC863B}">
      <dgm:prSet/>
      <dgm:spPr/>
      <dgm:t>
        <a:bodyPr/>
        <a:lstStyle/>
        <a:p>
          <a:endParaRPr lang="en-US"/>
        </a:p>
      </dgm:t>
    </dgm:pt>
    <dgm:pt modelId="{5A545F18-A5C6-460C-B143-2803AC7B8E61}">
      <dgm:prSet phldrT="[Text]"/>
      <dgm:spPr>
        <a:solidFill>
          <a:srgbClr val="A6A6A6"/>
        </a:solidFill>
      </dgm:spPr>
      <dgm:t>
        <a:bodyPr/>
        <a:lstStyle/>
        <a:p>
          <a:r>
            <a:rPr lang="en-US" b="0" u="none" dirty="0" smtClean="0">
              <a:solidFill>
                <a:srgbClr val="000000"/>
              </a:solidFill>
            </a:rPr>
            <a:t>Parallel execution of real time &amp; non-real time funtions</a:t>
          </a:r>
          <a:endParaRPr lang="en-US" b="0" u="none" dirty="0">
            <a:solidFill>
              <a:srgbClr val="000000"/>
            </a:solidFill>
          </a:endParaRPr>
        </a:p>
      </dgm:t>
    </dgm:pt>
    <dgm:pt modelId="{8F55E8A0-7B6D-47A7-AB36-F14E84A18939}" type="parTrans" cxnId="{FEA45CB1-07B0-477F-9B16-282442436DEC}">
      <dgm:prSet/>
      <dgm:spPr/>
      <dgm:t>
        <a:bodyPr/>
        <a:lstStyle/>
        <a:p>
          <a:endParaRPr lang="en-US"/>
        </a:p>
      </dgm:t>
    </dgm:pt>
    <dgm:pt modelId="{EF1D4522-28A2-476B-8296-FEA83E9BD185}" type="sibTrans" cxnId="{FEA45CB1-07B0-477F-9B16-282442436DEC}">
      <dgm:prSet/>
      <dgm:spPr/>
      <dgm:t>
        <a:bodyPr/>
        <a:lstStyle/>
        <a:p>
          <a:endParaRPr lang="en-US"/>
        </a:p>
      </dgm:t>
    </dgm:pt>
    <dgm:pt modelId="{85798D4D-4DA9-4DA5-83D3-71B346E38AF3}">
      <dgm:prSet phldrT="[Text]"/>
      <dgm:spPr>
        <a:solidFill>
          <a:srgbClr val="A6A6A6"/>
        </a:solidFill>
      </dgm:spPr>
      <dgm:t>
        <a:bodyPr/>
        <a:lstStyle/>
        <a:p>
          <a:r>
            <a:rPr lang="en-US" b="0" u="none" dirty="0" smtClean="0">
              <a:solidFill>
                <a:schemeClr val="tx1"/>
              </a:solidFill>
            </a:rPr>
            <a:t>Set of tasks are grouped &amp; started parallely</a:t>
          </a:r>
          <a:endParaRPr lang="en-US" b="0" u="none" dirty="0">
            <a:solidFill>
              <a:schemeClr val="tx1"/>
            </a:solidFill>
          </a:endParaRPr>
        </a:p>
      </dgm:t>
    </dgm:pt>
    <dgm:pt modelId="{EFA514CE-C8FF-42A6-9A7D-52671C784B22}" type="parTrans" cxnId="{1FBEB604-73A3-43D6-A8C0-203BA11ED9AE}">
      <dgm:prSet/>
      <dgm:spPr/>
      <dgm:t>
        <a:bodyPr/>
        <a:lstStyle/>
        <a:p>
          <a:endParaRPr lang="en-US"/>
        </a:p>
      </dgm:t>
    </dgm:pt>
    <dgm:pt modelId="{91237B2A-848D-4726-A45C-11575FBC4298}" type="sibTrans" cxnId="{1FBEB604-73A3-43D6-A8C0-203BA11ED9AE}">
      <dgm:prSet/>
      <dgm:spPr/>
      <dgm:t>
        <a:bodyPr/>
        <a:lstStyle/>
        <a:p>
          <a:endParaRPr lang="en-US"/>
        </a:p>
      </dgm:t>
    </dgm:pt>
    <dgm:pt modelId="{0E556395-0A47-454F-807C-BCA801400BE6}" type="pres">
      <dgm:prSet presAssocID="{2B79E3AA-88C3-478A-8B66-FC4A78A131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8E0634-DE31-49B6-98B4-C8A7E06BC41E}" type="pres">
      <dgm:prSet presAssocID="{93DF5298-F7EC-494E-BF01-72B748FB8D6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90E29-D7F0-4554-8E9F-97599ED99C76}" type="pres">
      <dgm:prSet presAssocID="{77FC8093-8145-4E80-BC4D-BB01DF8A0EAF}" presName="spacer" presStyleCnt="0"/>
      <dgm:spPr/>
    </dgm:pt>
    <dgm:pt modelId="{35479F24-BF6E-42AC-ADBD-168DF2D3B478}" type="pres">
      <dgm:prSet presAssocID="{38D672DA-955A-498F-BEDD-61FCFABD635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2DE31-A650-49FB-A25D-E9567651E4DB}" type="pres">
      <dgm:prSet presAssocID="{6C79E447-7ADF-4264-A382-7FAA12354FDA}" presName="spacer" presStyleCnt="0"/>
      <dgm:spPr/>
    </dgm:pt>
    <dgm:pt modelId="{DB5B3223-C718-498C-8C0C-3E68D9CBCA2E}" type="pres">
      <dgm:prSet presAssocID="{5A545F18-A5C6-460C-B143-2803AC7B8E6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F77DD-B789-45C3-B948-B91C0DF871E7}" type="pres">
      <dgm:prSet presAssocID="{EF1D4522-28A2-476B-8296-FEA83E9BD185}" presName="spacer" presStyleCnt="0"/>
      <dgm:spPr/>
    </dgm:pt>
    <dgm:pt modelId="{6AF5B7E5-B481-4006-A17A-46DFC841A06F}" type="pres">
      <dgm:prSet presAssocID="{85798D4D-4DA9-4DA5-83D3-71B346E38AF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4A10B7-6700-4200-B239-A1917FDC863B}" srcId="{2B79E3AA-88C3-478A-8B66-FC4A78A13181}" destId="{38D672DA-955A-498F-BEDD-61FCFABD635B}" srcOrd="1" destOrd="0" parTransId="{E48DB8EC-5E92-4D9D-BB30-CDBDF60FBA44}" sibTransId="{6C79E447-7ADF-4264-A382-7FAA12354FDA}"/>
    <dgm:cxn modelId="{8A82EFA9-136B-AF43-9B14-54CAF4C21878}" type="presOf" srcId="{5A545F18-A5C6-460C-B143-2803AC7B8E61}" destId="{DB5B3223-C718-498C-8C0C-3E68D9CBCA2E}" srcOrd="0" destOrd="0" presId="urn:microsoft.com/office/officeart/2005/8/layout/vList2"/>
    <dgm:cxn modelId="{15C8E289-FCA5-AC43-9109-8FFF33BD76E5}" type="presOf" srcId="{38D672DA-955A-498F-BEDD-61FCFABD635B}" destId="{35479F24-BF6E-42AC-ADBD-168DF2D3B478}" srcOrd="0" destOrd="0" presId="urn:microsoft.com/office/officeart/2005/8/layout/vList2"/>
    <dgm:cxn modelId="{9F09E11D-CFAF-EB4F-8549-A3536A92D387}" type="presOf" srcId="{93DF5298-F7EC-494E-BF01-72B748FB8D60}" destId="{1F8E0634-DE31-49B6-98B4-C8A7E06BC41E}" srcOrd="0" destOrd="0" presId="urn:microsoft.com/office/officeart/2005/8/layout/vList2"/>
    <dgm:cxn modelId="{1FBEB604-73A3-43D6-A8C0-203BA11ED9AE}" srcId="{2B79E3AA-88C3-478A-8B66-FC4A78A13181}" destId="{85798D4D-4DA9-4DA5-83D3-71B346E38AF3}" srcOrd="3" destOrd="0" parTransId="{EFA514CE-C8FF-42A6-9A7D-52671C784B22}" sibTransId="{91237B2A-848D-4726-A45C-11575FBC4298}"/>
    <dgm:cxn modelId="{51211CD1-BB9A-CD4B-BA8B-0AF0C2F25664}" type="presOf" srcId="{2B79E3AA-88C3-478A-8B66-FC4A78A13181}" destId="{0E556395-0A47-454F-807C-BCA801400BE6}" srcOrd="0" destOrd="0" presId="urn:microsoft.com/office/officeart/2005/8/layout/vList2"/>
    <dgm:cxn modelId="{66704B50-B98E-42E2-9F69-5D816B1873F3}" srcId="{2B79E3AA-88C3-478A-8B66-FC4A78A13181}" destId="{93DF5298-F7EC-494E-BF01-72B748FB8D60}" srcOrd="0" destOrd="0" parTransId="{FAE264DE-DD56-4DB4-838C-758FAEC05A27}" sibTransId="{77FC8093-8145-4E80-BC4D-BB01DF8A0EAF}"/>
    <dgm:cxn modelId="{FEA45CB1-07B0-477F-9B16-282442436DEC}" srcId="{2B79E3AA-88C3-478A-8B66-FC4A78A13181}" destId="{5A545F18-A5C6-460C-B143-2803AC7B8E61}" srcOrd="2" destOrd="0" parTransId="{8F55E8A0-7B6D-47A7-AB36-F14E84A18939}" sibTransId="{EF1D4522-28A2-476B-8296-FEA83E9BD185}"/>
    <dgm:cxn modelId="{95454ECD-5F17-5442-B029-E4D5561CA034}" type="presOf" srcId="{85798D4D-4DA9-4DA5-83D3-71B346E38AF3}" destId="{6AF5B7E5-B481-4006-A17A-46DFC841A06F}" srcOrd="0" destOrd="0" presId="urn:microsoft.com/office/officeart/2005/8/layout/vList2"/>
    <dgm:cxn modelId="{7FA88FB4-4FDF-7E47-AAA2-C16618F21324}" type="presParOf" srcId="{0E556395-0A47-454F-807C-BCA801400BE6}" destId="{1F8E0634-DE31-49B6-98B4-C8A7E06BC41E}" srcOrd="0" destOrd="0" presId="urn:microsoft.com/office/officeart/2005/8/layout/vList2"/>
    <dgm:cxn modelId="{A90B537C-2F4F-E746-A02E-39DFCB2F6870}" type="presParOf" srcId="{0E556395-0A47-454F-807C-BCA801400BE6}" destId="{5C990E29-D7F0-4554-8E9F-97599ED99C76}" srcOrd="1" destOrd="0" presId="urn:microsoft.com/office/officeart/2005/8/layout/vList2"/>
    <dgm:cxn modelId="{75B2C99D-109F-BF47-BC67-A9690DE34985}" type="presParOf" srcId="{0E556395-0A47-454F-807C-BCA801400BE6}" destId="{35479F24-BF6E-42AC-ADBD-168DF2D3B478}" srcOrd="2" destOrd="0" presId="urn:microsoft.com/office/officeart/2005/8/layout/vList2"/>
    <dgm:cxn modelId="{097A8DA8-3EC1-3B41-BADD-AAE376D01824}" type="presParOf" srcId="{0E556395-0A47-454F-807C-BCA801400BE6}" destId="{1E82DE31-A650-49FB-A25D-E9567651E4DB}" srcOrd="3" destOrd="0" presId="urn:microsoft.com/office/officeart/2005/8/layout/vList2"/>
    <dgm:cxn modelId="{3D0C0D8C-9688-E548-9633-98B56B8828CF}" type="presParOf" srcId="{0E556395-0A47-454F-807C-BCA801400BE6}" destId="{DB5B3223-C718-498C-8C0C-3E68D9CBCA2E}" srcOrd="4" destOrd="0" presId="urn:microsoft.com/office/officeart/2005/8/layout/vList2"/>
    <dgm:cxn modelId="{17E8F888-6F69-9946-B77D-1C8B693FF3CF}" type="presParOf" srcId="{0E556395-0A47-454F-807C-BCA801400BE6}" destId="{DC1F77DD-B789-45C3-B948-B91C0DF871E7}" srcOrd="5" destOrd="0" presId="urn:microsoft.com/office/officeart/2005/8/layout/vList2"/>
    <dgm:cxn modelId="{1D8F3965-8CBD-8B49-989C-8D65B027E5F6}" type="presParOf" srcId="{0E556395-0A47-454F-807C-BCA801400BE6}" destId="{6AF5B7E5-B481-4006-A17A-46DFC841A0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9E3AA-88C3-478A-8B66-FC4A78A1318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DF5298-F7EC-494E-BF01-72B748FB8D60}">
      <dgm:prSet phldrT="[Text]"/>
      <dgm:spPr/>
      <dgm:t>
        <a:bodyPr/>
        <a:lstStyle/>
        <a:p>
          <a:r>
            <a:rPr lang="en-US" b="0" u="none" dirty="0" smtClean="0"/>
            <a:t>List of logical channel nodes of a cell sorted based on PFS priority.</a:t>
          </a:r>
          <a:endParaRPr lang="en-US" b="0" u="none" dirty="0"/>
        </a:p>
      </dgm:t>
    </dgm:pt>
    <dgm:pt modelId="{FAE264DE-DD56-4DB4-838C-758FAEC05A27}" type="parTrans" cxnId="{66704B50-B98E-42E2-9F69-5D816B1873F3}">
      <dgm:prSet/>
      <dgm:spPr/>
      <dgm:t>
        <a:bodyPr/>
        <a:lstStyle/>
        <a:p>
          <a:endParaRPr lang="en-US"/>
        </a:p>
      </dgm:t>
    </dgm:pt>
    <dgm:pt modelId="{77FC8093-8145-4E80-BC4D-BB01DF8A0EAF}" type="sibTrans" cxnId="{66704B50-B98E-42E2-9F69-5D816B1873F3}">
      <dgm:prSet/>
      <dgm:spPr/>
      <dgm:t>
        <a:bodyPr/>
        <a:lstStyle/>
        <a:p>
          <a:endParaRPr lang="en-US"/>
        </a:p>
      </dgm:t>
    </dgm:pt>
    <dgm:pt modelId="{38D672DA-955A-498F-BEDD-61FCFABD635B}">
      <dgm:prSet phldrT="[Text]"/>
      <dgm:spPr/>
      <dgm:t>
        <a:bodyPr/>
        <a:lstStyle/>
        <a:p>
          <a:r>
            <a:rPr lang="en-US" b="1" u="none" dirty="0" smtClean="0"/>
            <a:t>PFS priority</a:t>
          </a:r>
          <a:r>
            <a:rPr lang="en-US" b="0" u="none" dirty="0" smtClean="0"/>
            <a:t> = PDB for LC + LC priority + remaining data + CSI(CQI + </a:t>
          </a:r>
          <a:r>
            <a:rPr lang="en-US" b="0" u="none" smtClean="0"/>
            <a:t>RI</a:t>
          </a:r>
          <a:r>
            <a:rPr lang="en-US" b="0" u="none" smtClean="0"/>
            <a:t>) </a:t>
          </a:r>
          <a:endParaRPr lang="en-US" b="0" u="none" dirty="0"/>
        </a:p>
      </dgm:t>
    </dgm:pt>
    <dgm:pt modelId="{E48DB8EC-5E92-4D9D-BB30-CDBDF60FBA44}" type="parTrans" cxnId="{124A10B7-6700-4200-B239-A1917FDC863B}">
      <dgm:prSet/>
      <dgm:spPr/>
      <dgm:t>
        <a:bodyPr/>
        <a:lstStyle/>
        <a:p>
          <a:endParaRPr lang="en-US"/>
        </a:p>
      </dgm:t>
    </dgm:pt>
    <dgm:pt modelId="{6C79E447-7ADF-4264-A382-7FAA12354FDA}" type="sibTrans" cxnId="{124A10B7-6700-4200-B239-A1917FDC863B}">
      <dgm:prSet/>
      <dgm:spPr/>
      <dgm:t>
        <a:bodyPr/>
        <a:lstStyle/>
        <a:p>
          <a:endParaRPr lang="en-US"/>
        </a:p>
      </dgm:t>
    </dgm:pt>
    <dgm:pt modelId="{5A545F18-A5C6-460C-B143-2803AC7B8E61}">
      <dgm:prSet phldrT="[Text]"/>
      <dgm:spPr/>
      <dgm:t>
        <a:bodyPr/>
        <a:lstStyle/>
        <a:p>
          <a:r>
            <a:rPr lang="en-US" b="0" u="none" dirty="0" smtClean="0"/>
            <a:t>Priority calculation are only for GBR/NGBR while mac CE &amp; SRB will be considered separately</a:t>
          </a:r>
          <a:endParaRPr lang="en-US" b="0" u="none" dirty="0"/>
        </a:p>
      </dgm:t>
    </dgm:pt>
    <dgm:pt modelId="{8F55E8A0-7B6D-47A7-AB36-F14E84A18939}" type="parTrans" cxnId="{FEA45CB1-07B0-477F-9B16-282442436DEC}">
      <dgm:prSet/>
      <dgm:spPr/>
      <dgm:t>
        <a:bodyPr/>
        <a:lstStyle/>
        <a:p>
          <a:endParaRPr lang="en-US"/>
        </a:p>
      </dgm:t>
    </dgm:pt>
    <dgm:pt modelId="{EF1D4522-28A2-476B-8296-FEA83E9BD185}" type="sibTrans" cxnId="{FEA45CB1-07B0-477F-9B16-282442436DEC}">
      <dgm:prSet/>
      <dgm:spPr/>
      <dgm:t>
        <a:bodyPr/>
        <a:lstStyle/>
        <a:p>
          <a:endParaRPr lang="en-US"/>
        </a:p>
      </dgm:t>
    </dgm:pt>
    <dgm:pt modelId="{85798D4D-4DA9-4DA5-83D3-71B346E38AF3}">
      <dgm:prSet phldrT="[Text]"/>
      <dgm:spPr/>
      <dgm:t>
        <a:bodyPr/>
        <a:lstStyle/>
        <a:p>
          <a:r>
            <a:rPr lang="en-US" b="0" u="none" dirty="0" smtClean="0"/>
            <a:t>Based</a:t>
          </a:r>
          <a:r>
            <a:rPr lang="en-US" b="0" u="none" baseline="0" dirty="0" smtClean="0"/>
            <a:t> on PFS priority UE prioritization will be done,UE priority = MAX_PRIO(active_logical_channels)</a:t>
          </a:r>
          <a:endParaRPr lang="en-US" b="0" u="none" dirty="0"/>
        </a:p>
      </dgm:t>
    </dgm:pt>
    <dgm:pt modelId="{EFA514CE-C8FF-42A6-9A7D-52671C784B22}" type="parTrans" cxnId="{1FBEB604-73A3-43D6-A8C0-203BA11ED9AE}">
      <dgm:prSet/>
      <dgm:spPr/>
      <dgm:t>
        <a:bodyPr/>
        <a:lstStyle/>
        <a:p>
          <a:endParaRPr lang="en-US"/>
        </a:p>
      </dgm:t>
    </dgm:pt>
    <dgm:pt modelId="{91237B2A-848D-4726-A45C-11575FBC4298}" type="sibTrans" cxnId="{1FBEB604-73A3-43D6-A8C0-203BA11ED9AE}">
      <dgm:prSet/>
      <dgm:spPr/>
      <dgm:t>
        <a:bodyPr/>
        <a:lstStyle/>
        <a:p>
          <a:endParaRPr lang="en-US"/>
        </a:p>
      </dgm:t>
    </dgm:pt>
    <dgm:pt modelId="{793C1515-949E-0545-AF37-1B9B1D491FF8}">
      <dgm:prSet/>
      <dgm:spPr/>
      <dgm:t>
        <a:bodyPr/>
        <a:lstStyle/>
        <a:p>
          <a:r>
            <a:rPr lang="en-US" dirty="0" smtClean="0"/>
            <a:t>Another list based on UE priority will be maitained, top nodes will be considered for resource allocation every TTI</a:t>
          </a:r>
          <a:endParaRPr lang="en-US" dirty="0"/>
        </a:p>
      </dgm:t>
    </dgm:pt>
    <dgm:pt modelId="{F4E59DC1-7F1C-A54D-B436-F2B572C0BF75}" type="parTrans" cxnId="{2036C897-3961-D845-AF0D-08A653E04E2D}">
      <dgm:prSet/>
      <dgm:spPr/>
      <dgm:t>
        <a:bodyPr/>
        <a:lstStyle/>
        <a:p>
          <a:endParaRPr lang="en-US"/>
        </a:p>
      </dgm:t>
    </dgm:pt>
    <dgm:pt modelId="{78699D0E-0863-764E-A2E8-D6004E267AAC}" type="sibTrans" cxnId="{2036C897-3961-D845-AF0D-08A653E04E2D}">
      <dgm:prSet/>
      <dgm:spPr/>
      <dgm:t>
        <a:bodyPr/>
        <a:lstStyle/>
        <a:p>
          <a:endParaRPr lang="en-US"/>
        </a:p>
      </dgm:t>
    </dgm:pt>
    <dgm:pt modelId="{02C68BAB-6A55-814E-8230-B37C81487FAD}">
      <dgm:prSet/>
      <dgm:spPr/>
      <dgm:t>
        <a:bodyPr/>
        <a:lstStyle/>
        <a:p>
          <a:r>
            <a:rPr lang="en-US" dirty="0" smtClean="0"/>
            <a:t>Based on max_UEs/TTI &amp; min_priority of selected UE  will be used to decide multi bearere scheduling.</a:t>
          </a:r>
          <a:endParaRPr lang="en-US" dirty="0"/>
        </a:p>
      </dgm:t>
    </dgm:pt>
    <dgm:pt modelId="{65EFE71E-7D92-F54E-91B5-88DAD0C3B8D4}" type="parTrans" cxnId="{D6499070-E923-AC42-A2EF-62A64C8C485E}">
      <dgm:prSet/>
      <dgm:spPr/>
      <dgm:t>
        <a:bodyPr/>
        <a:lstStyle/>
        <a:p>
          <a:endParaRPr lang="en-US"/>
        </a:p>
      </dgm:t>
    </dgm:pt>
    <dgm:pt modelId="{67B6B510-7BF8-0545-80E6-280265B88666}" type="sibTrans" cxnId="{D6499070-E923-AC42-A2EF-62A64C8C485E}">
      <dgm:prSet/>
      <dgm:spPr/>
      <dgm:t>
        <a:bodyPr/>
        <a:lstStyle/>
        <a:p>
          <a:endParaRPr lang="en-US"/>
        </a:p>
      </dgm:t>
    </dgm:pt>
    <dgm:pt modelId="{0E556395-0A47-454F-807C-BCA801400BE6}" type="pres">
      <dgm:prSet presAssocID="{2B79E3AA-88C3-478A-8B66-FC4A78A131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8E0634-DE31-49B6-98B4-C8A7E06BC41E}" type="pres">
      <dgm:prSet presAssocID="{93DF5298-F7EC-494E-BF01-72B748FB8D6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90E29-D7F0-4554-8E9F-97599ED99C76}" type="pres">
      <dgm:prSet presAssocID="{77FC8093-8145-4E80-BC4D-BB01DF8A0EAF}" presName="spacer" presStyleCnt="0"/>
      <dgm:spPr/>
      <dgm:t>
        <a:bodyPr/>
        <a:lstStyle/>
        <a:p>
          <a:endParaRPr lang="en-US"/>
        </a:p>
      </dgm:t>
    </dgm:pt>
    <dgm:pt modelId="{35479F24-BF6E-42AC-ADBD-168DF2D3B478}" type="pres">
      <dgm:prSet presAssocID="{38D672DA-955A-498F-BEDD-61FCFABD635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2DE31-A650-49FB-A25D-E9567651E4DB}" type="pres">
      <dgm:prSet presAssocID="{6C79E447-7ADF-4264-A382-7FAA12354FDA}" presName="spacer" presStyleCnt="0"/>
      <dgm:spPr/>
      <dgm:t>
        <a:bodyPr/>
        <a:lstStyle/>
        <a:p>
          <a:endParaRPr lang="en-US"/>
        </a:p>
      </dgm:t>
    </dgm:pt>
    <dgm:pt modelId="{DB5B3223-C718-498C-8C0C-3E68D9CBCA2E}" type="pres">
      <dgm:prSet presAssocID="{5A545F18-A5C6-460C-B143-2803AC7B8E6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F77DD-B789-45C3-B948-B91C0DF871E7}" type="pres">
      <dgm:prSet presAssocID="{EF1D4522-28A2-476B-8296-FEA83E9BD185}" presName="spacer" presStyleCnt="0"/>
      <dgm:spPr/>
      <dgm:t>
        <a:bodyPr/>
        <a:lstStyle/>
        <a:p>
          <a:endParaRPr lang="en-US"/>
        </a:p>
      </dgm:t>
    </dgm:pt>
    <dgm:pt modelId="{6AF5B7E5-B481-4006-A17A-46DFC841A06F}" type="pres">
      <dgm:prSet presAssocID="{85798D4D-4DA9-4DA5-83D3-71B346E38AF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4EB83-9595-544A-9059-82E3A65E9079}" type="pres">
      <dgm:prSet presAssocID="{91237B2A-848D-4726-A45C-11575FBC4298}" presName="spacer" presStyleCnt="0"/>
      <dgm:spPr/>
    </dgm:pt>
    <dgm:pt modelId="{723213A0-E8BB-DF4E-9F84-9A32C46AEC9A}" type="pres">
      <dgm:prSet presAssocID="{793C1515-949E-0545-AF37-1B9B1D491FF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CD261-A378-594D-8172-8E286487E705}" type="pres">
      <dgm:prSet presAssocID="{78699D0E-0863-764E-A2E8-D6004E267AAC}" presName="spacer" presStyleCnt="0"/>
      <dgm:spPr/>
    </dgm:pt>
    <dgm:pt modelId="{B5D96638-DA21-6141-9BE1-C90FBFB06209}" type="pres">
      <dgm:prSet presAssocID="{02C68BAB-6A55-814E-8230-B37C81487FA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4A10B7-6700-4200-B239-A1917FDC863B}" srcId="{2B79E3AA-88C3-478A-8B66-FC4A78A13181}" destId="{38D672DA-955A-498F-BEDD-61FCFABD635B}" srcOrd="1" destOrd="0" parTransId="{E48DB8EC-5E92-4D9D-BB30-CDBDF60FBA44}" sibTransId="{6C79E447-7ADF-4264-A382-7FAA12354FDA}"/>
    <dgm:cxn modelId="{67ABB7D0-D62A-4A4B-AE7A-4B9BB07221B0}" type="presOf" srcId="{793C1515-949E-0545-AF37-1B9B1D491FF8}" destId="{723213A0-E8BB-DF4E-9F84-9A32C46AEC9A}" srcOrd="0" destOrd="0" presId="urn:microsoft.com/office/officeart/2005/8/layout/vList2"/>
    <dgm:cxn modelId="{B2058F6D-997C-174E-AC89-F4288B310240}" type="presOf" srcId="{02C68BAB-6A55-814E-8230-B37C81487FAD}" destId="{B5D96638-DA21-6141-9BE1-C90FBFB06209}" srcOrd="0" destOrd="0" presId="urn:microsoft.com/office/officeart/2005/8/layout/vList2"/>
    <dgm:cxn modelId="{66B647F2-7C8A-4646-AF4D-5BE22979BF65}" type="presOf" srcId="{2B79E3AA-88C3-478A-8B66-FC4A78A13181}" destId="{0E556395-0A47-454F-807C-BCA801400BE6}" srcOrd="0" destOrd="0" presId="urn:microsoft.com/office/officeart/2005/8/layout/vList2"/>
    <dgm:cxn modelId="{2036C897-3961-D845-AF0D-08A653E04E2D}" srcId="{2B79E3AA-88C3-478A-8B66-FC4A78A13181}" destId="{793C1515-949E-0545-AF37-1B9B1D491FF8}" srcOrd="4" destOrd="0" parTransId="{F4E59DC1-7F1C-A54D-B436-F2B572C0BF75}" sibTransId="{78699D0E-0863-764E-A2E8-D6004E267AAC}"/>
    <dgm:cxn modelId="{7DCB2493-FEDB-1C4E-B0CC-D4A4E53B70DC}" type="presOf" srcId="{5A545F18-A5C6-460C-B143-2803AC7B8E61}" destId="{DB5B3223-C718-498C-8C0C-3E68D9CBCA2E}" srcOrd="0" destOrd="0" presId="urn:microsoft.com/office/officeart/2005/8/layout/vList2"/>
    <dgm:cxn modelId="{1FBEB604-73A3-43D6-A8C0-203BA11ED9AE}" srcId="{2B79E3AA-88C3-478A-8B66-FC4A78A13181}" destId="{85798D4D-4DA9-4DA5-83D3-71B346E38AF3}" srcOrd="3" destOrd="0" parTransId="{EFA514CE-C8FF-42A6-9A7D-52671C784B22}" sibTransId="{91237B2A-848D-4726-A45C-11575FBC4298}"/>
    <dgm:cxn modelId="{74B61BEE-FBA5-B54F-8D82-7282D28861F1}" type="presOf" srcId="{85798D4D-4DA9-4DA5-83D3-71B346E38AF3}" destId="{6AF5B7E5-B481-4006-A17A-46DFC841A06F}" srcOrd="0" destOrd="0" presId="urn:microsoft.com/office/officeart/2005/8/layout/vList2"/>
    <dgm:cxn modelId="{66704B50-B98E-42E2-9F69-5D816B1873F3}" srcId="{2B79E3AA-88C3-478A-8B66-FC4A78A13181}" destId="{93DF5298-F7EC-494E-BF01-72B748FB8D60}" srcOrd="0" destOrd="0" parTransId="{FAE264DE-DD56-4DB4-838C-758FAEC05A27}" sibTransId="{77FC8093-8145-4E80-BC4D-BB01DF8A0EAF}"/>
    <dgm:cxn modelId="{FEA45CB1-07B0-477F-9B16-282442436DEC}" srcId="{2B79E3AA-88C3-478A-8B66-FC4A78A13181}" destId="{5A545F18-A5C6-460C-B143-2803AC7B8E61}" srcOrd="2" destOrd="0" parTransId="{8F55E8A0-7B6D-47A7-AB36-F14E84A18939}" sibTransId="{EF1D4522-28A2-476B-8296-FEA83E9BD185}"/>
    <dgm:cxn modelId="{D6499070-E923-AC42-A2EF-62A64C8C485E}" srcId="{2B79E3AA-88C3-478A-8B66-FC4A78A13181}" destId="{02C68BAB-6A55-814E-8230-B37C81487FAD}" srcOrd="5" destOrd="0" parTransId="{65EFE71E-7D92-F54E-91B5-88DAD0C3B8D4}" sibTransId="{67B6B510-7BF8-0545-80E6-280265B88666}"/>
    <dgm:cxn modelId="{768F3D95-7A0C-2940-B735-6C205FFDB9F6}" type="presOf" srcId="{38D672DA-955A-498F-BEDD-61FCFABD635B}" destId="{35479F24-BF6E-42AC-ADBD-168DF2D3B478}" srcOrd="0" destOrd="0" presId="urn:microsoft.com/office/officeart/2005/8/layout/vList2"/>
    <dgm:cxn modelId="{EBEFC69E-2F98-C94B-8B8F-5F7BE0212CEF}" type="presOf" srcId="{93DF5298-F7EC-494E-BF01-72B748FB8D60}" destId="{1F8E0634-DE31-49B6-98B4-C8A7E06BC41E}" srcOrd="0" destOrd="0" presId="urn:microsoft.com/office/officeart/2005/8/layout/vList2"/>
    <dgm:cxn modelId="{5125D9D8-2EF6-2048-9F2D-8EA01B551A2C}" type="presParOf" srcId="{0E556395-0A47-454F-807C-BCA801400BE6}" destId="{1F8E0634-DE31-49B6-98B4-C8A7E06BC41E}" srcOrd="0" destOrd="0" presId="urn:microsoft.com/office/officeart/2005/8/layout/vList2"/>
    <dgm:cxn modelId="{0BBA15CC-757A-EC4A-B15B-06D4704BD997}" type="presParOf" srcId="{0E556395-0A47-454F-807C-BCA801400BE6}" destId="{5C990E29-D7F0-4554-8E9F-97599ED99C76}" srcOrd="1" destOrd="0" presId="urn:microsoft.com/office/officeart/2005/8/layout/vList2"/>
    <dgm:cxn modelId="{49FC89E4-B74F-3B4E-93CF-E85D1AF39406}" type="presParOf" srcId="{0E556395-0A47-454F-807C-BCA801400BE6}" destId="{35479F24-BF6E-42AC-ADBD-168DF2D3B478}" srcOrd="2" destOrd="0" presId="urn:microsoft.com/office/officeart/2005/8/layout/vList2"/>
    <dgm:cxn modelId="{99264A54-7ED5-4646-8F81-21963A2C796C}" type="presParOf" srcId="{0E556395-0A47-454F-807C-BCA801400BE6}" destId="{1E82DE31-A650-49FB-A25D-E9567651E4DB}" srcOrd="3" destOrd="0" presId="urn:microsoft.com/office/officeart/2005/8/layout/vList2"/>
    <dgm:cxn modelId="{6DF59176-F834-6741-BC07-1669D3695511}" type="presParOf" srcId="{0E556395-0A47-454F-807C-BCA801400BE6}" destId="{DB5B3223-C718-498C-8C0C-3E68D9CBCA2E}" srcOrd="4" destOrd="0" presId="urn:microsoft.com/office/officeart/2005/8/layout/vList2"/>
    <dgm:cxn modelId="{E542BFF1-A091-CE4C-A7D1-7A9121158A54}" type="presParOf" srcId="{0E556395-0A47-454F-807C-BCA801400BE6}" destId="{DC1F77DD-B789-45C3-B948-B91C0DF871E7}" srcOrd="5" destOrd="0" presId="urn:microsoft.com/office/officeart/2005/8/layout/vList2"/>
    <dgm:cxn modelId="{EF21C710-DCCD-5B45-A8CB-A9DF7B79FE2E}" type="presParOf" srcId="{0E556395-0A47-454F-807C-BCA801400BE6}" destId="{6AF5B7E5-B481-4006-A17A-46DFC841A06F}" srcOrd="6" destOrd="0" presId="urn:microsoft.com/office/officeart/2005/8/layout/vList2"/>
    <dgm:cxn modelId="{E66957ED-E6F5-C14C-8B4F-E826CE4AC691}" type="presParOf" srcId="{0E556395-0A47-454F-807C-BCA801400BE6}" destId="{6E34EB83-9595-544A-9059-82E3A65E9079}" srcOrd="7" destOrd="0" presId="urn:microsoft.com/office/officeart/2005/8/layout/vList2"/>
    <dgm:cxn modelId="{52CC15BA-6550-7A4B-A109-D0A8BAB3BB9A}" type="presParOf" srcId="{0E556395-0A47-454F-807C-BCA801400BE6}" destId="{723213A0-E8BB-DF4E-9F84-9A32C46AEC9A}" srcOrd="8" destOrd="0" presId="urn:microsoft.com/office/officeart/2005/8/layout/vList2"/>
    <dgm:cxn modelId="{69E0AD63-D7E8-8B4F-88B4-D0350E3D8224}" type="presParOf" srcId="{0E556395-0A47-454F-807C-BCA801400BE6}" destId="{5CDCD261-A378-594D-8172-8E286487E705}" srcOrd="9" destOrd="0" presId="urn:microsoft.com/office/officeart/2005/8/layout/vList2"/>
    <dgm:cxn modelId="{2EF5036E-E683-4345-909D-3CD8ABCD3A39}" type="presParOf" srcId="{0E556395-0A47-454F-807C-BCA801400BE6}" destId="{B5D96638-DA21-6141-9BE1-C90FBFB0620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79E3AA-88C3-478A-8B66-FC4A78A1318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DF5298-F7EC-494E-BF01-72B748FB8D60}">
      <dgm:prSet phldrT="[Text]"/>
      <dgm:spPr/>
      <dgm:t>
        <a:bodyPr/>
        <a:lstStyle/>
        <a:p>
          <a:r>
            <a:rPr lang="en-US" b="0" u="none" dirty="0" smtClean="0"/>
            <a:t>List of UE nodes of a cell sorted based on </a:t>
          </a:r>
          <a:r>
            <a:rPr lang="en-US" b="0" u="none" baseline="0" dirty="0" smtClean="0"/>
            <a:t>MAX_PRIO(active_logical_channels)</a:t>
          </a:r>
          <a:endParaRPr lang="en-US" b="0" u="none" dirty="0"/>
        </a:p>
      </dgm:t>
    </dgm:pt>
    <dgm:pt modelId="{FAE264DE-DD56-4DB4-838C-758FAEC05A27}" type="parTrans" cxnId="{66704B50-B98E-42E2-9F69-5D816B1873F3}">
      <dgm:prSet/>
      <dgm:spPr/>
      <dgm:t>
        <a:bodyPr/>
        <a:lstStyle/>
        <a:p>
          <a:endParaRPr lang="en-US"/>
        </a:p>
      </dgm:t>
    </dgm:pt>
    <dgm:pt modelId="{77FC8093-8145-4E80-BC4D-BB01DF8A0EAF}" type="sibTrans" cxnId="{66704B50-B98E-42E2-9F69-5D816B1873F3}">
      <dgm:prSet/>
      <dgm:spPr/>
      <dgm:t>
        <a:bodyPr/>
        <a:lstStyle/>
        <a:p>
          <a:endParaRPr lang="en-US"/>
        </a:p>
      </dgm:t>
    </dgm:pt>
    <dgm:pt modelId="{38D672DA-955A-498F-BEDD-61FCFABD635B}">
      <dgm:prSet phldrT="[Text]"/>
      <dgm:spPr/>
      <dgm:t>
        <a:bodyPr/>
        <a:lstStyle/>
        <a:p>
          <a:r>
            <a:rPr lang="en-US" b="0" u="none" dirty="0" smtClean="0"/>
            <a:t>Every TTI few UE’s in top of list to get PDSCH resources. </a:t>
          </a:r>
          <a:endParaRPr lang="en-US" b="0" u="none" dirty="0"/>
        </a:p>
      </dgm:t>
    </dgm:pt>
    <dgm:pt modelId="{E48DB8EC-5E92-4D9D-BB30-CDBDF60FBA44}" type="parTrans" cxnId="{124A10B7-6700-4200-B239-A1917FDC863B}">
      <dgm:prSet/>
      <dgm:spPr/>
      <dgm:t>
        <a:bodyPr/>
        <a:lstStyle/>
        <a:p>
          <a:endParaRPr lang="en-US"/>
        </a:p>
      </dgm:t>
    </dgm:pt>
    <dgm:pt modelId="{6C79E447-7ADF-4264-A382-7FAA12354FDA}" type="sibTrans" cxnId="{124A10B7-6700-4200-B239-A1917FDC863B}">
      <dgm:prSet/>
      <dgm:spPr/>
      <dgm:t>
        <a:bodyPr/>
        <a:lstStyle/>
        <a:p>
          <a:endParaRPr lang="en-US"/>
        </a:p>
      </dgm:t>
    </dgm:pt>
    <dgm:pt modelId="{5A545F18-A5C6-460C-B143-2803AC7B8E61}">
      <dgm:prSet phldrT="[Text]"/>
      <dgm:spPr/>
      <dgm:t>
        <a:bodyPr/>
        <a:lstStyle/>
        <a:p>
          <a:r>
            <a:rPr lang="en-US" dirty="0" smtClean="0"/>
            <a:t>Based on max_UEs/TTI &amp; min_priority of selected UE  will be used to decide multi bearere scheduling.</a:t>
          </a:r>
          <a:endParaRPr lang="en-US" b="0" u="none" dirty="0"/>
        </a:p>
      </dgm:t>
    </dgm:pt>
    <dgm:pt modelId="{8F55E8A0-7B6D-47A7-AB36-F14E84A18939}" type="parTrans" cxnId="{FEA45CB1-07B0-477F-9B16-282442436DEC}">
      <dgm:prSet/>
      <dgm:spPr/>
      <dgm:t>
        <a:bodyPr/>
        <a:lstStyle/>
        <a:p>
          <a:endParaRPr lang="en-US"/>
        </a:p>
      </dgm:t>
    </dgm:pt>
    <dgm:pt modelId="{EF1D4522-28A2-476B-8296-FEA83E9BD185}" type="sibTrans" cxnId="{FEA45CB1-07B0-477F-9B16-282442436DEC}">
      <dgm:prSet/>
      <dgm:spPr/>
      <dgm:t>
        <a:bodyPr/>
        <a:lstStyle/>
        <a:p>
          <a:endParaRPr lang="en-US"/>
        </a:p>
      </dgm:t>
    </dgm:pt>
    <dgm:pt modelId="{0E556395-0A47-454F-807C-BCA801400BE6}" type="pres">
      <dgm:prSet presAssocID="{2B79E3AA-88C3-478A-8B66-FC4A78A131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8E0634-DE31-49B6-98B4-C8A7E06BC41E}" type="pres">
      <dgm:prSet presAssocID="{93DF5298-F7EC-494E-BF01-72B748FB8D6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90E29-D7F0-4554-8E9F-97599ED99C76}" type="pres">
      <dgm:prSet presAssocID="{77FC8093-8145-4E80-BC4D-BB01DF8A0EAF}" presName="spacer" presStyleCnt="0"/>
      <dgm:spPr/>
      <dgm:t>
        <a:bodyPr/>
        <a:lstStyle/>
        <a:p>
          <a:endParaRPr lang="en-US"/>
        </a:p>
      </dgm:t>
    </dgm:pt>
    <dgm:pt modelId="{35479F24-BF6E-42AC-ADBD-168DF2D3B478}" type="pres">
      <dgm:prSet presAssocID="{38D672DA-955A-498F-BEDD-61FCFABD635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2DE31-A650-49FB-A25D-E9567651E4DB}" type="pres">
      <dgm:prSet presAssocID="{6C79E447-7ADF-4264-A382-7FAA12354FDA}" presName="spacer" presStyleCnt="0"/>
      <dgm:spPr/>
      <dgm:t>
        <a:bodyPr/>
        <a:lstStyle/>
        <a:p>
          <a:endParaRPr lang="en-US"/>
        </a:p>
      </dgm:t>
    </dgm:pt>
    <dgm:pt modelId="{DB5B3223-C718-498C-8C0C-3E68D9CBCA2E}" type="pres">
      <dgm:prSet presAssocID="{5A545F18-A5C6-460C-B143-2803AC7B8E6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A2EFF2-BFAB-074A-9F6B-B84A250A0B83}" type="presOf" srcId="{2B79E3AA-88C3-478A-8B66-FC4A78A13181}" destId="{0E556395-0A47-454F-807C-BCA801400BE6}" srcOrd="0" destOrd="0" presId="urn:microsoft.com/office/officeart/2005/8/layout/vList2"/>
    <dgm:cxn modelId="{E4123BAD-81E0-FC45-B384-25204B68CF05}" type="presOf" srcId="{93DF5298-F7EC-494E-BF01-72B748FB8D60}" destId="{1F8E0634-DE31-49B6-98B4-C8A7E06BC41E}" srcOrd="0" destOrd="0" presId="urn:microsoft.com/office/officeart/2005/8/layout/vList2"/>
    <dgm:cxn modelId="{AD1D793E-C5C3-8545-BB3A-4382720E271A}" type="presOf" srcId="{5A545F18-A5C6-460C-B143-2803AC7B8E61}" destId="{DB5B3223-C718-498C-8C0C-3E68D9CBCA2E}" srcOrd="0" destOrd="0" presId="urn:microsoft.com/office/officeart/2005/8/layout/vList2"/>
    <dgm:cxn modelId="{25FC20F2-46C4-E142-99E3-64B70D360080}" type="presOf" srcId="{38D672DA-955A-498F-BEDD-61FCFABD635B}" destId="{35479F24-BF6E-42AC-ADBD-168DF2D3B478}" srcOrd="0" destOrd="0" presId="urn:microsoft.com/office/officeart/2005/8/layout/vList2"/>
    <dgm:cxn modelId="{66704B50-B98E-42E2-9F69-5D816B1873F3}" srcId="{2B79E3AA-88C3-478A-8B66-FC4A78A13181}" destId="{93DF5298-F7EC-494E-BF01-72B748FB8D60}" srcOrd="0" destOrd="0" parTransId="{FAE264DE-DD56-4DB4-838C-758FAEC05A27}" sibTransId="{77FC8093-8145-4E80-BC4D-BB01DF8A0EAF}"/>
    <dgm:cxn modelId="{124A10B7-6700-4200-B239-A1917FDC863B}" srcId="{2B79E3AA-88C3-478A-8B66-FC4A78A13181}" destId="{38D672DA-955A-498F-BEDD-61FCFABD635B}" srcOrd="1" destOrd="0" parTransId="{E48DB8EC-5E92-4D9D-BB30-CDBDF60FBA44}" sibTransId="{6C79E447-7ADF-4264-A382-7FAA12354FDA}"/>
    <dgm:cxn modelId="{FEA45CB1-07B0-477F-9B16-282442436DEC}" srcId="{2B79E3AA-88C3-478A-8B66-FC4A78A13181}" destId="{5A545F18-A5C6-460C-B143-2803AC7B8E61}" srcOrd="2" destOrd="0" parTransId="{8F55E8A0-7B6D-47A7-AB36-F14E84A18939}" sibTransId="{EF1D4522-28A2-476B-8296-FEA83E9BD185}"/>
    <dgm:cxn modelId="{A56DC698-7AF9-CE4E-9C8D-D4ABCE1693D2}" type="presParOf" srcId="{0E556395-0A47-454F-807C-BCA801400BE6}" destId="{1F8E0634-DE31-49B6-98B4-C8A7E06BC41E}" srcOrd="0" destOrd="0" presId="urn:microsoft.com/office/officeart/2005/8/layout/vList2"/>
    <dgm:cxn modelId="{78902A4E-4C6F-DF46-B0DB-3FEB36FCC372}" type="presParOf" srcId="{0E556395-0A47-454F-807C-BCA801400BE6}" destId="{5C990E29-D7F0-4554-8E9F-97599ED99C76}" srcOrd="1" destOrd="0" presId="urn:microsoft.com/office/officeart/2005/8/layout/vList2"/>
    <dgm:cxn modelId="{3102D828-7786-1D49-8FB8-73794C5E5CD2}" type="presParOf" srcId="{0E556395-0A47-454F-807C-BCA801400BE6}" destId="{35479F24-BF6E-42AC-ADBD-168DF2D3B478}" srcOrd="2" destOrd="0" presId="urn:microsoft.com/office/officeart/2005/8/layout/vList2"/>
    <dgm:cxn modelId="{98FAB53F-EC4C-124D-B6E8-3C99DF387062}" type="presParOf" srcId="{0E556395-0A47-454F-807C-BCA801400BE6}" destId="{1E82DE31-A650-49FB-A25D-E9567651E4DB}" srcOrd="3" destOrd="0" presId="urn:microsoft.com/office/officeart/2005/8/layout/vList2"/>
    <dgm:cxn modelId="{5A9FD280-BCBE-C944-AF08-2B8CC52FA205}" type="presParOf" srcId="{0E556395-0A47-454F-807C-BCA801400BE6}" destId="{DB5B3223-C718-498C-8C0C-3E68D9CBCA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0850D5-1B5A-F348-B3B5-FCACDEA4CB5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0F15EB-26B3-2E4A-A3F9-B52C9AAF75DA}">
      <dgm:prSet phldrT="[Text]" custT="1"/>
      <dgm:spPr/>
      <dgm:t>
        <a:bodyPr/>
        <a:lstStyle/>
        <a:p>
          <a:r>
            <a:rPr lang="en-US" sz="3200" b="0" dirty="0" smtClean="0">
              <a:solidFill>
                <a:srgbClr val="000000"/>
              </a:solidFill>
            </a:rPr>
            <a:t>Re-Tx list</a:t>
          </a:r>
          <a:endParaRPr lang="en-US" sz="3200" b="0" dirty="0">
            <a:solidFill>
              <a:srgbClr val="000000"/>
            </a:solidFill>
          </a:endParaRPr>
        </a:p>
      </dgm:t>
    </dgm:pt>
    <dgm:pt modelId="{D17D4588-D7A2-A44F-9AD5-57AD9D9F46F7}" type="parTrans" cxnId="{87E3E0CD-A8E6-8F49-BAB4-C0E0A3FB35B9}">
      <dgm:prSet/>
      <dgm:spPr/>
      <dgm:t>
        <a:bodyPr/>
        <a:lstStyle/>
        <a:p>
          <a:endParaRPr lang="en-US"/>
        </a:p>
      </dgm:t>
    </dgm:pt>
    <dgm:pt modelId="{3D6F6053-A773-3C4D-BEF4-52D7BB8C471A}" type="sibTrans" cxnId="{87E3E0CD-A8E6-8F49-BAB4-C0E0A3FB35B9}">
      <dgm:prSet/>
      <dgm:spPr/>
      <dgm:t>
        <a:bodyPr/>
        <a:lstStyle/>
        <a:p>
          <a:endParaRPr lang="en-US"/>
        </a:p>
      </dgm:t>
    </dgm:pt>
    <dgm:pt modelId="{F6C65594-62A4-1742-B9CF-3A27F899C132}">
      <dgm:prSet phldrT="[Text]"/>
      <dgm:spPr/>
      <dgm:t>
        <a:bodyPr/>
        <a:lstStyle/>
        <a:p>
          <a:r>
            <a:rPr lang="en-US" dirty="0" smtClean="0"/>
            <a:t>List of harq process for re-Tx.</a:t>
          </a:r>
          <a:endParaRPr lang="en-US" dirty="0"/>
        </a:p>
      </dgm:t>
    </dgm:pt>
    <dgm:pt modelId="{3D3B12A9-7E65-194C-9B3C-3BA9766AFC76}" type="parTrans" cxnId="{DFE2C89D-B6C4-304A-8D7E-6F98D8598908}">
      <dgm:prSet/>
      <dgm:spPr/>
      <dgm:t>
        <a:bodyPr/>
        <a:lstStyle/>
        <a:p>
          <a:endParaRPr lang="en-US"/>
        </a:p>
      </dgm:t>
    </dgm:pt>
    <dgm:pt modelId="{B5A740F7-F46F-EC41-B7C5-A4FCB33D23AE}" type="sibTrans" cxnId="{DFE2C89D-B6C4-304A-8D7E-6F98D8598908}">
      <dgm:prSet/>
      <dgm:spPr/>
      <dgm:t>
        <a:bodyPr/>
        <a:lstStyle/>
        <a:p>
          <a:endParaRPr lang="en-US"/>
        </a:p>
      </dgm:t>
    </dgm:pt>
    <dgm:pt modelId="{E0F39519-1F3A-E54E-8AC8-733D4E51B1EA}">
      <dgm:prSet phldrT="[Text]" custT="1"/>
      <dgm:spPr/>
      <dgm:t>
        <a:bodyPr/>
        <a:lstStyle/>
        <a:p>
          <a:r>
            <a:rPr lang="en-US" sz="3200" b="0" dirty="0" smtClean="0">
              <a:solidFill>
                <a:srgbClr val="000000"/>
              </a:solidFill>
            </a:rPr>
            <a:t>Mac</a:t>
          </a:r>
          <a:r>
            <a:rPr lang="en-US" sz="3200" b="0" dirty="0" smtClean="0"/>
            <a:t> </a:t>
          </a:r>
          <a:r>
            <a:rPr lang="en-US" sz="3200" b="0" dirty="0" smtClean="0">
              <a:solidFill>
                <a:srgbClr val="000000"/>
              </a:solidFill>
            </a:rPr>
            <a:t>CE list</a:t>
          </a:r>
          <a:endParaRPr lang="en-US" sz="3200" b="0" dirty="0">
            <a:solidFill>
              <a:srgbClr val="000000"/>
            </a:solidFill>
          </a:endParaRPr>
        </a:p>
      </dgm:t>
    </dgm:pt>
    <dgm:pt modelId="{9C4EE76B-3303-434E-8965-E61A332922C7}" type="parTrans" cxnId="{FE6AE703-52BA-914E-B296-B9B7E98E7B63}">
      <dgm:prSet/>
      <dgm:spPr/>
      <dgm:t>
        <a:bodyPr/>
        <a:lstStyle/>
        <a:p>
          <a:endParaRPr lang="en-US"/>
        </a:p>
      </dgm:t>
    </dgm:pt>
    <dgm:pt modelId="{11E2AF38-3CB4-3F4B-8C06-25C1AF2916A9}" type="sibTrans" cxnId="{FE6AE703-52BA-914E-B296-B9B7E98E7B63}">
      <dgm:prSet/>
      <dgm:spPr/>
      <dgm:t>
        <a:bodyPr/>
        <a:lstStyle/>
        <a:p>
          <a:endParaRPr lang="en-US"/>
        </a:p>
      </dgm:t>
    </dgm:pt>
    <dgm:pt modelId="{0CAE02E0-7ECD-2247-ACC8-2C775197CB84}">
      <dgm:prSet phldrT="[Text]"/>
      <dgm:spPr/>
      <dgm:t>
        <a:bodyPr/>
        <a:lstStyle/>
        <a:p>
          <a:r>
            <a:rPr lang="en-US" dirty="0" smtClean="0"/>
            <a:t>List of Mac CE’s to be scheduled.</a:t>
          </a:r>
          <a:endParaRPr lang="en-US" dirty="0"/>
        </a:p>
      </dgm:t>
    </dgm:pt>
    <dgm:pt modelId="{B862FA90-F583-F745-AB0A-5A14A239FAC6}" type="parTrans" cxnId="{F6271586-1A71-4A41-9C9C-B6B3B399ADD1}">
      <dgm:prSet/>
      <dgm:spPr/>
      <dgm:t>
        <a:bodyPr/>
        <a:lstStyle/>
        <a:p>
          <a:endParaRPr lang="en-US"/>
        </a:p>
      </dgm:t>
    </dgm:pt>
    <dgm:pt modelId="{C9DB5CAE-613F-C44D-84AA-4C7F56732ACF}" type="sibTrans" cxnId="{F6271586-1A71-4A41-9C9C-B6B3B399ADD1}">
      <dgm:prSet/>
      <dgm:spPr/>
      <dgm:t>
        <a:bodyPr/>
        <a:lstStyle/>
        <a:p>
          <a:endParaRPr lang="en-US"/>
        </a:p>
      </dgm:t>
    </dgm:pt>
    <dgm:pt modelId="{3D7ED0E6-E0BC-0B41-BDC7-028DBAB757FC}">
      <dgm:prSet phldrT="[Text]" custT="1"/>
      <dgm:spPr/>
      <dgm:t>
        <a:bodyPr/>
        <a:lstStyle/>
        <a:p>
          <a:r>
            <a:rPr lang="en-US" sz="3200" b="0" dirty="0" smtClean="0">
              <a:solidFill>
                <a:srgbClr val="000000"/>
              </a:solidFill>
            </a:rPr>
            <a:t>SRB list</a:t>
          </a:r>
          <a:endParaRPr lang="en-US" sz="3200" b="0" dirty="0">
            <a:solidFill>
              <a:srgbClr val="000000"/>
            </a:solidFill>
          </a:endParaRPr>
        </a:p>
      </dgm:t>
    </dgm:pt>
    <dgm:pt modelId="{568C8D84-A287-0745-9745-55882C6D54BA}" type="parTrans" cxnId="{FC2C1816-EDB8-D44F-9553-E20EB1F77117}">
      <dgm:prSet/>
      <dgm:spPr/>
      <dgm:t>
        <a:bodyPr/>
        <a:lstStyle/>
        <a:p>
          <a:endParaRPr lang="en-US"/>
        </a:p>
      </dgm:t>
    </dgm:pt>
    <dgm:pt modelId="{EFBBAE89-DE44-564B-8B2F-B7CE30BFE567}" type="sibTrans" cxnId="{FC2C1816-EDB8-D44F-9553-E20EB1F77117}">
      <dgm:prSet/>
      <dgm:spPr/>
      <dgm:t>
        <a:bodyPr/>
        <a:lstStyle/>
        <a:p>
          <a:endParaRPr lang="en-US"/>
        </a:p>
      </dgm:t>
    </dgm:pt>
    <dgm:pt modelId="{F7FD8301-63A5-1D43-B445-D51CD3C1541C}">
      <dgm:prSet phldrT="[Text]"/>
      <dgm:spPr/>
      <dgm:t>
        <a:bodyPr/>
        <a:lstStyle/>
        <a:p>
          <a:r>
            <a:rPr lang="en-US" dirty="0" smtClean="0"/>
            <a:t>List of RAR/SRB nodes.</a:t>
          </a:r>
          <a:endParaRPr lang="en-US" dirty="0"/>
        </a:p>
      </dgm:t>
    </dgm:pt>
    <dgm:pt modelId="{F2898096-6E8C-D84C-BDF6-0CEA256F8816}" type="parTrans" cxnId="{D716E246-E1A4-8244-9C2A-49818D6AA348}">
      <dgm:prSet/>
      <dgm:spPr/>
      <dgm:t>
        <a:bodyPr/>
        <a:lstStyle/>
        <a:p>
          <a:endParaRPr lang="en-US"/>
        </a:p>
      </dgm:t>
    </dgm:pt>
    <dgm:pt modelId="{18A05413-7711-5A49-8592-2597D5BB728D}" type="sibTrans" cxnId="{D716E246-E1A4-8244-9C2A-49818D6AA348}">
      <dgm:prSet/>
      <dgm:spPr/>
      <dgm:t>
        <a:bodyPr/>
        <a:lstStyle/>
        <a:p>
          <a:endParaRPr lang="en-US"/>
        </a:p>
      </dgm:t>
    </dgm:pt>
    <dgm:pt modelId="{D9B28674-18C4-2742-82E9-6468BA894CA8}">
      <dgm:prSet custT="1"/>
      <dgm:spPr/>
      <dgm:t>
        <a:bodyPr/>
        <a:lstStyle/>
        <a:p>
          <a:r>
            <a:rPr lang="en-US" sz="3200" b="0" dirty="0" smtClean="0">
              <a:solidFill>
                <a:srgbClr val="000000"/>
              </a:solidFill>
            </a:rPr>
            <a:t>New-Tx list</a:t>
          </a:r>
          <a:endParaRPr lang="en-US" sz="3200" b="0" dirty="0">
            <a:solidFill>
              <a:srgbClr val="000000"/>
            </a:solidFill>
          </a:endParaRPr>
        </a:p>
      </dgm:t>
    </dgm:pt>
    <dgm:pt modelId="{1D1EFA2A-A340-CB4C-9341-F649E6ED91FC}" type="parTrans" cxnId="{DBE6217D-0EF0-3945-AFA1-B33553A4CBE6}">
      <dgm:prSet/>
      <dgm:spPr/>
      <dgm:t>
        <a:bodyPr/>
        <a:lstStyle/>
        <a:p>
          <a:endParaRPr lang="en-US"/>
        </a:p>
      </dgm:t>
    </dgm:pt>
    <dgm:pt modelId="{A6D69898-0736-DA4F-B33A-EC4FFB4ACC46}" type="sibTrans" cxnId="{DBE6217D-0EF0-3945-AFA1-B33553A4CBE6}">
      <dgm:prSet/>
      <dgm:spPr/>
      <dgm:t>
        <a:bodyPr/>
        <a:lstStyle/>
        <a:p>
          <a:endParaRPr lang="en-US"/>
        </a:p>
      </dgm:t>
    </dgm:pt>
    <dgm:pt modelId="{B046356F-39BE-9C4F-90D3-E50AEBF8FCD1}">
      <dgm:prSet/>
      <dgm:spPr/>
      <dgm:t>
        <a:bodyPr/>
        <a:lstStyle/>
        <a:p>
          <a:r>
            <a:rPr lang="en-US" dirty="0" smtClean="0"/>
            <a:t>List of UE nodes based on MAX_priority(active LC channel).</a:t>
          </a:r>
          <a:endParaRPr lang="en-US" dirty="0"/>
        </a:p>
      </dgm:t>
    </dgm:pt>
    <dgm:pt modelId="{5D8BFD2B-D5C1-4B47-A959-CE04F71D0A64}" type="parTrans" cxnId="{2241E775-20FD-C24D-B0AB-3C22A378DA2D}">
      <dgm:prSet/>
      <dgm:spPr/>
      <dgm:t>
        <a:bodyPr/>
        <a:lstStyle/>
        <a:p>
          <a:endParaRPr lang="en-US"/>
        </a:p>
      </dgm:t>
    </dgm:pt>
    <dgm:pt modelId="{16672BC9-98F6-EC4D-8ED4-E8294F1AD8EB}" type="sibTrans" cxnId="{2241E775-20FD-C24D-B0AB-3C22A378DA2D}">
      <dgm:prSet/>
      <dgm:spPr/>
      <dgm:t>
        <a:bodyPr/>
        <a:lstStyle/>
        <a:p>
          <a:endParaRPr lang="en-US"/>
        </a:p>
      </dgm:t>
    </dgm:pt>
    <dgm:pt modelId="{B6373BCD-B57C-2A4C-A27F-E887D89F576C}">
      <dgm:prSet phldrT="[Text]"/>
      <dgm:spPr/>
      <dgm:t>
        <a:bodyPr/>
        <a:lstStyle/>
        <a:p>
          <a:r>
            <a:rPr lang="en-US" dirty="0" smtClean="0"/>
            <a:t>Irresepective of harq process content.</a:t>
          </a:r>
          <a:endParaRPr lang="en-US" dirty="0"/>
        </a:p>
      </dgm:t>
    </dgm:pt>
    <dgm:pt modelId="{8FFDC13F-A6DB-0846-A795-753011C226FE}" type="parTrans" cxnId="{0C5A8176-0D80-EB48-800B-F2C3C9B5AD85}">
      <dgm:prSet/>
      <dgm:spPr/>
      <dgm:t>
        <a:bodyPr/>
        <a:lstStyle/>
        <a:p>
          <a:endParaRPr lang="en-US"/>
        </a:p>
      </dgm:t>
    </dgm:pt>
    <dgm:pt modelId="{47B78BDF-C53B-C049-BBE9-E006EDBF47E2}" type="sibTrans" cxnId="{0C5A8176-0D80-EB48-800B-F2C3C9B5AD85}">
      <dgm:prSet/>
      <dgm:spPr/>
      <dgm:t>
        <a:bodyPr/>
        <a:lstStyle/>
        <a:p>
          <a:endParaRPr lang="en-US"/>
        </a:p>
      </dgm:t>
    </dgm:pt>
    <dgm:pt modelId="{BBCFD27C-48C4-7841-ACCE-504027B1B4EF}">
      <dgm:prSet phldrT="[Text]"/>
      <dgm:spPr/>
      <dgm:t>
        <a:bodyPr/>
        <a:lstStyle/>
        <a:p>
          <a:r>
            <a:rPr lang="en-US" dirty="0" smtClean="0"/>
            <a:t>List also to have entry of Contention Resolution nodes.</a:t>
          </a:r>
          <a:endParaRPr lang="en-US" dirty="0"/>
        </a:p>
      </dgm:t>
    </dgm:pt>
    <dgm:pt modelId="{3D40609A-957C-A84D-A3FE-D62BCA61E5D6}" type="parTrans" cxnId="{7B20D46C-E902-F84C-836C-FBD539DB9CFC}">
      <dgm:prSet/>
      <dgm:spPr/>
      <dgm:t>
        <a:bodyPr/>
        <a:lstStyle/>
        <a:p>
          <a:endParaRPr lang="en-US"/>
        </a:p>
      </dgm:t>
    </dgm:pt>
    <dgm:pt modelId="{1C5CB861-FE32-AC48-9A67-859BC1677387}" type="sibTrans" cxnId="{7B20D46C-E902-F84C-836C-FBD539DB9CFC}">
      <dgm:prSet/>
      <dgm:spPr/>
      <dgm:t>
        <a:bodyPr/>
        <a:lstStyle/>
        <a:p>
          <a:endParaRPr lang="en-US"/>
        </a:p>
      </dgm:t>
    </dgm:pt>
    <dgm:pt modelId="{AC7666C7-C488-1F48-B819-102B90AD80DB}">
      <dgm:prSet/>
      <dgm:spPr/>
      <dgm:t>
        <a:bodyPr/>
        <a:lstStyle/>
        <a:p>
          <a:r>
            <a:rPr lang="en-US" dirty="0" smtClean="0"/>
            <a:t> GBR/NGBR nodes priority deceided from PFS priority.</a:t>
          </a:r>
          <a:endParaRPr lang="en-US" dirty="0"/>
        </a:p>
      </dgm:t>
    </dgm:pt>
    <dgm:pt modelId="{459DFBB4-3191-7143-9548-B51B3CF18E46}" type="parTrans" cxnId="{CCFF034E-CF50-104C-83C4-1301FA311448}">
      <dgm:prSet/>
      <dgm:spPr/>
      <dgm:t>
        <a:bodyPr/>
        <a:lstStyle/>
        <a:p>
          <a:endParaRPr lang="en-US"/>
        </a:p>
      </dgm:t>
    </dgm:pt>
    <dgm:pt modelId="{D41ADA95-004E-144E-9D09-B5EC9BCE5A31}" type="sibTrans" cxnId="{CCFF034E-CF50-104C-83C4-1301FA311448}">
      <dgm:prSet/>
      <dgm:spPr/>
      <dgm:t>
        <a:bodyPr/>
        <a:lstStyle/>
        <a:p>
          <a:endParaRPr lang="en-US"/>
        </a:p>
      </dgm:t>
    </dgm:pt>
    <dgm:pt modelId="{B8969D92-6CCF-984A-9B55-208C0ABA0B85}" type="pres">
      <dgm:prSet presAssocID="{D90850D5-1B5A-F348-B3B5-FCACDEA4CB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CA0422-A840-634A-9436-899715ACD622}" type="pres">
      <dgm:prSet presAssocID="{420F15EB-26B3-2E4A-A3F9-B52C9AAF75DA}" presName="linNode" presStyleCnt="0"/>
      <dgm:spPr/>
    </dgm:pt>
    <dgm:pt modelId="{F62C02B1-2936-B344-A26F-2B3B23A086FB}" type="pres">
      <dgm:prSet presAssocID="{420F15EB-26B3-2E4A-A3F9-B52C9AAF75D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18A0A-3DB1-1646-83FB-F2760F534663}" type="pres">
      <dgm:prSet presAssocID="{420F15EB-26B3-2E4A-A3F9-B52C9AAF75DA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05F62-3BA2-F541-996B-82CA2DD634CA}" type="pres">
      <dgm:prSet presAssocID="{3D6F6053-A773-3C4D-BEF4-52D7BB8C471A}" presName="sp" presStyleCnt="0"/>
      <dgm:spPr/>
    </dgm:pt>
    <dgm:pt modelId="{63BF7872-A249-B041-977D-B37A318DA0D1}" type="pres">
      <dgm:prSet presAssocID="{E0F39519-1F3A-E54E-8AC8-733D4E51B1EA}" presName="linNode" presStyleCnt="0"/>
      <dgm:spPr/>
    </dgm:pt>
    <dgm:pt modelId="{70866A1E-952D-B544-8133-241806A9C7F4}" type="pres">
      <dgm:prSet presAssocID="{E0F39519-1F3A-E54E-8AC8-733D4E51B1E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2B01A-AE88-D249-B4D1-9E1526408377}" type="pres">
      <dgm:prSet presAssocID="{E0F39519-1F3A-E54E-8AC8-733D4E51B1E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6877D-90B4-0140-A22C-532D71FD9D4D}" type="pres">
      <dgm:prSet presAssocID="{11E2AF38-3CB4-3F4B-8C06-25C1AF2916A9}" presName="sp" presStyleCnt="0"/>
      <dgm:spPr/>
    </dgm:pt>
    <dgm:pt modelId="{94FA30E9-FF4E-964B-A82E-A6A9F598DCAA}" type="pres">
      <dgm:prSet presAssocID="{3D7ED0E6-E0BC-0B41-BDC7-028DBAB757FC}" presName="linNode" presStyleCnt="0"/>
      <dgm:spPr/>
    </dgm:pt>
    <dgm:pt modelId="{D6C865A1-25D0-154E-A35E-58B53E532EEA}" type="pres">
      <dgm:prSet presAssocID="{3D7ED0E6-E0BC-0B41-BDC7-028DBAB757F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3D0E8-EE1E-B44B-985A-717A6240F27F}" type="pres">
      <dgm:prSet presAssocID="{3D7ED0E6-E0BC-0B41-BDC7-028DBAB757F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F0D47-2C2C-5B48-90F4-C6F387F5D1AD}" type="pres">
      <dgm:prSet presAssocID="{EFBBAE89-DE44-564B-8B2F-B7CE30BFE567}" presName="sp" presStyleCnt="0"/>
      <dgm:spPr/>
    </dgm:pt>
    <dgm:pt modelId="{E3F5F405-7D63-9144-829E-A714AADC2F3D}" type="pres">
      <dgm:prSet presAssocID="{D9B28674-18C4-2742-82E9-6468BA894CA8}" presName="linNode" presStyleCnt="0"/>
      <dgm:spPr/>
    </dgm:pt>
    <dgm:pt modelId="{76BB2F38-C7FA-3F4F-8CFA-03DA41437BB8}" type="pres">
      <dgm:prSet presAssocID="{D9B28674-18C4-2742-82E9-6468BA894CA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54257-12DF-9E4E-B4F6-E6844C79A267}" type="pres">
      <dgm:prSet presAssocID="{D9B28674-18C4-2742-82E9-6468BA894CA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271586-1A71-4A41-9C9C-B6B3B399ADD1}" srcId="{E0F39519-1F3A-E54E-8AC8-733D4E51B1EA}" destId="{0CAE02E0-7ECD-2247-ACC8-2C775197CB84}" srcOrd="0" destOrd="0" parTransId="{B862FA90-F583-F745-AB0A-5A14A239FAC6}" sibTransId="{C9DB5CAE-613F-C44D-84AA-4C7F56732ACF}"/>
    <dgm:cxn modelId="{DBE6217D-0EF0-3945-AFA1-B33553A4CBE6}" srcId="{D90850D5-1B5A-F348-B3B5-FCACDEA4CB5A}" destId="{D9B28674-18C4-2742-82E9-6468BA894CA8}" srcOrd="3" destOrd="0" parTransId="{1D1EFA2A-A340-CB4C-9341-F649E6ED91FC}" sibTransId="{A6D69898-0736-DA4F-B33A-EC4FFB4ACC46}"/>
    <dgm:cxn modelId="{08BEBD48-EC15-BF4A-9DF8-6E9BB4FBD580}" type="presOf" srcId="{B046356F-39BE-9C4F-90D3-E50AEBF8FCD1}" destId="{BDC54257-12DF-9E4E-B4F6-E6844C79A267}" srcOrd="0" destOrd="0" presId="urn:microsoft.com/office/officeart/2005/8/layout/vList5"/>
    <dgm:cxn modelId="{D716E246-E1A4-8244-9C2A-49818D6AA348}" srcId="{3D7ED0E6-E0BC-0B41-BDC7-028DBAB757FC}" destId="{F7FD8301-63A5-1D43-B445-D51CD3C1541C}" srcOrd="0" destOrd="0" parTransId="{F2898096-6E8C-D84C-BDF6-0CEA256F8816}" sibTransId="{18A05413-7711-5A49-8592-2597D5BB728D}"/>
    <dgm:cxn modelId="{AAACB993-F7DA-284D-8607-573418FB0047}" type="presOf" srcId="{F6C65594-62A4-1742-B9CF-3A27F899C132}" destId="{AD318A0A-3DB1-1646-83FB-F2760F534663}" srcOrd="0" destOrd="0" presId="urn:microsoft.com/office/officeart/2005/8/layout/vList5"/>
    <dgm:cxn modelId="{56665AD2-777D-7F4D-BAFD-AAD11710D88D}" type="presOf" srcId="{0CAE02E0-7ECD-2247-ACC8-2C775197CB84}" destId="{6DE2B01A-AE88-D249-B4D1-9E1526408377}" srcOrd="0" destOrd="0" presId="urn:microsoft.com/office/officeart/2005/8/layout/vList5"/>
    <dgm:cxn modelId="{DCD1F358-5BC2-4A4B-B9C0-42456FEAB16F}" type="presOf" srcId="{D9B28674-18C4-2742-82E9-6468BA894CA8}" destId="{76BB2F38-C7FA-3F4F-8CFA-03DA41437BB8}" srcOrd="0" destOrd="0" presId="urn:microsoft.com/office/officeart/2005/8/layout/vList5"/>
    <dgm:cxn modelId="{9C1868D2-BFDC-FE46-A33B-E0D6A503B38C}" type="presOf" srcId="{B6373BCD-B57C-2A4C-A27F-E887D89F576C}" destId="{AD318A0A-3DB1-1646-83FB-F2760F534663}" srcOrd="0" destOrd="1" presId="urn:microsoft.com/office/officeart/2005/8/layout/vList5"/>
    <dgm:cxn modelId="{87E3E0CD-A8E6-8F49-BAB4-C0E0A3FB35B9}" srcId="{D90850D5-1B5A-F348-B3B5-FCACDEA4CB5A}" destId="{420F15EB-26B3-2E4A-A3F9-B52C9AAF75DA}" srcOrd="0" destOrd="0" parTransId="{D17D4588-D7A2-A44F-9AD5-57AD9D9F46F7}" sibTransId="{3D6F6053-A773-3C4D-BEF4-52D7BB8C471A}"/>
    <dgm:cxn modelId="{CCFF034E-CF50-104C-83C4-1301FA311448}" srcId="{D9B28674-18C4-2742-82E9-6468BA894CA8}" destId="{AC7666C7-C488-1F48-B819-102B90AD80DB}" srcOrd="1" destOrd="0" parTransId="{459DFBB4-3191-7143-9548-B51B3CF18E46}" sibTransId="{D41ADA95-004E-144E-9D09-B5EC9BCE5A31}"/>
    <dgm:cxn modelId="{7F047305-F3ED-4E48-9764-4CC34ACD8E5B}" type="presOf" srcId="{BBCFD27C-48C4-7841-ACCE-504027B1B4EF}" destId="{6DE2B01A-AE88-D249-B4D1-9E1526408377}" srcOrd="0" destOrd="1" presId="urn:microsoft.com/office/officeart/2005/8/layout/vList5"/>
    <dgm:cxn modelId="{5BA71EBC-9BBC-D449-B01D-29A53E307DF7}" type="presOf" srcId="{F7FD8301-63A5-1D43-B445-D51CD3C1541C}" destId="{A903D0E8-EE1E-B44B-985A-717A6240F27F}" srcOrd="0" destOrd="0" presId="urn:microsoft.com/office/officeart/2005/8/layout/vList5"/>
    <dgm:cxn modelId="{344668F0-2178-DF40-9396-ADD7BD8B746B}" type="presOf" srcId="{3D7ED0E6-E0BC-0B41-BDC7-028DBAB757FC}" destId="{D6C865A1-25D0-154E-A35E-58B53E532EEA}" srcOrd="0" destOrd="0" presId="urn:microsoft.com/office/officeart/2005/8/layout/vList5"/>
    <dgm:cxn modelId="{FC2C1816-EDB8-D44F-9553-E20EB1F77117}" srcId="{D90850D5-1B5A-F348-B3B5-FCACDEA4CB5A}" destId="{3D7ED0E6-E0BC-0B41-BDC7-028DBAB757FC}" srcOrd="2" destOrd="0" parTransId="{568C8D84-A287-0745-9745-55882C6D54BA}" sibTransId="{EFBBAE89-DE44-564B-8B2F-B7CE30BFE567}"/>
    <dgm:cxn modelId="{D533FEE4-065D-4547-80D6-90CB117F163F}" type="presOf" srcId="{AC7666C7-C488-1F48-B819-102B90AD80DB}" destId="{BDC54257-12DF-9E4E-B4F6-E6844C79A267}" srcOrd="0" destOrd="1" presId="urn:microsoft.com/office/officeart/2005/8/layout/vList5"/>
    <dgm:cxn modelId="{2241E775-20FD-C24D-B0AB-3C22A378DA2D}" srcId="{D9B28674-18C4-2742-82E9-6468BA894CA8}" destId="{B046356F-39BE-9C4F-90D3-E50AEBF8FCD1}" srcOrd="0" destOrd="0" parTransId="{5D8BFD2B-D5C1-4B47-A959-CE04F71D0A64}" sibTransId="{16672BC9-98F6-EC4D-8ED4-E8294F1AD8EB}"/>
    <dgm:cxn modelId="{7B20D46C-E902-F84C-836C-FBD539DB9CFC}" srcId="{E0F39519-1F3A-E54E-8AC8-733D4E51B1EA}" destId="{BBCFD27C-48C4-7841-ACCE-504027B1B4EF}" srcOrd="1" destOrd="0" parTransId="{3D40609A-957C-A84D-A3FE-D62BCA61E5D6}" sibTransId="{1C5CB861-FE32-AC48-9A67-859BC1677387}"/>
    <dgm:cxn modelId="{806150E6-2993-E447-9688-39F96F404B11}" type="presOf" srcId="{E0F39519-1F3A-E54E-8AC8-733D4E51B1EA}" destId="{70866A1E-952D-B544-8133-241806A9C7F4}" srcOrd="0" destOrd="0" presId="urn:microsoft.com/office/officeart/2005/8/layout/vList5"/>
    <dgm:cxn modelId="{CEB006DC-B663-C342-8D28-43077142700F}" type="presOf" srcId="{420F15EB-26B3-2E4A-A3F9-B52C9AAF75DA}" destId="{F62C02B1-2936-B344-A26F-2B3B23A086FB}" srcOrd="0" destOrd="0" presId="urn:microsoft.com/office/officeart/2005/8/layout/vList5"/>
    <dgm:cxn modelId="{DFE2C89D-B6C4-304A-8D7E-6F98D8598908}" srcId="{420F15EB-26B3-2E4A-A3F9-B52C9AAF75DA}" destId="{F6C65594-62A4-1742-B9CF-3A27F899C132}" srcOrd="0" destOrd="0" parTransId="{3D3B12A9-7E65-194C-9B3C-3BA9766AFC76}" sibTransId="{B5A740F7-F46F-EC41-B7C5-A4FCB33D23AE}"/>
    <dgm:cxn modelId="{0C5A8176-0D80-EB48-800B-F2C3C9B5AD85}" srcId="{420F15EB-26B3-2E4A-A3F9-B52C9AAF75DA}" destId="{B6373BCD-B57C-2A4C-A27F-E887D89F576C}" srcOrd="1" destOrd="0" parTransId="{8FFDC13F-A6DB-0846-A795-753011C226FE}" sibTransId="{47B78BDF-C53B-C049-BBE9-E006EDBF47E2}"/>
    <dgm:cxn modelId="{FE6AE703-52BA-914E-B296-B9B7E98E7B63}" srcId="{D90850D5-1B5A-F348-B3B5-FCACDEA4CB5A}" destId="{E0F39519-1F3A-E54E-8AC8-733D4E51B1EA}" srcOrd="1" destOrd="0" parTransId="{9C4EE76B-3303-434E-8965-E61A332922C7}" sibTransId="{11E2AF38-3CB4-3F4B-8C06-25C1AF2916A9}"/>
    <dgm:cxn modelId="{A433A66A-BAF2-0F49-ABB1-2E519D4D106F}" type="presOf" srcId="{D90850D5-1B5A-F348-B3B5-FCACDEA4CB5A}" destId="{B8969D92-6CCF-984A-9B55-208C0ABA0B85}" srcOrd="0" destOrd="0" presId="urn:microsoft.com/office/officeart/2005/8/layout/vList5"/>
    <dgm:cxn modelId="{A5BC7559-9C85-5042-B9D6-56A98E3D57F2}" type="presParOf" srcId="{B8969D92-6CCF-984A-9B55-208C0ABA0B85}" destId="{2CCA0422-A840-634A-9436-899715ACD622}" srcOrd="0" destOrd="0" presId="urn:microsoft.com/office/officeart/2005/8/layout/vList5"/>
    <dgm:cxn modelId="{4BF6E99D-6E9A-4144-AFF4-CB77C73BD13D}" type="presParOf" srcId="{2CCA0422-A840-634A-9436-899715ACD622}" destId="{F62C02B1-2936-B344-A26F-2B3B23A086FB}" srcOrd="0" destOrd="0" presId="urn:microsoft.com/office/officeart/2005/8/layout/vList5"/>
    <dgm:cxn modelId="{C761EBB2-4F73-4744-A9DD-894C183950D3}" type="presParOf" srcId="{2CCA0422-A840-634A-9436-899715ACD622}" destId="{AD318A0A-3DB1-1646-83FB-F2760F534663}" srcOrd="1" destOrd="0" presId="urn:microsoft.com/office/officeart/2005/8/layout/vList5"/>
    <dgm:cxn modelId="{C0CA3471-E4C9-2E49-96B5-BB0D473D6815}" type="presParOf" srcId="{B8969D92-6CCF-984A-9B55-208C0ABA0B85}" destId="{D0605F62-3BA2-F541-996B-82CA2DD634CA}" srcOrd="1" destOrd="0" presId="urn:microsoft.com/office/officeart/2005/8/layout/vList5"/>
    <dgm:cxn modelId="{9B299168-5ECC-5D4D-A4A5-A7BBDF444B5F}" type="presParOf" srcId="{B8969D92-6CCF-984A-9B55-208C0ABA0B85}" destId="{63BF7872-A249-B041-977D-B37A318DA0D1}" srcOrd="2" destOrd="0" presId="urn:microsoft.com/office/officeart/2005/8/layout/vList5"/>
    <dgm:cxn modelId="{F634E164-0F07-9C49-8DD1-C52E6BF02579}" type="presParOf" srcId="{63BF7872-A249-B041-977D-B37A318DA0D1}" destId="{70866A1E-952D-B544-8133-241806A9C7F4}" srcOrd="0" destOrd="0" presId="urn:microsoft.com/office/officeart/2005/8/layout/vList5"/>
    <dgm:cxn modelId="{048264C1-AE8D-EC4C-9F86-37309C659FD5}" type="presParOf" srcId="{63BF7872-A249-B041-977D-B37A318DA0D1}" destId="{6DE2B01A-AE88-D249-B4D1-9E1526408377}" srcOrd="1" destOrd="0" presId="urn:microsoft.com/office/officeart/2005/8/layout/vList5"/>
    <dgm:cxn modelId="{000A6FD3-640C-F549-97A8-B110516EECE0}" type="presParOf" srcId="{B8969D92-6CCF-984A-9B55-208C0ABA0B85}" destId="{0866877D-90B4-0140-A22C-532D71FD9D4D}" srcOrd="3" destOrd="0" presId="urn:microsoft.com/office/officeart/2005/8/layout/vList5"/>
    <dgm:cxn modelId="{0CF22CB9-C9CA-FF48-AEB3-8C2CC032C02A}" type="presParOf" srcId="{B8969D92-6CCF-984A-9B55-208C0ABA0B85}" destId="{94FA30E9-FF4E-964B-A82E-A6A9F598DCAA}" srcOrd="4" destOrd="0" presId="urn:microsoft.com/office/officeart/2005/8/layout/vList5"/>
    <dgm:cxn modelId="{A3A05C9E-A7AC-814E-A510-8E77C4B07B0C}" type="presParOf" srcId="{94FA30E9-FF4E-964B-A82E-A6A9F598DCAA}" destId="{D6C865A1-25D0-154E-A35E-58B53E532EEA}" srcOrd="0" destOrd="0" presId="urn:microsoft.com/office/officeart/2005/8/layout/vList5"/>
    <dgm:cxn modelId="{F676EA45-2F0D-6240-98B2-41F39A1D52C4}" type="presParOf" srcId="{94FA30E9-FF4E-964B-A82E-A6A9F598DCAA}" destId="{A903D0E8-EE1E-B44B-985A-717A6240F27F}" srcOrd="1" destOrd="0" presId="urn:microsoft.com/office/officeart/2005/8/layout/vList5"/>
    <dgm:cxn modelId="{2D394F42-C410-F542-8FAB-DD6C7FA0991A}" type="presParOf" srcId="{B8969D92-6CCF-984A-9B55-208C0ABA0B85}" destId="{270F0D47-2C2C-5B48-90F4-C6F387F5D1AD}" srcOrd="5" destOrd="0" presId="urn:microsoft.com/office/officeart/2005/8/layout/vList5"/>
    <dgm:cxn modelId="{BD6F1100-EE6F-3B46-80D1-FC191E8DD744}" type="presParOf" srcId="{B8969D92-6CCF-984A-9B55-208C0ABA0B85}" destId="{E3F5F405-7D63-9144-829E-A714AADC2F3D}" srcOrd="6" destOrd="0" presId="urn:microsoft.com/office/officeart/2005/8/layout/vList5"/>
    <dgm:cxn modelId="{5509C095-B8C1-814C-83C2-8B97F94178F3}" type="presParOf" srcId="{E3F5F405-7D63-9144-829E-A714AADC2F3D}" destId="{76BB2F38-C7FA-3F4F-8CFA-03DA41437BB8}" srcOrd="0" destOrd="0" presId="urn:microsoft.com/office/officeart/2005/8/layout/vList5"/>
    <dgm:cxn modelId="{1BE1F50F-F80D-2F4B-928F-50230CD587D0}" type="presParOf" srcId="{E3F5F405-7D63-9144-829E-A714AADC2F3D}" destId="{BDC54257-12DF-9E4E-B4F6-E6844C79A26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E0634-DE31-49B6-98B4-C8A7E06BC41E}">
      <dsp:nvSpPr>
        <dsp:cNvPr id="0" name=""/>
        <dsp:cNvSpPr/>
      </dsp:nvSpPr>
      <dsp:spPr>
        <a:xfrm>
          <a:off x="0" y="69333"/>
          <a:ext cx="5483409" cy="431730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u="none" kern="1200" dirty="0" smtClean="0">
              <a:solidFill>
                <a:srgbClr val="000000"/>
              </a:solidFill>
            </a:rPr>
            <a:t>Parallel execution of sub-modules</a:t>
          </a:r>
          <a:endParaRPr lang="en-US" sz="1800" b="0" u="none" kern="1200" dirty="0">
            <a:solidFill>
              <a:srgbClr val="000000"/>
            </a:solidFill>
          </a:endParaRPr>
        </a:p>
      </dsp:txBody>
      <dsp:txXfrm>
        <a:off x="21075" y="90408"/>
        <a:ext cx="5441259" cy="389580"/>
      </dsp:txXfrm>
    </dsp:sp>
    <dsp:sp modelId="{35479F24-BF6E-42AC-ADBD-168DF2D3B478}">
      <dsp:nvSpPr>
        <dsp:cNvPr id="0" name=""/>
        <dsp:cNvSpPr/>
      </dsp:nvSpPr>
      <dsp:spPr>
        <a:xfrm>
          <a:off x="0" y="552903"/>
          <a:ext cx="5483409" cy="431730"/>
        </a:xfrm>
        <a:prstGeom prst="roundRect">
          <a:avLst/>
        </a:prstGeom>
        <a:solidFill>
          <a:srgbClr val="A6A6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u="none" kern="1200" dirty="0" smtClean="0">
              <a:solidFill>
                <a:srgbClr val="000000"/>
              </a:solidFill>
            </a:rPr>
            <a:t>Faster completion of processing</a:t>
          </a:r>
          <a:endParaRPr lang="en-US" sz="1800" b="0" u="none" kern="1200" dirty="0">
            <a:solidFill>
              <a:srgbClr val="000000"/>
            </a:solidFill>
          </a:endParaRPr>
        </a:p>
      </dsp:txBody>
      <dsp:txXfrm>
        <a:off x="21075" y="573978"/>
        <a:ext cx="5441259" cy="389580"/>
      </dsp:txXfrm>
    </dsp:sp>
    <dsp:sp modelId="{DB5B3223-C718-498C-8C0C-3E68D9CBCA2E}">
      <dsp:nvSpPr>
        <dsp:cNvPr id="0" name=""/>
        <dsp:cNvSpPr/>
      </dsp:nvSpPr>
      <dsp:spPr>
        <a:xfrm>
          <a:off x="0" y="1036473"/>
          <a:ext cx="5483409" cy="431730"/>
        </a:xfrm>
        <a:prstGeom prst="roundRect">
          <a:avLst/>
        </a:prstGeom>
        <a:solidFill>
          <a:srgbClr val="A6A6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u="none" kern="1200" dirty="0" smtClean="0">
              <a:solidFill>
                <a:srgbClr val="000000"/>
              </a:solidFill>
            </a:rPr>
            <a:t>Parallel execution of real time &amp; non-real time funtions</a:t>
          </a:r>
          <a:endParaRPr lang="en-US" sz="1800" b="0" u="none" kern="1200" dirty="0">
            <a:solidFill>
              <a:srgbClr val="000000"/>
            </a:solidFill>
          </a:endParaRPr>
        </a:p>
      </dsp:txBody>
      <dsp:txXfrm>
        <a:off x="21075" y="1057548"/>
        <a:ext cx="5441259" cy="389580"/>
      </dsp:txXfrm>
    </dsp:sp>
    <dsp:sp modelId="{6AF5B7E5-B481-4006-A17A-46DFC841A06F}">
      <dsp:nvSpPr>
        <dsp:cNvPr id="0" name=""/>
        <dsp:cNvSpPr/>
      </dsp:nvSpPr>
      <dsp:spPr>
        <a:xfrm>
          <a:off x="0" y="1520043"/>
          <a:ext cx="5483409" cy="431730"/>
        </a:xfrm>
        <a:prstGeom prst="roundRect">
          <a:avLst/>
        </a:prstGeom>
        <a:solidFill>
          <a:srgbClr val="A6A6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u="none" kern="1200" dirty="0" smtClean="0">
              <a:solidFill>
                <a:schemeClr val="tx1"/>
              </a:solidFill>
            </a:rPr>
            <a:t>Set of tasks are grouped &amp; started parallely</a:t>
          </a:r>
          <a:endParaRPr lang="en-US" sz="1800" b="0" u="none" kern="1200" dirty="0">
            <a:solidFill>
              <a:schemeClr val="tx1"/>
            </a:solidFill>
          </a:endParaRPr>
        </a:p>
      </dsp:txBody>
      <dsp:txXfrm>
        <a:off x="21075" y="1541118"/>
        <a:ext cx="5441259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E0634-DE31-49B6-98B4-C8A7E06BC41E}">
      <dsp:nvSpPr>
        <dsp:cNvPr id="0" name=""/>
        <dsp:cNvSpPr/>
      </dsp:nvSpPr>
      <dsp:spPr>
        <a:xfrm>
          <a:off x="0" y="158971"/>
          <a:ext cx="10862231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u="none" kern="1200" dirty="0" smtClean="0"/>
            <a:t>List of logical channel nodes of a cell sorted based on PFS priority.</a:t>
          </a:r>
          <a:endParaRPr lang="en-US" sz="1800" b="0" u="none" kern="1200" dirty="0"/>
        </a:p>
      </dsp:txBody>
      <dsp:txXfrm>
        <a:off x="21075" y="180046"/>
        <a:ext cx="10820081" cy="389580"/>
      </dsp:txXfrm>
    </dsp:sp>
    <dsp:sp modelId="{35479F24-BF6E-42AC-ADBD-168DF2D3B478}">
      <dsp:nvSpPr>
        <dsp:cNvPr id="0" name=""/>
        <dsp:cNvSpPr/>
      </dsp:nvSpPr>
      <dsp:spPr>
        <a:xfrm>
          <a:off x="0" y="642541"/>
          <a:ext cx="10862231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u="none" kern="1200" dirty="0" smtClean="0"/>
            <a:t>PFS priority</a:t>
          </a:r>
          <a:r>
            <a:rPr lang="en-US" sz="1800" b="0" u="none" kern="1200" dirty="0" smtClean="0"/>
            <a:t> = PDB for LC + LC priority + remaining data + CSI(CQI + </a:t>
          </a:r>
          <a:r>
            <a:rPr lang="en-US" sz="1800" b="0" u="none" kern="1200" smtClean="0"/>
            <a:t>RI</a:t>
          </a:r>
          <a:r>
            <a:rPr lang="en-US" sz="1800" b="0" u="none" kern="1200" smtClean="0"/>
            <a:t>) </a:t>
          </a:r>
          <a:endParaRPr lang="en-US" sz="1800" b="0" u="none" kern="1200" dirty="0"/>
        </a:p>
      </dsp:txBody>
      <dsp:txXfrm>
        <a:off x="21075" y="663616"/>
        <a:ext cx="10820081" cy="389580"/>
      </dsp:txXfrm>
    </dsp:sp>
    <dsp:sp modelId="{DB5B3223-C718-498C-8C0C-3E68D9CBCA2E}">
      <dsp:nvSpPr>
        <dsp:cNvPr id="0" name=""/>
        <dsp:cNvSpPr/>
      </dsp:nvSpPr>
      <dsp:spPr>
        <a:xfrm>
          <a:off x="0" y="1126111"/>
          <a:ext cx="10862231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u="none" kern="1200" dirty="0" smtClean="0"/>
            <a:t>Priority calculation are only for GBR/NGBR while mac CE &amp; SRB will be considered separately</a:t>
          </a:r>
          <a:endParaRPr lang="en-US" sz="1800" b="0" u="none" kern="1200" dirty="0"/>
        </a:p>
      </dsp:txBody>
      <dsp:txXfrm>
        <a:off x="21075" y="1147186"/>
        <a:ext cx="10820081" cy="389580"/>
      </dsp:txXfrm>
    </dsp:sp>
    <dsp:sp modelId="{6AF5B7E5-B481-4006-A17A-46DFC841A06F}">
      <dsp:nvSpPr>
        <dsp:cNvPr id="0" name=""/>
        <dsp:cNvSpPr/>
      </dsp:nvSpPr>
      <dsp:spPr>
        <a:xfrm>
          <a:off x="0" y="1609681"/>
          <a:ext cx="10862231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u="none" kern="1200" dirty="0" smtClean="0"/>
            <a:t>Based</a:t>
          </a:r>
          <a:r>
            <a:rPr lang="en-US" sz="1800" b="0" u="none" kern="1200" baseline="0" dirty="0" smtClean="0"/>
            <a:t> on PFS priority UE prioritization will be done,UE priority = MAX_PRIO(active_logical_channels)</a:t>
          </a:r>
          <a:endParaRPr lang="en-US" sz="1800" b="0" u="none" kern="1200" dirty="0"/>
        </a:p>
      </dsp:txBody>
      <dsp:txXfrm>
        <a:off x="21075" y="1630756"/>
        <a:ext cx="10820081" cy="389580"/>
      </dsp:txXfrm>
    </dsp:sp>
    <dsp:sp modelId="{723213A0-E8BB-DF4E-9F84-9A32C46AEC9A}">
      <dsp:nvSpPr>
        <dsp:cNvPr id="0" name=""/>
        <dsp:cNvSpPr/>
      </dsp:nvSpPr>
      <dsp:spPr>
        <a:xfrm>
          <a:off x="0" y="2093251"/>
          <a:ext cx="10862231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Another list based on UE priority will be maitained, top nodes will be considered for resource allocation every TTI</a:t>
          </a:r>
          <a:endParaRPr lang="en-US" sz="1800" kern="1200" dirty="0"/>
        </a:p>
      </dsp:txBody>
      <dsp:txXfrm>
        <a:off x="21075" y="2114326"/>
        <a:ext cx="10820081" cy="389580"/>
      </dsp:txXfrm>
    </dsp:sp>
    <dsp:sp modelId="{B5D96638-DA21-6141-9BE1-C90FBFB06209}">
      <dsp:nvSpPr>
        <dsp:cNvPr id="0" name=""/>
        <dsp:cNvSpPr/>
      </dsp:nvSpPr>
      <dsp:spPr>
        <a:xfrm>
          <a:off x="0" y="2576821"/>
          <a:ext cx="10862231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Based on max_UEs/TTI &amp; min_priority of selected UE  will be used to decide multi bearere scheduling.</a:t>
          </a:r>
          <a:endParaRPr lang="en-US" sz="1800" kern="1200" dirty="0"/>
        </a:p>
      </dsp:txBody>
      <dsp:txXfrm>
        <a:off x="21075" y="2597896"/>
        <a:ext cx="10820081" cy="38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E0634-DE31-49B6-98B4-C8A7E06BC41E}">
      <dsp:nvSpPr>
        <dsp:cNvPr id="0" name=""/>
        <dsp:cNvSpPr/>
      </dsp:nvSpPr>
      <dsp:spPr>
        <a:xfrm>
          <a:off x="0" y="165645"/>
          <a:ext cx="10219761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u="none" kern="1200" dirty="0" smtClean="0"/>
            <a:t>List of UE nodes of a cell sorted based on </a:t>
          </a:r>
          <a:r>
            <a:rPr lang="en-US" sz="1900" b="0" u="none" kern="1200" baseline="0" dirty="0" smtClean="0"/>
            <a:t>MAX_PRIO(active_logical_channels)</a:t>
          </a:r>
          <a:endParaRPr lang="en-US" sz="1900" b="0" u="none" kern="1200" dirty="0"/>
        </a:p>
      </dsp:txBody>
      <dsp:txXfrm>
        <a:off x="22246" y="187891"/>
        <a:ext cx="10175269" cy="411223"/>
      </dsp:txXfrm>
    </dsp:sp>
    <dsp:sp modelId="{35479F24-BF6E-42AC-ADBD-168DF2D3B478}">
      <dsp:nvSpPr>
        <dsp:cNvPr id="0" name=""/>
        <dsp:cNvSpPr/>
      </dsp:nvSpPr>
      <dsp:spPr>
        <a:xfrm>
          <a:off x="0" y="676080"/>
          <a:ext cx="10219761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u="none" kern="1200" dirty="0" smtClean="0"/>
            <a:t>Every TTI few UE’s in top of list to get PDSCH resources. </a:t>
          </a:r>
          <a:endParaRPr lang="en-US" sz="1900" b="0" u="none" kern="1200" dirty="0"/>
        </a:p>
      </dsp:txBody>
      <dsp:txXfrm>
        <a:off x="22246" y="698326"/>
        <a:ext cx="10175269" cy="411223"/>
      </dsp:txXfrm>
    </dsp:sp>
    <dsp:sp modelId="{DB5B3223-C718-498C-8C0C-3E68D9CBCA2E}">
      <dsp:nvSpPr>
        <dsp:cNvPr id="0" name=""/>
        <dsp:cNvSpPr/>
      </dsp:nvSpPr>
      <dsp:spPr>
        <a:xfrm>
          <a:off x="0" y="1186515"/>
          <a:ext cx="10219761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Based on max_UEs/TTI &amp; min_priority of selected UE  will be used to decide multi bearere scheduling.</a:t>
          </a:r>
          <a:endParaRPr lang="en-US" sz="1900" b="0" u="none" kern="1200" dirty="0"/>
        </a:p>
      </dsp:txBody>
      <dsp:txXfrm>
        <a:off x="22246" y="1208761"/>
        <a:ext cx="10175269" cy="4112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18A0A-3DB1-1646-83FB-F2760F534663}">
      <dsp:nvSpPr>
        <dsp:cNvPr id="0" name=""/>
        <dsp:cNvSpPr/>
      </dsp:nvSpPr>
      <dsp:spPr>
        <a:xfrm rot="5400000">
          <a:off x="6664723" y="-2793374"/>
          <a:ext cx="874233" cy="66840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List of harq process for re-Tx.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Irresepective of harq process content.</a:t>
          </a:r>
          <a:endParaRPr lang="en-US" sz="2000" kern="1200" dirty="0"/>
        </a:p>
      </dsp:txBody>
      <dsp:txXfrm rot="-5400000">
        <a:off x="3759798" y="154228"/>
        <a:ext cx="6641407" cy="788879"/>
      </dsp:txXfrm>
    </dsp:sp>
    <dsp:sp modelId="{F62C02B1-2936-B344-A26F-2B3B23A086FB}">
      <dsp:nvSpPr>
        <dsp:cNvPr id="0" name=""/>
        <dsp:cNvSpPr/>
      </dsp:nvSpPr>
      <dsp:spPr>
        <a:xfrm>
          <a:off x="0" y="2272"/>
          <a:ext cx="3759797" cy="1092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>
              <a:solidFill>
                <a:srgbClr val="000000"/>
              </a:solidFill>
            </a:rPr>
            <a:t>Re-Tx list</a:t>
          </a:r>
          <a:endParaRPr lang="en-US" sz="3200" b="0" kern="1200" dirty="0">
            <a:solidFill>
              <a:srgbClr val="000000"/>
            </a:solidFill>
          </a:endParaRPr>
        </a:p>
      </dsp:txBody>
      <dsp:txXfrm>
        <a:off x="53346" y="55618"/>
        <a:ext cx="3653105" cy="986099"/>
      </dsp:txXfrm>
    </dsp:sp>
    <dsp:sp modelId="{6DE2B01A-AE88-D249-B4D1-9E1526408377}">
      <dsp:nvSpPr>
        <dsp:cNvPr id="0" name=""/>
        <dsp:cNvSpPr/>
      </dsp:nvSpPr>
      <dsp:spPr>
        <a:xfrm rot="5400000">
          <a:off x="6664723" y="-1645943"/>
          <a:ext cx="874233" cy="66840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List of Mac CE’s to be scheduled.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List also to have entry of Contention Resolution nodes.</a:t>
          </a:r>
          <a:endParaRPr lang="en-US" sz="2000" kern="1200" dirty="0"/>
        </a:p>
      </dsp:txBody>
      <dsp:txXfrm rot="-5400000">
        <a:off x="3759798" y="1301659"/>
        <a:ext cx="6641407" cy="788879"/>
      </dsp:txXfrm>
    </dsp:sp>
    <dsp:sp modelId="{70866A1E-952D-B544-8133-241806A9C7F4}">
      <dsp:nvSpPr>
        <dsp:cNvPr id="0" name=""/>
        <dsp:cNvSpPr/>
      </dsp:nvSpPr>
      <dsp:spPr>
        <a:xfrm>
          <a:off x="0" y="1149703"/>
          <a:ext cx="3759797" cy="1092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>
              <a:solidFill>
                <a:srgbClr val="000000"/>
              </a:solidFill>
            </a:rPr>
            <a:t>Mac</a:t>
          </a:r>
          <a:r>
            <a:rPr lang="en-US" sz="3200" b="0" kern="1200" dirty="0" smtClean="0"/>
            <a:t> </a:t>
          </a:r>
          <a:r>
            <a:rPr lang="en-US" sz="3200" b="0" kern="1200" dirty="0" smtClean="0">
              <a:solidFill>
                <a:srgbClr val="000000"/>
              </a:solidFill>
            </a:rPr>
            <a:t>CE list</a:t>
          </a:r>
          <a:endParaRPr lang="en-US" sz="3200" b="0" kern="1200" dirty="0">
            <a:solidFill>
              <a:srgbClr val="000000"/>
            </a:solidFill>
          </a:endParaRPr>
        </a:p>
      </dsp:txBody>
      <dsp:txXfrm>
        <a:off x="53346" y="1203049"/>
        <a:ext cx="3653105" cy="986099"/>
      </dsp:txXfrm>
    </dsp:sp>
    <dsp:sp modelId="{A903D0E8-EE1E-B44B-985A-717A6240F27F}">
      <dsp:nvSpPr>
        <dsp:cNvPr id="0" name=""/>
        <dsp:cNvSpPr/>
      </dsp:nvSpPr>
      <dsp:spPr>
        <a:xfrm rot="5400000">
          <a:off x="6664723" y="-498512"/>
          <a:ext cx="874233" cy="66840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List of RAR/SRB nodes.</a:t>
          </a:r>
          <a:endParaRPr lang="en-US" sz="2000" kern="1200" dirty="0"/>
        </a:p>
      </dsp:txBody>
      <dsp:txXfrm rot="-5400000">
        <a:off x="3759798" y="2449090"/>
        <a:ext cx="6641407" cy="788879"/>
      </dsp:txXfrm>
    </dsp:sp>
    <dsp:sp modelId="{D6C865A1-25D0-154E-A35E-58B53E532EEA}">
      <dsp:nvSpPr>
        <dsp:cNvPr id="0" name=""/>
        <dsp:cNvSpPr/>
      </dsp:nvSpPr>
      <dsp:spPr>
        <a:xfrm>
          <a:off x="0" y="2297134"/>
          <a:ext cx="3759797" cy="1092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>
              <a:solidFill>
                <a:srgbClr val="000000"/>
              </a:solidFill>
            </a:rPr>
            <a:t>SRB list</a:t>
          </a:r>
          <a:endParaRPr lang="en-US" sz="3200" b="0" kern="1200" dirty="0">
            <a:solidFill>
              <a:srgbClr val="000000"/>
            </a:solidFill>
          </a:endParaRPr>
        </a:p>
      </dsp:txBody>
      <dsp:txXfrm>
        <a:off x="53346" y="2350480"/>
        <a:ext cx="3653105" cy="986099"/>
      </dsp:txXfrm>
    </dsp:sp>
    <dsp:sp modelId="{BDC54257-12DF-9E4E-B4F6-E6844C79A267}">
      <dsp:nvSpPr>
        <dsp:cNvPr id="0" name=""/>
        <dsp:cNvSpPr/>
      </dsp:nvSpPr>
      <dsp:spPr>
        <a:xfrm rot="5400000">
          <a:off x="6664723" y="648918"/>
          <a:ext cx="874233" cy="66840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List of UE nodes based on MAX_priority(active LC channel).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 GBR/NGBR nodes priority deceided from PFS priority.</a:t>
          </a:r>
          <a:endParaRPr lang="en-US" sz="2000" kern="1200" dirty="0"/>
        </a:p>
      </dsp:txBody>
      <dsp:txXfrm rot="-5400000">
        <a:off x="3759798" y="3596521"/>
        <a:ext cx="6641407" cy="788879"/>
      </dsp:txXfrm>
    </dsp:sp>
    <dsp:sp modelId="{76BB2F38-C7FA-3F4F-8CFA-03DA41437BB8}">
      <dsp:nvSpPr>
        <dsp:cNvPr id="0" name=""/>
        <dsp:cNvSpPr/>
      </dsp:nvSpPr>
      <dsp:spPr>
        <a:xfrm>
          <a:off x="0" y="3444565"/>
          <a:ext cx="3759797" cy="1092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>
              <a:solidFill>
                <a:srgbClr val="000000"/>
              </a:solidFill>
            </a:rPr>
            <a:t>New-Tx list</a:t>
          </a:r>
          <a:endParaRPr lang="en-US" sz="3200" b="0" kern="1200" dirty="0">
            <a:solidFill>
              <a:srgbClr val="000000"/>
            </a:solidFill>
          </a:endParaRPr>
        </a:p>
      </dsp:txBody>
      <dsp:txXfrm>
        <a:off x="53346" y="3497911"/>
        <a:ext cx="3653105" cy="986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3959C-7E25-4F4C-9CC4-26B348A86E86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479F-DF97-423E-8FDE-AFA48DD8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481E1-9E3D-4437-9A74-F2C76424E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5AFFF1-6AD0-4D61-A0BD-EE042CFB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111171-6BB8-4145-97F6-87A6EAC5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A7846-C4D5-4953-8DF7-65C581DB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F94128-40BC-40E2-86CA-E2F28EF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9E8CE-C3BE-4408-9E33-3342BEAF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B79719-788D-4CF9-8E25-132F1AE8E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D6467A-9271-4D40-A5A3-D08E999A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928F4-75F7-445A-B9D1-DB508B1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E5C3E4-2F60-4DFD-A9C4-4DC332E8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6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8F46B16-63A6-4399-81C8-7064A01B5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F924A9-0044-46DE-8731-BDC0483A5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C8B323-827B-4AE2-912F-2AE01BFF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3089B6-2E8C-4332-8990-593A06CC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DFF309-DA53-4F11-BE15-D5AD8F0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10A14-21AF-40E6-A955-390EE166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D1484E-9FAD-4389-9FC2-174E732D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F75B34-2F50-44E8-8C23-C2024ACB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F1E1F0-34E0-4381-AD78-998D5D7B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301AA1-4CF2-4F29-BE2E-DE951B69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8311B-1A4D-4654-A241-9653E75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FE9427-6BA2-4D13-9F1E-860288E9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AC3518-AF78-4642-A09D-4DBFE044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FEFF44-FD20-4486-9239-B67F9B35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71DB16-7997-4BF6-93BA-8D35CDEF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B11278-7FDD-48DA-8026-A265E37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52A852-0427-4A60-9BAD-C25190EBA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441582-A9F7-4AD6-BA4B-4DB8F2566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6AC31C-78A7-41CF-A96E-84FD50F6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D6337D-FEEA-462E-822D-6743548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B283E8-955A-477B-AECE-2C23FF23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37430-B105-41BE-A242-F8F00014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789FBD-54C2-408A-A815-61161CA9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ACE2D4-C795-4465-B937-25779276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ABE465-E96C-42DC-899C-79AE5D918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E5C82F5-D471-4180-9758-E3654545C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B68CF1-604C-4E8E-BE94-910F68F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C38E8E-D850-461F-A27D-6A147127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693504A-2BE4-4709-A1DD-766077EE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7337B-9E78-4479-837A-8256579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5AA7D2-E6A5-40A4-9F8F-95D32E8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062612-3328-4A52-ACDD-3B8EDE0B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913D660-7141-4EEE-BB86-7AE29C8B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D955A9-8EA7-4838-8499-FB44B2EB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412C79-ACAD-4993-B5F7-801F8704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DD775A-674D-4B4F-AF32-670A8BD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56E31-9B0D-4D67-9AA5-F0C4AED0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4715E1-3A50-4688-BC09-08181917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D48F40-EBC9-4DFA-A4F7-B4EB68C4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A8FA49-0A3B-42CB-A484-222897EA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C59385-08F8-4D9E-967A-390B7AE0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CD3BA7-5B9B-4B7A-9968-08D67A4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70207-9414-4010-BD46-1707DFA9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7CAC20E-A73C-4A04-9D5B-E48F1C52C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2216ED-70D6-44A8-B5EC-DC76728E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0F5E1D-4D13-4D10-9534-D58C0319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161032-8AAB-45B8-A1FA-D7FA5D43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A15C1E-F743-4EF6-919C-E506AC9D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621B9F-851D-4B7D-9DF6-B5155DB2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F76326-32F7-45B0-A78B-BC76791F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69DC44-9F4F-40A1-ABBA-7AF93FD7E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FC74-BA76-4616-BA7A-CECDE503B0F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B4720-09DE-4175-B50B-0710151D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9C885A-E9C0-467F-ACCF-1BBEB3FB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20-07-12 at 7.21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85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822" y="269359"/>
            <a:ext cx="9364296" cy="62711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openLteMac DL scheduler/UE prioritization (continue…)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1529" y="49305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6177211"/>
              </p:ext>
            </p:extLst>
          </p:nvPr>
        </p:nvGraphicFramePr>
        <p:xfrm>
          <a:off x="747059" y="1451782"/>
          <a:ext cx="10443882" cy="4539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55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7CAE480-721E-40B8-A76B-23FB73E57856}"/>
              </a:ext>
            </a:extLst>
          </p:cNvPr>
          <p:cNvSpPr/>
          <p:nvPr/>
        </p:nvSpPr>
        <p:spPr>
          <a:xfrm>
            <a:off x="4502930" y="4259810"/>
            <a:ext cx="2225129" cy="12881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/>
                <a:cs typeface="Times New Roman"/>
              </a:rPr>
              <a:t>      </a:t>
            </a:r>
            <a:r>
              <a:rPr lang="en-US" sz="2000" b="1" dirty="0" smtClean="0">
                <a:solidFill>
                  <a:schemeClr val="tx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/>
                <a:cs typeface="Times New Roman"/>
              </a:rPr>
              <a:t>openLteMac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UL</a:t>
            </a:r>
            <a:r>
              <a:rPr lang="en-US" dirty="0">
                <a:latin typeface="Times New Roman"/>
                <a:cs typeface="Times New Roman"/>
              </a:rPr>
              <a:t>/DL MAC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PDCCH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UL/DL scheduler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CDAD001-47DC-4992-826B-B3A870905047}"/>
              </a:ext>
            </a:extLst>
          </p:cNvPr>
          <p:cNvSpPr/>
          <p:nvPr/>
        </p:nvSpPr>
        <p:spPr>
          <a:xfrm>
            <a:off x="4502930" y="6063565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9D9D9"/>
                </a:solidFill>
                <a:latin typeface="Times New Roman"/>
                <a:cs typeface="Times New Roman"/>
              </a:rPr>
              <a:t>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EF86CA4-3571-4BD3-B0A2-B35D3758FEFF}"/>
              </a:ext>
            </a:extLst>
          </p:cNvPr>
          <p:cNvSpPr/>
          <p:nvPr/>
        </p:nvSpPr>
        <p:spPr>
          <a:xfrm>
            <a:off x="4502928" y="845546"/>
            <a:ext cx="2225129" cy="135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9D9D9"/>
                </a:solidFill>
                <a:latin typeface="Times New Roman"/>
                <a:cs typeface="Times New Roman"/>
              </a:rPr>
              <a:t>RRC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8C3AAE8-CB09-438D-8C1D-ADF346E24AB5}"/>
              </a:ext>
            </a:extLst>
          </p:cNvPr>
          <p:cNvSpPr/>
          <p:nvPr/>
        </p:nvSpPr>
        <p:spPr>
          <a:xfrm>
            <a:off x="4502928" y="3399541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9D9D9"/>
                </a:solidFill>
                <a:latin typeface="Times New Roman"/>
                <a:cs typeface="Times New Roman"/>
              </a:rPr>
              <a:t>RLC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2C9D8FC-AFDF-4D47-ACB9-2426EC2DCE46}"/>
              </a:ext>
            </a:extLst>
          </p:cNvPr>
          <p:cNvSpPr/>
          <p:nvPr/>
        </p:nvSpPr>
        <p:spPr>
          <a:xfrm>
            <a:off x="4502928" y="2525161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9D9D9"/>
                </a:solidFill>
                <a:latin typeface="Times New Roman"/>
                <a:cs typeface="Times New Roman"/>
              </a:rPr>
              <a:t>PDCP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A207637-1914-4FE7-A1CB-62CB6D3DD8AF}"/>
              </a:ext>
            </a:extLst>
          </p:cNvPr>
          <p:cNvCxnSpPr>
            <a:cxnSpLocks/>
          </p:cNvCxnSpPr>
          <p:nvPr/>
        </p:nvCxnSpPr>
        <p:spPr>
          <a:xfrm flipV="1">
            <a:off x="1135781" y="5765836"/>
            <a:ext cx="9336505" cy="7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864DD82-2B99-4204-BD7D-DC797E4B0103}"/>
              </a:ext>
            </a:extLst>
          </p:cNvPr>
          <p:cNvCxnSpPr>
            <a:cxnSpLocks/>
          </p:cNvCxnSpPr>
          <p:nvPr/>
        </p:nvCxnSpPr>
        <p:spPr>
          <a:xfrm>
            <a:off x="972152" y="2345483"/>
            <a:ext cx="9500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72555D8-ED85-407F-9BFD-FB2BD3409E9D}"/>
              </a:ext>
            </a:extLst>
          </p:cNvPr>
          <p:cNvSpPr/>
          <p:nvPr/>
        </p:nvSpPr>
        <p:spPr>
          <a:xfrm>
            <a:off x="8345656" y="4619795"/>
            <a:ext cx="2225129" cy="58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Common </a:t>
            </a:r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timer/clk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to L1 &amp; MAC to be in sync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C0334C91-9963-4334-8838-4E4AA8B68532}"/>
              </a:ext>
            </a:extLst>
          </p:cNvPr>
          <p:cNvCxnSpPr>
            <a:cxnSpLocks/>
          </p:cNvCxnSpPr>
          <p:nvPr/>
        </p:nvCxnSpPr>
        <p:spPr>
          <a:xfrm>
            <a:off x="6715357" y="1515661"/>
            <a:ext cx="12700" cy="127244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35DACB8F-1C95-4A29-AD81-9EFF3D765BAF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H="1">
            <a:off x="5563817" y="2503207"/>
            <a:ext cx="2315780" cy="12700"/>
          </a:xfrm>
          <a:prstGeom prst="bentConnector4">
            <a:avLst>
              <a:gd name="adj1" fmla="val 574"/>
              <a:gd name="adj2" fmla="val 86452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127A1BC2-3CFD-4B64-8273-515A1AA53E59}"/>
              </a:ext>
            </a:extLst>
          </p:cNvPr>
          <p:cNvCxnSpPr/>
          <p:nvPr/>
        </p:nvCxnSpPr>
        <p:spPr>
          <a:xfrm>
            <a:off x="3840480" y="1885076"/>
            <a:ext cx="25964" cy="3037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290FB555-0E5F-4BB9-BFED-1B3F2A452E92}"/>
              </a:ext>
            </a:extLst>
          </p:cNvPr>
          <p:cNvCxnSpPr>
            <a:cxnSpLocks/>
          </p:cNvCxnSpPr>
          <p:nvPr/>
        </p:nvCxnSpPr>
        <p:spPr>
          <a:xfrm>
            <a:off x="1663566" y="1173513"/>
            <a:ext cx="29767" cy="517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112FE805-0717-4E88-B5BC-7306D91F4013}"/>
              </a:ext>
            </a:extLst>
          </p:cNvPr>
          <p:cNvCxnSpPr>
            <a:cxnSpLocks/>
          </p:cNvCxnSpPr>
          <p:nvPr/>
        </p:nvCxnSpPr>
        <p:spPr>
          <a:xfrm>
            <a:off x="1663566" y="1173513"/>
            <a:ext cx="2839362" cy="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F959494D-B074-4CEB-83C0-F358C450A6E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679222" y="6331471"/>
            <a:ext cx="2823708" cy="1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F89053ED-A2BA-41D7-ACF9-4CA9D8138FD9}"/>
              </a:ext>
            </a:extLst>
          </p:cNvPr>
          <p:cNvCxnSpPr>
            <a:cxnSpLocks/>
          </p:cNvCxnSpPr>
          <p:nvPr/>
        </p:nvCxnSpPr>
        <p:spPr>
          <a:xfrm>
            <a:off x="3840480" y="1885076"/>
            <a:ext cx="6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F6C4AEA4-DAF0-4BD3-B771-879ACEA4F7E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80556" y="4894515"/>
            <a:ext cx="622374" cy="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Up-Down Arrow 8"/>
          <p:cNvSpPr/>
          <p:nvPr/>
        </p:nvSpPr>
        <p:spPr>
          <a:xfrm>
            <a:off x="5489222" y="2213405"/>
            <a:ext cx="169334" cy="310444"/>
          </a:xfrm>
          <a:prstGeom prst="up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5472290" y="3057244"/>
            <a:ext cx="169334" cy="310444"/>
          </a:xfrm>
          <a:prstGeom prst="upDownArrow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8" name="Up-Down Arrow 37"/>
          <p:cNvSpPr/>
          <p:nvPr/>
        </p:nvSpPr>
        <p:spPr>
          <a:xfrm>
            <a:off x="5458179" y="3946237"/>
            <a:ext cx="169334" cy="310444"/>
          </a:xfrm>
          <a:prstGeom prst="upDownArrow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5480540" y="5543627"/>
            <a:ext cx="191042" cy="522110"/>
          </a:xfrm>
          <a:prstGeom prst="upDownArrow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xmlns="" id="{6F6C52EC-C859-4F30-A3E9-A0E1CAC9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03" y="143933"/>
            <a:ext cx="11074399" cy="92286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LTE protocol stack</a:t>
            </a:r>
            <a:endParaRPr lang="en-US" sz="32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75357" y="3913978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4825" y="5631492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4" name="Straight Arrow Connector 3"/>
          <p:cNvCxnSpPr>
            <a:stCxn id="30" idx="1"/>
            <a:endCxn id="19" idx="3"/>
          </p:cNvCxnSpPr>
          <p:nvPr/>
        </p:nvCxnSpPr>
        <p:spPr>
          <a:xfrm flipH="1" flipV="1">
            <a:off x="6728059" y="4903903"/>
            <a:ext cx="1617597" cy="1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21" idx="3"/>
          </p:cNvCxnSpPr>
          <p:nvPr/>
        </p:nvCxnSpPr>
        <p:spPr>
          <a:xfrm rot="5400000">
            <a:off x="6445653" y="5182581"/>
            <a:ext cx="1431296" cy="8664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96543" y="4552435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96543" y="6373965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19609" y="5974775"/>
            <a:ext cx="3272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App interface</a:t>
            </a:r>
            <a:r>
              <a:rPr lang="en-US" sz="1400" dirty="0" smtClean="0">
                <a:latin typeface="Times New Roman"/>
                <a:cs typeface="Times New Roman"/>
              </a:rPr>
              <a:t> is one module used to exchange messages or signals between  other process or other layers 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95419" y="4935733"/>
            <a:ext cx="157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App interface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393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22" y="269359"/>
            <a:ext cx="6954929" cy="107262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openLteMac specification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C6164FA3-5C28-4132-B330-607CA9AB2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88713"/>
              </p:ext>
            </p:extLst>
          </p:nvPr>
        </p:nvGraphicFramePr>
        <p:xfrm>
          <a:off x="936049" y="1534189"/>
          <a:ext cx="9059598" cy="429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467">
                  <a:extLst>
                    <a:ext uri="{9D8B030D-6E8A-4147-A177-3AD203B41FA5}">
                      <a16:colId xmlns:a16="http://schemas.microsoft.com/office/drawing/2014/main" xmlns="" val="1889647643"/>
                    </a:ext>
                  </a:extLst>
                </a:gridCol>
                <a:gridCol w="5339131">
                  <a:extLst>
                    <a:ext uri="{9D8B030D-6E8A-4147-A177-3AD203B41FA5}">
                      <a16:colId xmlns:a16="http://schemas.microsoft.com/office/drawing/2014/main" xmlns="" val="954472343"/>
                    </a:ext>
                  </a:extLst>
                </a:gridCol>
              </a:tblGrid>
              <a:tr h="56718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Particulars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support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886735"/>
                  </a:ext>
                </a:extLst>
              </a:tr>
              <a:tr h="42971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Platform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X86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&amp; ARM</a:t>
                      </a:r>
                    </a:p>
                  </a:txBody>
                  <a:tcPr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7021292"/>
                  </a:ext>
                </a:extLst>
              </a:tr>
              <a:tr h="4192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OS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linux flavor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3741148"/>
                  </a:ext>
                </a:extLst>
              </a:tr>
              <a:tr h="4192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Kernel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version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563670"/>
                  </a:ext>
                </a:extLst>
              </a:tr>
              <a:tr h="4192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Interface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Open MP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7416403"/>
                  </a:ext>
                </a:extLst>
              </a:tr>
              <a:tr h="4192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Reference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3gpp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</a:tr>
              <a:tr h="43173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Hardware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SOCs, PC,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Laptop, Servers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(based on x86/ARM)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1925929"/>
                  </a:ext>
                </a:extLst>
              </a:tr>
              <a:tr h="43173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Number of Cores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Assuming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4 cores for reserved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</a:tr>
              <a:tr h="43173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pattern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openLteMac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is one application with threads equivalent to number of cores.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22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22" y="269359"/>
            <a:ext cx="6954929" cy="107262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openLteMac Functions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C6164FA3-5C28-4132-B330-607CA9AB2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18809"/>
              </p:ext>
            </p:extLst>
          </p:nvPr>
        </p:nvGraphicFramePr>
        <p:xfrm>
          <a:off x="936049" y="1534189"/>
          <a:ext cx="9059598" cy="409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833">
                  <a:extLst>
                    <a:ext uri="{9D8B030D-6E8A-4147-A177-3AD203B41FA5}">
                      <a16:colId xmlns:a16="http://schemas.microsoft.com/office/drawing/2014/main" xmlns="" val="1889647643"/>
                    </a:ext>
                  </a:extLst>
                </a:gridCol>
                <a:gridCol w="4631765">
                  <a:extLst>
                    <a:ext uri="{9D8B030D-6E8A-4147-A177-3AD203B41FA5}">
                      <a16:colId xmlns:a16="http://schemas.microsoft.com/office/drawing/2014/main" xmlns="" val="954472343"/>
                    </a:ext>
                  </a:extLst>
                </a:gridCol>
              </a:tblGrid>
              <a:tr h="55757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time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Non-real time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886735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keeping TTI indication as reference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Sending UL data to RLC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7021292"/>
                  </a:ext>
                </a:extLst>
              </a:tr>
              <a:tr h="51632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DL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scheduler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Updating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BSR to UL scheduler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3741148"/>
                  </a:ext>
                </a:extLst>
              </a:tr>
              <a:tr h="51632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UL scheduler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Updating DL CQI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to DL scheduler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9563670"/>
                  </a:ext>
                </a:extLst>
              </a:tr>
              <a:tr h="51632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PDCCH allocator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BO update to DL scheduler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7416403"/>
                  </a:ext>
                </a:extLst>
              </a:tr>
              <a:tr h="66462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RB allocator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M-plane processing using open MP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(RLC, RRC,CLI)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</a:tr>
              <a:tr h="45040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TB creation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1925929"/>
                  </a:ext>
                </a:extLst>
              </a:tr>
              <a:tr h="43112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SF data to L1(all DL physical info)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AFABA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2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3DA067-D425-4A50-994D-52DB5946AA31}"/>
              </a:ext>
            </a:extLst>
          </p:cNvPr>
          <p:cNvSpPr/>
          <p:nvPr/>
        </p:nvSpPr>
        <p:spPr>
          <a:xfrm flipV="1">
            <a:off x="2116238" y="5969526"/>
            <a:ext cx="7655865" cy="8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49C447E-40C5-4277-97AA-0F90928B944B}"/>
              </a:ext>
            </a:extLst>
          </p:cNvPr>
          <p:cNvCxnSpPr>
            <a:cxnSpLocks/>
          </p:cNvCxnSpPr>
          <p:nvPr/>
        </p:nvCxnSpPr>
        <p:spPr>
          <a:xfrm flipV="1">
            <a:off x="2416839" y="4011054"/>
            <a:ext cx="5252" cy="106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48DAE49-E511-4537-A323-C90244093A40}"/>
              </a:ext>
            </a:extLst>
          </p:cNvPr>
          <p:cNvCxnSpPr>
            <a:cxnSpLocks/>
          </p:cNvCxnSpPr>
          <p:nvPr/>
        </p:nvCxnSpPr>
        <p:spPr>
          <a:xfrm flipV="1">
            <a:off x="3336184" y="4024933"/>
            <a:ext cx="8939" cy="1073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317EBCBD-DE01-4C15-82F8-9BC7ABFD863D}"/>
              </a:ext>
            </a:extLst>
          </p:cNvPr>
          <p:cNvSpPr/>
          <p:nvPr/>
        </p:nvSpPr>
        <p:spPr>
          <a:xfrm>
            <a:off x="2106314" y="5067255"/>
            <a:ext cx="3152308" cy="87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UL MAC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xmlns="" id="{21A59925-5D4B-49CE-8465-B46F2D1DD98F}"/>
              </a:ext>
            </a:extLst>
          </p:cNvPr>
          <p:cNvSpPr/>
          <p:nvPr/>
        </p:nvSpPr>
        <p:spPr>
          <a:xfrm rot="16200000">
            <a:off x="3120695" y="4117592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UL-CQI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D6B0DE49-58D5-468C-B22C-9A456DA8C3B5}"/>
              </a:ext>
            </a:extLst>
          </p:cNvPr>
          <p:cNvSpPr/>
          <p:nvPr/>
        </p:nvSpPr>
        <p:spPr>
          <a:xfrm rot="16200000">
            <a:off x="4020986" y="4117503"/>
            <a:ext cx="7702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RACH-Info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xmlns="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668815" y="606179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xmlns="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4623996" y="6054298"/>
            <a:ext cx="0" cy="678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xmlns="" id="{9E560924-673F-4BA7-8FE2-5A73D49A9F9E}"/>
              </a:ext>
            </a:extLst>
          </p:cNvPr>
          <p:cNvSpPr/>
          <p:nvPr/>
        </p:nvSpPr>
        <p:spPr>
          <a:xfrm rot="16200000">
            <a:off x="4256029" y="6233493"/>
            <a:ext cx="1039043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D5973B82-8AFA-4234-AFAB-1ED5D4CEEFB9}"/>
              </a:ext>
            </a:extLst>
          </p:cNvPr>
          <p:cNvSpPr/>
          <p:nvPr/>
        </p:nvSpPr>
        <p:spPr>
          <a:xfrm rot="16200000">
            <a:off x="3431987" y="6253484"/>
            <a:ext cx="804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xmlns="" id="{960B192E-4892-4E62-9162-A03F26D2F144}"/>
              </a:ext>
            </a:extLst>
          </p:cNvPr>
          <p:cNvSpPr/>
          <p:nvPr/>
        </p:nvSpPr>
        <p:spPr>
          <a:xfrm rot="16200000">
            <a:off x="2390415" y="6254223"/>
            <a:ext cx="831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PRACH-info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E2671C83-AD96-4835-B5FC-0945555727C3}"/>
              </a:ext>
            </a:extLst>
          </p:cNvPr>
          <p:cNvSpPr/>
          <p:nvPr/>
        </p:nvSpPr>
        <p:spPr>
          <a:xfrm>
            <a:off x="6643998" y="3441434"/>
            <a:ext cx="3179876" cy="146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DL scheduler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9C8A4265-C203-42C6-BEE3-591409956EB8}"/>
              </a:ext>
            </a:extLst>
          </p:cNvPr>
          <p:cNvSpPr/>
          <p:nvPr/>
        </p:nvSpPr>
        <p:spPr>
          <a:xfrm>
            <a:off x="5499501" y="3596001"/>
            <a:ext cx="14282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PUCCH </a:t>
            </a:r>
            <a:r>
              <a:rPr lang="en-US" sz="1000" dirty="0" smtClean="0">
                <a:latin typeface="Times New Roman"/>
                <a:cs typeface="Times New Roman"/>
              </a:rPr>
              <a:t>/PUSCHTPC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234305EB-C127-4BAD-A029-C6CC4EEE3F75}"/>
              </a:ext>
            </a:extLst>
          </p:cNvPr>
          <p:cNvSpPr/>
          <p:nvPr/>
        </p:nvSpPr>
        <p:spPr>
          <a:xfrm>
            <a:off x="7614304" y="5204173"/>
            <a:ext cx="7445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HARQ-fbk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989AF34C-0854-4E08-8557-441F5F51E960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5241322" y="3631710"/>
            <a:ext cx="1407283" cy="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DB338DE7-A646-4FA8-AA05-F9AE5B2C256C}"/>
              </a:ext>
            </a:extLst>
          </p:cNvPr>
          <p:cNvSpPr/>
          <p:nvPr/>
        </p:nvSpPr>
        <p:spPr>
          <a:xfrm>
            <a:off x="6252340" y="4291292"/>
            <a:ext cx="351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TA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4D2B8F19-642D-486D-8A59-032AA91E016A}"/>
              </a:ext>
            </a:extLst>
          </p:cNvPr>
          <p:cNvCxnSpPr>
            <a:cxnSpLocks/>
          </p:cNvCxnSpPr>
          <p:nvPr/>
        </p:nvCxnSpPr>
        <p:spPr>
          <a:xfrm>
            <a:off x="4795765" y="4312164"/>
            <a:ext cx="1836090" cy="1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0FF90299-0ED7-4E43-BCE0-98A9909ABC6F}"/>
              </a:ext>
            </a:extLst>
          </p:cNvPr>
          <p:cNvSpPr/>
          <p:nvPr/>
        </p:nvSpPr>
        <p:spPr>
          <a:xfrm>
            <a:off x="5937877" y="4754726"/>
            <a:ext cx="7902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RACH-info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B235F928-BA83-464A-888C-F18A55064B6E}"/>
              </a:ext>
            </a:extLst>
          </p:cNvPr>
          <p:cNvCxnSpPr>
            <a:cxnSpLocks/>
          </p:cNvCxnSpPr>
          <p:nvPr/>
        </p:nvCxnSpPr>
        <p:spPr>
          <a:xfrm>
            <a:off x="4313524" y="4784588"/>
            <a:ext cx="2339999" cy="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9B2169FD-73B5-4B54-B10F-04FA05D4FD8B}"/>
              </a:ext>
            </a:extLst>
          </p:cNvPr>
          <p:cNvSpPr/>
          <p:nvPr/>
        </p:nvSpPr>
        <p:spPr>
          <a:xfrm>
            <a:off x="2092043" y="3253844"/>
            <a:ext cx="3149279" cy="755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UL scheduler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E286E484-271B-4333-BD28-7A943135AF65}"/>
              </a:ext>
            </a:extLst>
          </p:cNvPr>
          <p:cNvSpPr/>
          <p:nvPr/>
        </p:nvSpPr>
        <p:spPr>
          <a:xfrm>
            <a:off x="2092043" y="2568292"/>
            <a:ext cx="7680068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    PDCCH     allocator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A0514AD2-8294-4C50-8138-0C3FB0341DEF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8228583" y="2907467"/>
            <a:ext cx="5353" cy="533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D010CD2E-D89B-41D0-AE2D-B5027711FB0A}"/>
              </a:ext>
            </a:extLst>
          </p:cNvPr>
          <p:cNvSpPr/>
          <p:nvPr/>
        </p:nvSpPr>
        <p:spPr>
          <a:xfrm>
            <a:off x="2090839" y="1862317"/>
            <a:ext cx="3149279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UL RB allocator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CD3BAC67-5F02-4D95-B1C8-55AA974759DF}"/>
              </a:ext>
            </a:extLst>
          </p:cNvPr>
          <p:cNvSpPr/>
          <p:nvPr/>
        </p:nvSpPr>
        <p:spPr>
          <a:xfrm>
            <a:off x="7111999" y="1862316"/>
            <a:ext cx="2677365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DL RB allocator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4EFD5E2D-283C-4E9B-8F1D-C26B2F3BA019}"/>
              </a:ext>
            </a:extLst>
          </p:cNvPr>
          <p:cNvSpPr/>
          <p:nvPr/>
        </p:nvSpPr>
        <p:spPr>
          <a:xfrm>
            <a:off x="6643144" y="577273"/>
            <a:ext cx="3149279" cy="49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DL </a:t>
            </a:r>
            <a:r>
              <a:rPr lang="en-US" dirty="0">
                <a:latin typeface="Times New Roman"/>
                <a:cs typeface="Times New Roman"/>
              </a:rPr>
              <a:t>MAC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xmlns="" id="{2E082458-D070-4371-BDF9-62E958F0426F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3666683" y="2897832"/>
            <a:ext cx="0" cy="356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xmlns="" id="{70CA229D-7FCF-4F9A-88DF-84E9780CB9E7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3665479" y="2201682"/>
            <a:ext cx="0" cy="35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xmlns="" id="{D768B075-2108-4483-B831-4C02CC34A73B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3665479" y="544637"/>
            <a:ext cx="0" cy="1317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xmlns="" id="{D03CE2DF-78C2-4241-A947-BA79C5420183}"/>
              </a:ext>
            </a:extLst>
          </p:cNvPr>
          <p:cNvSpPr/>
          <p:nvPr/>
        </p:nvSpPr>
        <p:spPr>
          <a:xfrm flipV="1">
            <a:off x="2068952" y="469514"/>
            <a:ext cx="7706199" cy="7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7558A12B-4E14-477A-8DDE-8619D0E81168}"/>
              </a:ext>
            </a:extLst>
          </p:cNvPr>
          <p:cNvCxnSpPr>
            <a:cxnSpLocks/>
          </p:cNvCxnSpPr>
          <p:nvPr/>
        </p:nvCxnSpPr>
        <p:spPr>
          <a:xfrm flipH="1" flipV="1">
            <a:off x="2859316" y="3990235"/>
            <a:ext cx="2978" cy="1089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xmlns="" id="{82A92524-340B-4EE6-ABB6-EF2D5980FA47}"/>
              </a:ext>
            </a:extLst>
          </p:cNvPr>
          <p:cNvSpPr/>
          <p:nvPr/>
        </p:nvSpPr>
        <p:spPr>
          <a:xfrm rot="16200000">
            <a:off x="2566426" y="4184115"/>
            <a:ext cx="7759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CRNTI-CE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xmlns="" id="{9225B0CF-E838-413A-83F6-8650EE890565}"/>
              </a:ext>
            </a:extLst>
          </p:cNvPr>
          <p:cNvCxnSpPr>
            <a:cxnSpLocks/>
          </p:cNvCxnSpPr>
          <p:nvPr/>
        </p:nvCxnSpPr>
        <p:spPr>
          <a:xfrm flipH="1" flipV="1">
            <a:off x="3872569" y="4004114"/>
            <a:ext cx="3034" cy="1076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95CAB93B-6C47-45D8-A5BC-EEC2B76BB602}"/>
              </a:ext>
            </a:extLst>
          </p:cNvPr>
          <p:cNvCxnSpPr>
            <a:cxnSpLocks/>
          </p:cNvCxnSpPr>
          <p:nvPr/>
        </p:nvCxnSpPr>
        <p:spPr>
          <a:xfrm flipH="1" flipV="1">
            <a:off x="4774781" y="4004114"/>
            <a:ext cx="20985" cy="107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D2303A3E-B69E-4392-B84A-5831F0C33A05}"/>
              </a:ext>
            </a:extLst>
          </p:cNvPr>
          <p:cNvSpPr/>
          <p:nvPr/>
        </p:nvSpPr>
        <p:spPr>
          <a:xfrm rot="16200000">
            <a:off x="2294186" y="407926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PHR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xmlns="" id="{83F6EF79-56D3-46DB-9E28-B3311AE27C7A}"/>
              </a:ext>
            </a:extLst>
          </p:cNvPr>
          <p:cNvSpPr/>
          <p:nvPr/>
        </p:nvSpPr>
        <p:spPr>
          <a:xfrm rot="16200000">
            <a:off x="4728166" y="3922530"/>
            <a:ext cx="330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TA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xmlns="" id="{88A0ABE3-FEFF-4563-A585-4987D4469D6F}"/>
              </a:ext>
            </a:extLst>
          </p:cNvPr>
          <p:cNvCxnSpPr>
            <a:cxnSpLocks/>
          </p:cNvCxnSpPr>
          <p:nvPr/>
        </p:nvCxnSpPr>
        <p:spPr>
          <a:xfrm flipH="1" flipV="1">
            <a:off x="4316735" y="3990235"/>
            <a:ext cx="7737" cy="107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79552B94-11C6-49D2-8C17-CFE966019F77}"/>
              </a:ext>
            </a:extLst>
          </p:cNvPr>
          <p:cNvSpPr/>
          <p:nvPr/>
        </p:nvSpPr>
        <p:spPr>
          <a:xfrm rot="16200000">
            <a:off x="3784686" y="4018599"/>
            <a:ext cx="351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SR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xmlns="" id="{0EBA1E62-C57C-4230-B1DE-7A006040DFEA}"/>
              </a:ext>
            </a:extLst>
          </p:cNvPr>
          <p:cNvSpPr/>
          <p:nvPr/>
        </p:nvSpPr>
        <p:spPr>
          <a:xfrm>
            <a:off x="3612596" y="2932679"/>
            <a:ext cx="16466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List of UE’s to be scheduled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xmlns="" id="{BB61BB02-FEF3-46FD-8878-8C857E40A6EE}"/>
              </a:ext>
            </a:extLst>
          </p:cNvPr>
          <p:cNvSpPr/>
          <p:nvPr/>
        </p:nvSpPr>
        <p:spPr>
          <a:xfrm>
            <a:off x="8195044" y="2934392"/>
            <a:ext cx="12490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LC’s to be scheduled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xmlns="" id="{1C1125DF-B23D-4221-8F2B-652887367C26}"/>
              </a:ext>
            </a:extLst>
          </p:cNvPr>
          <p:cNvSpPr/>
          <p:nvPr/>
        </p:nvSpPr>
        <p:spPr>
          <a:xfrm>
            <a:off x="8381999" y="1635448"/>
            <a:ext cx="13065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Request RLC for data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xmlns="" id="{1B4FB8F5-EB60-4653-BE7C-0158D662589D}"/>
              </a:ext>
            </a:extLst>
          </p:cNvPr>
          <p:cNvSpPr/>
          <p:nvPr/>
        </p:nvSpPr>
        <p:spPr>
          <a:xfrm>
            <a:off x="3607535" y="2275499"/>
            <a:ext cx="2079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DCI allocated (FORMAT_0, 3,3A,4)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xmlns="" id="{E9142C20-3FFD-4CEA-B005-03DCAEF186E7}"/>
              </a:ext>
            </a:extLst>
          </p:cNvPr>
          <p:cNvSpPr/>
          <p:nvPr/>
        </p:nvSpPr>
        <p:spPr>
          <a:xfrm>
            <a:off x="8461954" y="1075482"/>
            <a:ext cx="9895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Data from RLC 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xmlns="" id="{D8B04C34-B847-4F0B-BE9C-4903831ADF00}"/>
              </a:ext>
            </a:extLst>
          </p:cNvPr>
          <p:cNvSpPr/>
          <p:nvPr/>
        </p:nvSpPr>
        <p:spPr>
          <a:xfrm>
            <a:off x="7131538" y="1317035"/>
            <a:ext cx="2657828" cy="33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RLC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xmlns="" id="{DDA81647-B08D-4590-B655-8A0750B8971A}"/>
              </a:ext>
            </a:extLst>
          </p:cNvPr>
          <p:cNvCxnSpPr>
            <a:cxnSpLocks/>
            <a:stCxn id="237" idx="0"/>
          </p:cNvCxnSpPr>
          <p:nvPr/>
        </p:nvCxnSpPr>
        <p:spPr>
          <a:xfrm flipH="1" flipV="1">
            <a:off x="8459968" y="1075629"/>
            <a:ext cx="484" cy="241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xmlns="" id="{42701CC6-8508-46B9-9D5E-938100E7DFCF}"/>
              </a:ext>
            </a:extLst>
          </p:cNvPr>
          <p:cNvCxnSpPr>
            <a:cxnSpLocks/>
            <a:stCxn id="183" idx="0"/>
            <a:endCxn id="237" idx="2"/>
          </p:cNvCxnSpPr>
          <p:nvPr/>
        </p:nvCxnSpPr>
        <p:spPr>
          <a:xfrm flipV="1">
            <a:off x="8450682" y="1656401"/>
            <a:ext cx="9770" cy="205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xmlns="" id="{5B55D431-C57A-47DF-802E-7B2794623492}"/>
              </a:ext>
            </a:extLst>
          </p:cNvPr>
          <p:cNvCxnSpPr>
            <a:cxnSpLocks/>
            <a:endCxn id="183" idx="2"/>
          </p:cNvCxnSpPr>
          <p:nvPr/>
        </p:nvCxnSpPr>
        <p:spPr>
          <a:xfrm flipH="1" flipV="1">
            <a:off x="8450682" y="2201681"/>
            <a:ext cx="9286" cy="37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xmlns="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700858" y="1096005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xmlns="" id="{55950AD6-5A2C-4E71-9898-4A1755988F14}"/>
              </a:ext>
            </a:extLst>
          </p:cNvPr>
          <p:cNvSpPr/>
          <p:nvPr/>
        </p:nvSpPr>
        <p:spPr>
          <a:xfrm rot="16200000">
            <a:off x="6458021" y="1301471"/>
            <a:ext cx="7152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Alloc Info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xmlns="" id="{CDE04D3A-6266-425E-9570-77DDECC409AA}"/>
              </a:ext>
            </a:extLst>
          </p:cNvPr>
          <p:cNvSpPr/>
          <p:nvPr/>
        </p:nvSpPr>
        <p:spPr>
          <a:xfrm rot="16200000">
            <a:off x="319661" y="2672766"/>
            <a:ext cx="1410911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/>
                <a:cs typeface="Times New Roman"/>
              </a:rPr>
              <a:t>1 </a:t>
            </a:r>
            <a:r>
              <a:rPr lang="en-US" sz="1600" b="1" dirty="0" err="1">
                <a:latin typeface="Times New Roman"/>
                <a:cs typeface="Times New Roman"/>
              </a:rPr>
              <a:t>mili</a:t>
            </a:r>
            <a:r>
              <a:rPr lang="en-US" sz="1600" b="1" dirty="0">
                <a:latin typeface="Times New Roman"/>
                <a:cs typeface="Times New Roman"/>
              </a:rPr>
              <a:t> second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xmlns="" id="{2C2CF265-361C-4386-88FB-9DABB2DC39C4}"/>
              </a:ext>
            </a:extLst>
          </p:cNvPr>
          <p:cNvCxnSpPr>
            <a:cxnSpLocks/>
          </p:cNvCxnSpPr>
          <p:nvPr/>
        </p:nvCxnSpPr>
        <p:spPr>
          <a:xfrm flipV="1">
            <a:off x="2640115" y="606814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xmlns="" id="{D063FEEB-AA91-4330-984F-3978E16AB366}"/>
              </a:ext>
            </a:extLst>
          </p:cNvPr>
          <p:cNvCxnSpPr>
            <a:cxnSpLocks/>
          </p:cNvCxnSpPr>
          <p:nvPr/>
        </p:nvCxnSpPr>
        <p:spPr>
          <a:xfrm>
            <a:off x="5919976" y="57150"/>
            <a:ext cx="0" cy="67077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xmlns="" id="{360B0EA3-C48E-4679-8DF2-7DD3194DB943}"/>
              </a:ext>
            </a:extLst>
          </p:cNvPr>
          <p:cNvCxnSpPr>
            <a:cxnSpLocks/>
            <a:stCxn id="198" idx="2"/>
          </p:cNvCxnSpPr>
          <p:nvPr/>
        </p:nvCxnSpPr>
        <p:spPr>
          <a:xfrm flipH="1" flipV="1">
            <a:off x="5911273" y="100061"/>
            <a:ext cx="10779" cy="36945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xmlns="" id="{D16C60F4-2EC0-449B-83C6-FB150BE34D4D}"/>
              </a:ext>
            </a:extLst>
          </p:cNvPr>
          <p:cNvSpPr/>
          <p:nvPr/>
        </p:nvSpPr>
        <p:spPr>
          <a:xfrm>
            <a:off x="5180657" y="617596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UL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xmlns="" id="{85A7135B-51C2-400B-B777-FED50B3EC008}"/>
              </a:ext>
            </a:extLst>
          </p:cNvPr>
          <p:cNvSpPr/>
          <p:nvPr/>
        </p:nvSpPr>
        <p:spPr>
          <a:xfrm>
            <a:off x="6022836" y="617250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DL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xmlns="" id="{DCEF04F4-68C0-4CA0-89EA-228916077B2C}"/>
              </a:ext>
            </a:extLst>
          </p:cNvPr>
          <p:cNvCxnSpPr>
            <a:cxnSpLocks/>
          </p:cNvCxnSpPr>
          <p:nvPr/>
        </p:nvCxnSpPr>
        <p:spPr>
          <a:xfrm flipV="1">
            <a:off x="10234221" y="417570"/>
            <a:ext cx="0" cy="245589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xmlns="" id="{7C096D74-7E3B-4674-A5C4-FC3CE09903AD}"/>
              </a:ext>
            </a:extLst>
          </p:cNvPr>
          <p:cNvCxnSpPr>
            <a:cxnSpLocks/>
          </p:cNvCxnSpPr>
          <p:nvPr/>
        </p:nvCxnSpPr>
        <p:spPr>
          <a:xfrm flipV="1">
            <a:off x="11048455" y="371490"/>
            <a:ext cx="0" cy="559210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xmlns="" id="{73A95639-E3ED-4946-97D1-3E8794314B64}"/>
              </a:ext>
            </a:extLst>
          </p:cNvPr>
          <p:cNvCxnSpPr>
            <a:cxnSpLocks/>
          </p:cNvCxnSpPr>
          <p:nvPr/>
        </p:nvCxnSpPr>
        <p:spPr>
          <a:xfrm flipV="1">
            <a:off x="10629955" y="417569"/>
            <a:ext cx="0" cy="248026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xmlns="" id="{3C63B944-8AFA-4950-A704-D95FC5B9BB51}"/>
              </a:ext>
            </a:extLst>
          </p:cNvPr>
          <p:cNvCxnSpPr>
            <a:cxnSpLocks/>
          </p:cNvCxnSpPr>
          <p:nvPr/>
        </p:nvCxnSpPr>
        <p:spPr>
          <a:xfrm flipV="1">
            <a:off x="11529621" y="417568"/>
            <a:ext cx="0" cy="14079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:a16="http://schemas.microsoft.com/office/drawing/2014/main" xmlns="" id="{77CC2ECC-DB69-4B52-97FB-29231455C7B9}"/>
              </a:ext>
            </a:extLst>
          </p:cNvPr>
          <p:cNvSpPr/>
          <p:nvPr/>
        </p:nvSpPr>
        <p:spPr>
          <a:xfrm rot="16200000">
            <a:off x="5780417" y="99209"/>
            <a:ext cx="706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PDSCH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xmlns="" id="{8A576E09-313B-4C7E-9796-9E1BAD0C1BF8}"/>
              </a:ext>
            </a:extLst>
          </p:cNvPr>
          <p:cNvSpPr/>
          <p:nvPr/>
        </p:nvSpPr>
        <p:spPr>
          <a:xfrm rot="16200000">
            <a:off x="9968029" y="820569"/>
            <a:ext cx="7317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PDCCH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xmlns="" id="{EB442C16-7FB9-4F0A-A72F-2A0A9FAEFED8}"/>
              </a:ext>
            </a:extLst>
          </p:cNvPr>
          <p:cNvSpPr/>
          <p:nvPr/>
        </p:nvSpPr>
        <p:spPr>
          <a:xfrm rot="16200000">
            <a:off x="10836153" y="828565"/>
            <a:ext cx="6890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PHICH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xmlns="" id="{6A6BCDE4-43E1-4013-8BE7-D534D26E48C5}"/>
              </a:ext>
            </a:extLst>
          </p:cNvPr>
          <p:cNvSpPr/>
          <p:nvPr/>
        </p:nvSpPr>
        <p:spPr>
          <a:xfrm rot="16200000">
            <a:off x="10358868" y="813356"/>
            <a:ext cx="7745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PCFICH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xmlns="" id="{D66D816E-D2AE-45D3-9344-CE1FE2BE8E42}"/>
              </a:ext>
            </a:extLst>
          </p:cNvPr>
          <p:cNvSpPr/>
          <p:nvPr/>
        </p:nvSpPr>
        <p:spPr>
          <a:xfrm rot="16200000">
            <a:off x="11361340" y="835174"/>
            <a:ext cx="612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PBCH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xmlns="" id="{A27F1AF9-DB67-4643-A6B8-892B357F77F8}"/>
              </a:ext>
            </a:extLst>
          </p:cNvPr>
          <p:cNvCxnSpPr>
            <a:cxnSpLocks/>
          </p:cNvCxnSpPr>
          <p:nvPr/>
        </p:nvCxnSpPr>
        <p:spPr>
          <a:xfrm>
            <a:off x="9772103" y="2907657"/>
            <a:ext cx="1271743" cy="0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xmlns="" id="{08DB0F1A-2564-4342-B978-1CE2DC892C2D}"/>
              </a:ext>
            </a:extLst>
          </p:cNvPr>
          <p:cNvCxnSpPr>
            <a:cxnSpLocks/>
          </p:cNvCxnSpPr>
          <p:nvPr/>
        </p:nvCxnSpPr>
        <p:spPr>
          <a:xfrm>
            <a:off x="481263" y="454794"/>
            <a:ext cx="1785687" cy="6908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xmlns="" id="{B2F054C6-EFF0-4A77-A899-8238A0325C57}"/>
              </a:ext>
            </a:extLst>
          </p:cNvPr>
          <p:cNvCxnSpPr>
            <a:cxnSpLocks/>
          </p:cNvCxnSpPr>
          <p:nvPr/>
        </p:nvCxnSpPr>
        <p:spPr>
          <a:xfrm flipV="1">
            <a:off x="481263" y="6033166"/>
            <a:ext cx="1648911" cy="41437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xmlns="" id="{4080B39D-BD2E-486F-BF26-82DA65407DB1}"/>
              </a:ext>
            </a:extLst>
          </p:cNvPr>
          <p:cNvSpPr/>
          <p:nvPr/>
        </p:nvSpPr>
        <p:spPr>
          <a:xfrm>
            <a:off x="7656574" y="2280634"/>
            <a:ext cx="2813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DCI allocated </a:t>
            </a:r>
            <a:r>
              <a:rPr lang="en-US" sz="1000" dirty="0" smtClean="0">
                <a:latin typeface="Times New Roman"/>
                <a:cs typeface="Times New Roman"/>
              </a:rPr>
              <a:t> (</a:t>
            </a:r>
            <a:r>
              <a:rPr lang="en-US" sz="1000" dirty="0">
                <a:latin typeface="Times New Roman"/>
                <a:cs typeface="Times New Roman"/>
              </a:rPr>
              <a:t>FORMAT_1,1A/B/C/D, 2,2A,B/C)</a:t>
            </a:r>
          </a:p>
        </p:txBody>
      </p:sp>
      <p:sp>
        <p:nvSpPr>
          <p:cNvPr id="172" name="Arrow: Up-Down 171">
            <a:extLst>
              <a:ext uri="{FF2B5EF4-FFF2-40B4-BE49-F238E27FC236}">
                <a16:creationId xmlns:a16="http://schemas.microsoft.com/office/drawing/2014/main" xmlns="" id="{588123E5-6CCD-448D-9A1D-08E68C7DCD57}"/>
              </a:ext>
            </a:extLst>
          </p:cNvPr>
          <p:cNvSpPr/>
          <p:nvPr/>
        </p:nvSpPr>
        <p:spPr>
          <a:xfrm>
            <a:off x="1129212" y="478084"/>
            <a:ext cx="87523" cy="55550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xmlns="" id="{2EB48334-7101-4C13-BBC1-33964A917FFD}"/>
              </a:ext>
            </a:extLst>
          </p:cNvPr>
          <p:cNvSpPr/>
          <p:nvPr/>
        </p:nvSpPr>
        <p:spPr>
          <a:xfrm rot="16200000">
            <a:off x="1056589" y="2750356"/>
            <a:ext cx="4507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EAA613F-4E8E-4AAE-A8B4-C6CEFC30093A}"/>
              </a:ext>
            </a:extLst>
          </p:cNvPr>
          <p:cNvSpPr/>
          <p:nvPr/>
        </p:nvSpPr>
        <p:spPr>
          <a:xfrm rot="16200000">
            <a:off x="-2110432" y="3004454"/>
            <a:ext cx="47681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Time bound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cxnSp>
        <p:nvCxnSpPr>
          <p:cNvPr id="27" name="Elbow Connector 26"/>
          <p:cNvCxnSpPr>
            <a:stCxn id="83" idx="3"/>
            <a:endCxn id="113" idx="2"/>
          </p:cNvCxnSpPr>
          <p:nvPr/>
        </p:nvCxnSpPr>
        <p:spPr>
          <a:xfrm flipV="1">
            <a:off x="5258622" y="4901757"/>
            <a:ext cx="2975314" cy="6030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908778" y="1092101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55950AD6-5A2C-4E71-9898-4A1755988F14}"/>
              </a:ext>
            </a:extLst>
          </p:cNvPr>
          <p:cNvSpPr/>
          <p:nvPr/>
        </p:nvSpPr>
        <p:spPr>
          <a:xfrm rot="16200000">
            <a:off x="5959040" y="1568477"/>
            <a:ext cx="12602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Scheduled Mac CE’s</a:t>
            </a:r>
          </a:p>
        </p:txBody>
      </p:sp>
    </p:spTree>
    <p:extLst>
      <p:ext uri="{BB962C8B-B14F-4D97-AF65-F5344CB8AC3E}">
        <p14:creationId xmlns:p14="http://schemas.microsoft.com/office/powerpoint/2010/main" val="388519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79579D0-6030-4938-A589-CE40E5BE1442}"/>
              </a:ext>
            </a:extLst>
          </p:cNvPr>
          <p:cNvSpPr/>
          <p:nvPr/>
        </p:nvSpPr>
        <p:spPr>
          <a:xfrm>
            <a:off x="1650081" y="1080754"/>
            <a:ext cx="9852212" cy="545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3DA067-D425-4A50-994D-52DB5946AA31}"/>
              </a:ext>
            </a:extLst>
          </p:cNvPr>
          <p:cNvSpPr/>
          <p:nvPr/>
        </p:nvSpPr>
        <p:spPr>
          <a:xfrm flipV="1">
            <a:off x="2060285" y="5590237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2658076" y="2181892"/>
            <a:ext cx="13232" cy="245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12AF9E8-72B3-49C2-A806-D7A997233D9B}"/>
              </a:ext>
            </a:extLst>
          </p:cNvPr>
          <p:cNvSpPr/>
          <p:nvPr/>
        </p:nvSpPr>
        <p:spPr>
          <a:xfrm>
            <a:off x="6312082" y="1784487"/>
            <a:ext cx="1548247" cy="133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2BA8D96-D1B3-403E-B40C-4B015061F610}"/>
              </a:ext>
            </a:extLst>
          </p:cNvPr>
          <p:cNvSpPr/>
          <p:nvPr/>
        </p:nvSpPr>
        <p:spPr>
          <a:xfrm>
            <a:off x="4611632" y="1808035"/>
            <a:ext cx="1548247" cy="1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A80DDF8-DEA8-4759-B1BD-161F83A1C3BA}"/>
              </a:ext>
            </a:extLst>
          </p:cNvPr>
          <p:cNvSpPr/>
          <p:nvPr/>
        </p:nvSpPr>
        <p:spPr>
          <a:xfrm>
            <a:off x="1803759" y="1773791"/>
            <a:ext cx="145844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D41F69BC-597C-4C57-922F-4F7FF361E1AF}"/>
              </a:ext>
            </a:extLst>
          </p:cNvPr>
          <p:cNvSpPr/>
          <p:nvPr/>
        </p:nvSpPr>
        <p:spPr>
          <a:xfrm>
            <a:off x="8772567" y="3246603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53D240C4-D5B8-4650-B923-4B91961DE6E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086206" y="3117642"/>
            <a:ext cx="0" cy="47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39A323AA-FDCD-4F97-8B8B-5D9D27BE149C}"/>
              </a:ext>
            </a:extLst>
          </p:cNvPr>
          <p:cNvSpPr/>
          <p:nvPr/>
        </p:nvSpPr>
        <p:spPr>
          <a:xfrm rot="16200000">
            <a:off x="1830606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4F8DCB8B-905D-445E-8584-FA14D37909BC}"/>
              </a:ext>
            </a:extLst>
          </p:cNvPr>
          <p:cNvSpPr/>
          <p:nvPr/>
        </p:nvSpPr>
        <p:spPr>
          <a:xfrm>
            <a:off x="7216176" y="3325110"/>
            <a:ext cx="5163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</a:t>
            </a:r>
            <a:r>
              <a:rPr lang="en-US" sz="1000" dirty="0" smtClean="0"/>
              <a:t>CSI</a:t>
            </a:r>
            <a:endParaRPr lang="en-US" sz="1000" dirty="0"/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xmlns="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4406338" y="3565140"/>
            <a:ext cx="2679867" cy="1075352"/>
          </a:xfrm>
          <a:prstGeom prst="bentConnector3">
            <a:avLst>
              <a:gd name="adj1" fmla="val 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22329" y="2190294"/>
            <a:ext cx="26864" cy="24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2A553585-52E8-467E-A7F2-C88B4C864A0F}"/>
              </a:ext>
            </a:extLst>
          </p:cNvPr>
          <p:cNvSpPr/>
          <p:nvPr/>
        </p:nvSpPr>
        <p:spPr>
          <a:xfrm rot="16200000">
            <a:off x="1914384" y="2791773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xmlns="" id="{8A736463-5E14-434D-BC8F-A5D477198C8B}"/>
              </a:ext>
            </a:extLst>
          </p:cNvPr>
          <p:cNvSpPr/>
          <p:nvPr/>
        </p:nvSpPr>
        <p:spPr>
          <a:xfrm rot="16200000">
            <a:off x="1862775" y="377465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979BDA46-FAFD-4BC1-9764-07E70725BDCC}"/>
              </a:ext>
            </a:extLst>
          </p:cNvPr>
          <p:cNvSpPr/>
          <p:nvPr/>
        </p:nvSpPr>
        <p:spPr>
          <a:xfrm rot="16200000">
            <a:off x="2421305" y="2745286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xmlns="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7579" y="3237674"/>
            <a:ext cx="2625166" cy="1037099"/>
          </a:xfrm>
          <a:prstGeom prst="bentConnector3">
            <a:avLst>
              <a:gd name="adj1" fmla="val 100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xmlns="" id="{9033217E-CE05-4F28-B1EA-AEC38C4E2002}"/>
              </a:ext>
            </a:extLst>
          </p:cNvPr>
          <p:cNvSpPr/>
          <p:nvPr/>
        </p:nvSpPr>
        <p:spPr>
          <a:xfrm>
            <a:off x="4120215" y="219741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xmlns="" id="{06600712-19EA-44C2-9896-13286DE0F3CC}"/>
              </a:ext>
            </a:extLst>
          </p:cNvPr>
          <p:cNvSpPr/>
          <p:nvPr/>
        </p:nvSpPr>
        <p:spPr>
          <a:xfrm>
            <a:off x="9197432" y="1808035"/>
            <a:ext cx="16442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xmlns="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2391925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xmlns="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021691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xmlns="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3801048" y="563353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xmlns="" id="{9E560924-673F-4BA7-8FE2-5A73D49A9F9E}"/>
              </a:ext>
            </a:extLst>
          </p:cNvPr>
          <p:cNvSpPr/>
          <p:nvPr/>
        </p:nvSpPr>
        <p:spPr>
          <a:xfrm rot="16200000">
            <a:off x="3352791" y="586780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D5973B82-8AFA-4234-AFAB-1ED5D4CEEFB9}"/>
              </a:ext>
            </a:extLst>
          </p:cNvPr>
          <p:cNvSpPr/>
          <p:nvPr/>
        </p:nvSpPr>
        <p:spPr>
          <a:xfrm rot="16200000">
            <a:off x="2574013" y="585483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xmlns="" id="{960B192E-4892-4E62-9162-A03F26D2F144}"/>
              </a:ext>
            </a:extLst>
          </p:cNvPr>
          <p:cNvSpPr/>
          <p:nvPr/>
        </p:nvSpPr>
        <p:spPr>
          <a:xfrm rot="16200000">
            <a:off x="1927367" y="585483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xmlns="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4550782" y="56442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:a16="http://schemas.microsoft.com/office/drawing/2014/main" xmlns="" id="{EDDF9529-7DCB-4E27-BD8D-2648113059BD}"/>
              </a:ext>
            </a:extLst>
          </p:cNvPr>
          <p:cNvSpPr/>
          <p:nvPr/>
        </p:nvSpPr>
        <p:spPr>
          <a:xfrm rot="16200000">
            <a:off x="4086576" y="558214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:a16="http://schemas.microsoft.com/office/drawing/2014/main" xmlns="" id="{75DDA6DD-7656-436A-8956-8A565B1B233A}"/>
              </a:ext>
            </a:extLst>
          </p:cNvPr>
          <p:cNvSpPr/>
          <p:nvPr/>
        </p:nvSpPr>
        <p:spPr>
          <a:xfrm>
            <a:off x="2346611" y="149637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:a16="http://schemas.microsoft.com/office/drawing/2014/main" xmlns="" id="{8D76D0A2-6BE8-40F6-8F6D-26DB078B2044}"/>
              </a:ext>
            </a:extLst>
          </p:cNvPr>
          <p:cNvSpPr/>
          <p:nvPr/>
        </p:nvSpPr>
        <p:spPr>
          <a:xfrm rot="10800000">
            <a:off x="9929146" y="1531573"/>
            <a:ext cx="212118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0C4A19DB-E3B0-466C-93D4-B709E4C255E4}"/>
              </a:ext>
            </a:extLst>
          </p:cNvPr>
          <p:cNvSpPr/>
          <p:nvPr/>
        </p:nvSpPr>
        <p:spPr>
          <a:xfrm rot="16200000">
            <a:off x="1830607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A4BCE37F-12BB-4B41-970D-D867524DD06D}"/>
              </a:ext>
            </a:extLst>
          </p:cNvPr>
          <p:cNvSpPr/>
          <p:nvPr/>
        </p:nvSpPr>
        <p:spPr>
          <a:xfrm rot="16200000">
            <a:off x="1830608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AAAB0FBD-9944-4D2C-9854-B02DDB31218D}"/>
              </a:ext>
            </a:extLst>
          </p:cNvPr>
          <p:cNvSpPr/>
          <p:nvPr/>
        </p:nvSpPr>
        <p:spPr>
          <a:xfrm rot="16200000">
            <a:off x="183060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55F6F84D-8A59-40AA-8EA2-6A029D8477A5}"/>
              </a:ext>
            </a:extLst>
          </p:cNvPr>
          <p:cNvSpPr/>
          <p:nvPr/>
        </p:nvSpPr>
        <p:spPr>
          <a:xfrm rot="16200000">
            <a:off x="182977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AB0A7C87-6361-4BFC-9496-A68943EE8D54}"/>
              </a:ext>
            </a:extLst>
          </p:cNvPr>
          <p:cNvSpPr/>
          <p:nvPr/>
        </p:nvSpPr>
        <p:spPr>
          <a:xfrm rot="16200000">
            <a:off x="1829780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0A0A3CC5-5A85-4723-9EBA-EFC0A4A54D91}"/>
              </a:ext>
            </a:extLst>
          </p:cNvPr>
          <p:cNvSpPr/>
          <p:nvPr/>
        </p:nvSpPr>
        <p:spPr>
          <a:xfrm rot="16200000">
            <a:off x="1829781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ED3646EF-5C2B-43FF-9D3F-300137501DBD}"/>
              </a:ext>
            </a:extLst>
          </p:cNvPr>
          <p:cNvSpPr/>
          <p:nvPr/>
        </p:nvSpPr>
        <p:spPr>
          <a:xfrm rot="16200000">
            <a:off x="1829782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497DFB64-AB0D-4D42-B47F-EE1DBBDA68A5}"/>
              </a:ext>
            </a:extLst>
          </p:cNvPr>
          <p:cNvSpPr/>
          <p:nvPr/>
        </p:nvSpPr>
        <p:spPr>
          <a:xfrm rot="16200000">
            <a:off x="1829783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xmlns="" id="{0AADE552-296D-4595-9AE8-14DFC031726E}"/>
              </a:ext>
            </a:extLst>
          </p:cNvPr>
          <p:cNvSpPr/>
          <p:nvPr/>
        </p:nvSpPr>
        <p:spPr>
          <a:xfrm rot="16200000">
            <a:off x="1829784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2D5ED1C-1A3D-4680-93D2-0AC0E803B936}"/>
              </a:ext>
            </a:extLst>
          </p:cNvPr>
          <p:cNvSpPr/>
          <p:nvPr/>
        </p:nvSpPr>
        <p:spPr>
          <a:xfrm>
            <a:off x="2139218" y="4645599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30B894DF-DCBB-41F6-B1A8-E54CFE25689B}"/>
              </a:ext>
            </a:extLst>
          </p:cNvPr>
          <p:cNvSpPr/>
          <p:nvPr/>
        </p:nvSpPr>
        <p:spPr>
          <a:xfrm rot="16200000">
            <a:off x="3390928" y="4295043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4D261CC7-C687-447A-BB07-28FC88F2997B}"/>
              </a:ext>
            </a:extLst>
          </p:cNvPr>
          <p:cNvSpPr/>
          <p:nvPr/>
        </p:nvSpPr>
        <p:spPr>
          <a:xfrm rot="16200000">
            <a:off x="3388522" y="387241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xmlns="" id="{571B4CDA-759B-4325-8906-3FAD22D271E0}"/>
              </a:ext>
            </a:extLst>
          </p:cNvPr>
          <p:cNvCxnSpPr>
            <a:cxnSpLocks/>
            <a:stCxn id="313" idx="2"/>
            <a:endCxn id="47" idx="3"/>
          </p:cNvCxnSpPr>
          <p:nvPr/>
        </p:nvCxnSpPr>
        <p:spPr>
          <a:xfrm rot="5400000">
            <a:off x="8815025" y="1246508"/>
            <a:ext cx="249861" cy="2159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79FAD2DA-23E8-4AAA-B8C2-7F8324B4D791}"/>
              </a:ext>
            </a:extLst>
          </p:cNvPr>
          <p:cNvSpPr/>
          <p:nvPr/>
        </p:nvSpPr>
        <p:spPr>
          <a:xfrm>
            <a:off x="8012532" y="2494809"/>
            <a:ext cx="12314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DL-Data to be sched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E5DAC0AA-EF21-42F3-BAC2-373B66326348}"/>
              </a:ext>
            </a:extLst>
          </p:cNvPr>
          <p:cNvSpPr/>
          <p:nvPr/>
        </p:nvSpPr>
        <p:spPr>
          <a:xfrm>
            <a:off x="4611632" y="1261249"/>
            <a:ext cx="32486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M-plane</a:t>
            </a:r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xmlns="" id="{D86D2E88-D3B1-4F84-9A12-88A2719D808C}"/>
              </a:ext>
            </a:extLst>
          </p:cNvPr>
          <p:cNvSpPr/>
          <p:nvPr/>
        </p:nvSpPr>
        <p:spPr>
          <a:xfrm rot="5400000">
            <a:off x="3827133" y="770967"/>
            <a:ext cx="1085539" cy="445919"/>
          </a:xfrm>
          <a:prstGeom prst="bent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AAA28C2C-C71C-47AE-8B87-A01AB0A66F59}"/>
              </a:ext>
            </a:extLst>
          </p:cNvPr>
          <p:cNvSpPr/>
          <p:nvPr/>
        </p:nvSpPr>
        <p:spPr>
          <a:xfrm>
            <a:off x="4256661" y="369870"/>
            <a:ext cx="2136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1. Cell configuration</a:t>
            </a:r>
          </a:p>
          <a:p>
            <a:r>
              <a:rPr lang="en-US" sz="1000" dirty="0"/>
              <a:t>2. UE configuration</a:t>
            </a:r>
            <a:br>
              <a:rPr lang="en-US" sz="1000" dirty="0"/>
            </a:br>
            <a:r>
              <a:rPr lang="en-US" sz="1000" dirty="0"/>
              <a:t>3. Mac </a:t>
            </a:r>
            <a:r>
              <a:rPr lang="en-US" sz="1000" dirty="0" smtClean="0"/>
              <a:t>Configuration</a:t>
            </a:r>
          </a:p>
          <a:p>
            <a:r>
              <a:rPr lang="en-US" sz="1000" dirty="0" smtClean="0"/>
              <a:t>4. CLI  (Measurement &amp; debug)</a:t>
            </a:r>
            <a:endParaRPr lang="en-US" sz="10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675365E4-90BC-4368-8892-69B23A4E3232}"/>
              </a:ext>
            </a:extLst>
          </p:cNvPr>
          <p:cNvSpPr/>
          <p:nvPr/>
        </p:nvSpPr>
        <p:spPr>
          <a:xfrm>
            <a:off x="1708651" y="826901"/>
            <a:ext cx="861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MAC</a:t>
            </a:r>
          </a:p>
        </p:txBody>
      </p:sp>
      <p:sp>
        <p:nvSpPr>
          <p:cNvPr id="143" name="Arrow: Up-Down 142">
            <a:extLst>
              <a:ext uri="{FF2B5EF4-FFF2-40B4-BE49-F238E27FC236}">
                <a16:creationId xmlns:a16="http://schemas.microsoft.com/office/drawing/2014/main" xmlns="" id="{93660FA0-156C-44BF-8C34-E57E5251DE69}"/>
              </a:ext>
            </a:extLst>
          </p:cNvPr>
          <p:cNvSpPr/>
          <p:nvPr/>
        </p:nvSpPr>
        <p:spPr>
          <a:xfrm>
            <a:off x="1451942" y="971144"/>
            <a:ext cx="87523" cy="5555082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986542AB-5674-4AA6-86E5-28B0C30BA790}"/>
              </a:ext>
            </a:extLst>
          </p:cNvPr>
          <p:cNvSpPr/>
          <p:nvPr/>
        </p:nvSpPr>
        <p:spPr>
          <a:xfrm rot="16200000">
            <a:off x="1159223" y="3198591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83D57939-D224-484F-8C35-2A1A98DF164E}"/>
              </a:ext>
            </a:extLst>
          </p:cNvPr>
          <p:cNvSpPr/>
          <p:nvPr/>
        </p:nvSpPr>
        <p:spPr>
          <a:xfrm rot="16200000">
            <a:off x="-2088924" y="3380695"/>
            <a:ext cx="50686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Non Real time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61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LteMac_threaded_ar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9" y="3212352"/>
            <a:ext cx="10010588" cy="35709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822" y="269359"/>
            <a:ext cx="6954929" cy="107262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openLteMac ThreadPool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Content Placeholder 9">
            <a:extLst>
              <a:ext uri="{FF2B5EF4-FFF2-40B4-BE49-F238E27FC236}">
                <a16:creationId xmlns:a16="http://schemas.microsoft.com/office/drawing/2014/main" xmlns="" id="{96636164-6CD1-493B-9288-70A6AE875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6613"/>
              </p:ext>
            </p:extLst>
          </p:nvPr>
        </p:nvGraphicFramePr>
        <p:xfrm>
          <a:off x="657415" y="1165412"/>
          <a:ext cx="5483409" cy="2021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216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822" y="269359"/>
            <a:ext cx="9364296" cy="6271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openLteMac DL scheduler/UE prioritization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3301" y="1494124"/>
            <a:ext cx="836706" cy="4631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UE_1 LC-1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82172" y="1497113"/>
            <a:ext cx="836706" cy="4631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UE_2 LC-1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42992" y="1497113"/>
            <a:ext cx="836706" cy="4631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UE_3 LC-1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91863" y="1500102"/>
            <a:ext cx="836706" cy="4631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UE_1 LC-2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34760" y="1497113"/>
            <a:ext cx="836706" cy="4631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UE_* LC-1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683631" y="1500102"/>
            <a:ext cx="836706" cy="4631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UE_* LC-2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44451" y="1500102"/>
            <a:ext cx="836706" cy="4631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UE_* LC-*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793322" y="1503091"/>
            <a:ext cx="836706" cy="4631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UE_5 LC-2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812314" y="1503091"/>
            <a:ext cx="836706" cy="4631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UE_2 LC-2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873134" y="1503091"/>
            <a:ext cx="836706" cy="4631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UE_* LC-*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22005" y="1506080"/>
            <a:ext cx="836706" cy="4631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UE_* LC-*</a:t>
            </a:r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0" name="Straight Arrow Connector 19"/>
          <p:cNvCxnSpPr>
            <a:stCxn id="3" idx="3"/>
            <a:endCxn id="7" idx="1"/>
          </p:cNvCxnSpPr>
          <p:nvPr/>
        </p:nvCxnSpPr>
        <p:spPr>
          <a:xfrm>
            <a:off x="1270007" y="1725712"/>
            <a:ext cx="212165" cy="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2318878" y="1728701"/>
            <a:ext cx="2241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3379698" y="1728701"/>
            <a:ext cx="212165" cy="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0" idx="1"/>
          </p:cNvCxnSpPr>
          <p:nvPr/>
        </p:nvCxnSpPr>
        <p:spPr>
          <a:xfrm flipV="1">
            <a:off x="4428569" y="1728701"/>
            <a:ext cx="206191" cy="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1" idx="1"/>
          </p:cNvCxnSpPr>
          <p:nvPr/>
        </p:nvCxnSpPr>
        <p:spPr>
          <a:xfrm>
            <a:off x="5471466" y="1728701"/>
            <a:ext cx="212165" cy="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>
            <a:off x="8630028" y="1734679"/>
            <a:ext cx="1822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3"/>
            <a:endCxn id="16" idx="1"/>
          </p:cNvCxnSpPr>
          <p:nvPr/>
        </p:nvCxnSpPr>
        <p:spPr>
          <a:xfrm>
            <a:off x="9649020" y="1734679"/>
            <a:ext cx="2241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7" idx="1"/>
          </p:cNvCxnSpPr>
          <p:nvPr/>
        </p:nvCxnSpPr>
        <p:spPr>
          <a:xfrm>
            <a:off x="10709840" y="1734679"/>
            <a:ext cx="212165" cy="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605037" y="1703310"/>
            <a:ext cx="59764" cy="8964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97673" y="1706300"/>
            <a:ext cx="59764" cy="8964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547216" y="1691359"/>
            <a:ext cx="59764" cy="8964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39852" y="1694349"/>
            <a:ext cx="59764" cy="8964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Content Placeholder 9">
            <a:extLst>
              <a:ext uri="{FF2B5EF4-FFF2-40B4-BE49-F238E27FC236}">
                <a16:creationId xmlns:a16="http://schemas.microsoft.com/office/drawing/2014/main" xmlns="" id="{96636164-6CD1-493B-9288-70A6AE875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927774"/>
              </p:ext>
            </p:extLst>
          </p:nvPr>
        </p:nvGraphicFramePr>
        <p:xfrm>
          <a:off x="478121" y="2913537"/>
          <a:ext cx="10862232" cy="3167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74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822" y="269359"/>
            <a:ext cx="9364296" cy="62711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openLteMac DL scheduler/UE prioritization (continue…)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49" name="Content Placeholder 9">
            <a:extLst>
              <a:ext uri="{FF2B5EF4-FFF2-40B4-BE49-F238E27FC236}">
                <a16:creationId xmlns:a16="http://schemas.microsoft.com/office/drawing/2014/main" xmlns="" id="{96636164-6CD1-493B-9288-70A6AE875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698561"/>
              </p:ext>
            </p:extLst>
          </p:nvPr>
        </p:nvGraphicFramePr>
        <p:xfrm>
          <a:off x="552827" y="3092831"/>
          <a:ext cx="10219761" cy="1807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16749"/>
              </p:ext>
            </p:extLst>
          </p:nvPr>
        </p:nvGraphicFramePr>
        <p:xfrm>
          <a:off x="997324" y="1404518"/>
          <a:ext cx="8255000" cy="1386839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UE-1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UE-2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UE-3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UE-4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UE-5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UE-6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UE-7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UE-8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UE-*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UE-*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LC_1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LC-*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LC-*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LC-*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041529" y="49305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5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77209</TotalTime>
  <Words>910</Words>
  <Application>Microsoft Macintosh PowerPoint</Application>
  <PresentationFormat>Custom</PresentationFormat>
  <Paragraphs>201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LTE protocol stack</vt:lpstr>
      <vt:lpstr>openLteMac specification</vt:lpstr>
      <vt:lpstr>openLteMac Functions</vt:lpstr>
      <vt:lpstr>PowerPoint Presentation</vt:lpstr>
      <vt:lpstr>PowerPoint Presentation</vt:lpstr>
      <vt:lpstr>openLteMac ThreadPool</vt:lpstr>
      <vt:lpstr>openLteMac DL scheduler/UE prioritization</vt:lpstr>
      <vt:lpstr>openLteMac DL scheduler/UE prioritization (continue…)</vt:lpstr>
      <vt:lpstr>openLteMac DL scheduler/UE prioritization (continue…)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Shivanand</dc:creator>
  <cp:lastModifiedBy>BHARATH T S</cp:lastModifiedBy>
  <cp:revision>187</cp:revision>
  <dcterms:created xsi:type="dcterms:W3CDTF">2020-02-15T14:54:49Z</dcterms:created>
  <dcterms:modified xsi:type="dcterms:W3CDTF">2020-09-20T14:40:05Z</dcterms:modified>
</cp:coreProperties>
</file>