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99F2-5F92-4E1E-AF2E-88568D6D5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07C49-089D-42D9-98B4-C7744AEA9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8948-3355-4870-8B60-046B3F21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2B91-8041-4224-AB6B-3CFB82C5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3598-C484-4884-AA6A-057B9CD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2C0-4CCF-438A-B72D-7E0ACB6F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7715E-8375-4E01-817C-0DAC98FA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D05B7-1837-4478-840D-8212FD85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F18F-FAC5-4CEA-80C9-979FBD2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425B-2DCB-48AC-8B81-EFD0C905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8A8A0-8739-4833-880A-6539608B6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1CD76-6CC6-4367-BE74-4F625AF7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AA03-74E3-4502-B55A-D79F3655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6EAF-86BD-47C9-AD3F-961CFA1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F331-863F-4002-849D-3B0C153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6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3372-4969-485F-BBCE-5DA32F3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A907-AC9F-45B9-941F-8DEBBF65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34CAA-6AB2-4DEB-BACD-A2C0CFE7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B0DE-A962-4228-9592-553E7210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24AD-D024-4358-9A07-3B3DE23E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AA13-8A44-4A7A-A87C-EEC17DDC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EB99-DA83-4424-9D00-803D6358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9E94-521F-4AA0-9FA0-5812C7B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D70E-9500-4526-80B9-0826AE11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F4DF-321D-43D6-92EA-E37C2132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3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9F4-7E13-491A-AEAE-294537FA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1AF4-B983-4AC2-8C51-3DD8A80A1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E5F2-C4F9-4747-9565-5C08D59A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127C5-E2B7-4D5D-A356-723B9D1E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664B-1225-4597-A4AF-E79CFD76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17D67-09C1-4215-B386-30285523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02CE-B821-458C-9589-85C795EC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CFD0-5EA0-4E72-B507-4A48C768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E42E-E755-47EA-8B8F-85360B68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A2BB0-92BC-4AE5-B8FF-8D9E778FD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F9778-F5FD-4EB0-8EB7-315F4E18C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55A32-EB15-4B16-99C0-B4F80986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701C3-314F-4C47-BAD6-0190D98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55040-E4E1-467E-998A-DAC11BCC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3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3D19-1A77-417E-9069-588AE368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5B717-B73C-4CF7-B56F-C6A3D910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CBD27-DB1E-41D2-BE6B-EB9CCEAA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0E062-F61A-45E0-A921-F84C58FB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342B2-2461-45B9-A7ED-ACF7929D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8A303-7C36-4D61-8ED7-73F4B8E3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0A6B3-8719-4F9A-AFB2-A958D4E0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EC-42CB-4D8A-BD27-4D7E8663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734B-DE6A-4C63-BEBD-C18DCC9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503A-0A03-4CFC-8496-F7B8F8E0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45C10-E1F0-407A-A01D-12351907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C8DD-E757-4C9E-A4B1-F5839FE5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EBAC-9095-4416-8E3F-E9252298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3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3AB5-B8B7-405E-8722-F3ED25AE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F4039-2073-417F-98ED-6CBF447FF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401B4-739E-4346-801F-ADED098A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2D18B-019A-4031-B4E1-EBC39AF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A4D77-7A04-455C-8EE4-636E7100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1734-620C-4431-9E34-3BD3354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76E4-8209-49FE-B73C-DB0AD90A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F5A80-CC64-4C9D-96B4-BCA5B126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897-AC24-4339-AE56-C05BA479A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2148-32A1-4B91-AA1C-4B574F417FF3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4A0B-CFB3-4BEE-AF7F-AF84257A3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CC5B-9AA4-43D7-8ED2-BDF3351E5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1F63-94C5-490E-97DA-45A74AAE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AD08-236A-4367-8930-C3111FA37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48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D23AE-1A3C-446C-AEAE-DFFACA4C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5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vatrapu</dc:creator>
  <cp:lastModifiedBy>bharath vatrapu</cp:lastModifiedBy>
  <cp:revision>1</cp:revision>
  <dcterms:created xsi:type="dcterms:W3CDTF">2018-10-16T06:06:16Z</dcterms:created>
  <dcterms:modified xsi:type="dcterms:W3CDTF">2018-10-16T06:06:24Z</dcterms:modified>
</cp:coreProperties>
</file>