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6300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1779787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96171893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083101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smtClean="0"/>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90323365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96229234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55121839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84584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5637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5058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206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0976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6499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535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7398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8531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6034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144557977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63" y="936714"/>
            <a:ext cx="11776309" cy="1936671"/>
          </a:xfrm>
        </p:spPr>
        <p:txBody>
          <a:bodyPr vert="horz" lIns="91440" tIns="45720" rIns="91440" bIns="45720" rtlCol="0" anchor="t">
            <a:noAutofit/>
          </a:bodyPr>
          <a:lstStyle/>
          <a:p>
            <a:r>
              <a:rPr lang="en-US" sz="5000" dirty="0">
                <a:ea typeface="+mj-lt"/>
                <a:cs typeface="+mj-lt"/>
              </a:rPr>
              <a:t>Keylogger &amp; </a:t>
            </a:r>
            <a:r>
              <a:rPr lang="en-US" sz="5000" dirty="0">
                <a:ea typeface="+mj-lt"/>
                <a:cs typeface="+mj-lt"/>
              </a:rPr>
              <a:t>Security </a:t>
            </a:r>
            <a:r>
              <a:rPr lang="en-US" sz="5000" dirty="0">
                <a:ea typeface="+mj-lt"/>
                <a:cs typeface="+mj-lt"/>
              </a:rPr>
              <a:t>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1011891" y="3598449"/>
            <a:ext cx="10860407" cy="1358433"/>
          </a:xfrm>
        </p:spPr>
        <p:txBody>
          <a:bodyPr vert="horz" lIns="91440" tIns="45720" rIns="91440" bIns="45720" rtlCol="0" anchor="ctr">
            <a:noAutofit/>
          </a:bodyPr>
          <a:lstStyle/>
          <a:p>
            <a:pPr algn="r"/>
            <a:r>
              <a:rPr lang="en-US" sz="1800" dirty="0" smtClean="0"/>
              <a:t>Presented by:</a:t>
            </a:r>
            <a:endParaRPr lang="en-US" sz="1800" dirty="0"/>
          </a:p>
          <a:p>
            <a:pPr algn="r"/>
            <a:r>
              <a:rPr lang="en-US" sz="1800" dirty="0" err="1" smtClean="0"/>
              <a:t>R.Bharath</a:t>
            </a:r>
            <a:r>
              <a:rPr lang="en-US" sz="1800" dirty="0" smtClean="0"/>
              <a:t> Raj </a:t>
            </a:r>
          </a:p>
          <a:p>
            <a:pPr algn="r"/>
            <a:r>
              <a:rPr lang="en-US" sz="1800" dirty="0" err="1" smtClean="0"/>
              <a:t>B.Tech.Information</a:t>
            </a:r>
            <a:r>
              <a:rPr lang="en-US" sz="1800" dirty="0"/>
              <a:t> </a:t>
            </a:r>
            <a:r>
              <a:rPr lang="en-US" sz="1800" dirty="0" smtClean="0"/>
              <a:t>Technology</a:t>
            </a:r>
          </a:p>
          <a:p>
            <a:pPr algn="r"/>
            <a:r>
              <a:rPr lang="en-US" sz="1800" dirty="0" err="1"/>
              <a:t>Anjalai</a:t>
            </a:r>
            <a:r>
              <a:rPr lang="en-US" sz="1800" dirty="0"/>
              <a:t> </a:t>
            </a:r>
            <a:r>
              <a:rPr lang="en-US" sz="1800" dirty="0" err="1"/>
              <a:t>Ammal</a:t>
            </a:r>
            <a:r>
              <a:rPr lang="en-US" sz="1800" dirty="0"/>
              <a:t> </a:t>
            </a:r>
            <a:r>
              <a:rPr lang="en-US" sz="1800" dirty="0" err="1"/>
              <a:t>Mahalingam</a:t>
            </a:r>
            <a:r>
              <a:rPr lang="en-US" sz="1800" dirty="0"/>
              <a:t> Engineering College</a:t>
            </a:r>
            <a:endParaRPr lang="en-US" sz="18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2629083"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dirty="0"/>
          </a:p>
        </p:txBody>
      </p:sp>
    </p:spTree>
    <p:extLst>
      <p:ext uri="{BB962C8B-B14F-4D97-AF65-F5344CB8AC3E}">
        <p14:creationId xmlns:p14="http://schemas.microsoft.com/office/powerpoint/2010/main" val="6945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582469" y="1094882"/>
            <a:ext cx="5483796" cy="648026"/>
          </a:xfrm>
        </p:spPr>
        <p:txBody>
          <a:bodyPr>
            <a:normAutofit/>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1283320" y="1742908"/>
            <a:ext cx="9956747" cy="5264784"/>
          </a:xfrm>
        </p:spPr>
        <p:txBody>
          <a:bodyPr vert="horz" lIns="91440" tIns="45720" rIns="91440" bIns="45720" rtlCol="0" anchor="t">
            <a:noAutofit/>
          </a:bodyPr>
          <a:lstStyle/>
          <a:p>
            <a:pPr marL="0" indent="0" algn="just">
              <a:buNone/>
            </a:pPr>
            <a:r>
              <a:rPr lang="en-US" dirty="0" smtClean="0"/>
              <a:t>		</a:t>
            </a:r>
          </a:p>
          <a:p>
            <a:pPr marL="0" indent="0" algn="just">
              <a:buNone/>
            </a:pPr>
            <a:r>
              <a:rPr lang="en-US" dirty="0"/>
              <a:t>	</a:t>
            </a:r>
            <a:r>
              <a:rPr lang="en-US" dirty="0" smtClean="0"/>
              <a:t>	In </a:t>
            </a:r>
            <a:r>
              <a:rPr lang="en-US" dirty="0"/>
              <a:t>today's digital age, where cybersecurity threats loom large, one of the significant concerns is the proliferation of </a:t>
            </a:r>
            <a:r>
              <a:rPr lang="en-US" dirty="0" err="1" smtClean="0"/>
              <a:t>keylogger</a:t>
            </a:r>
            <a:r>
              <a:rPr lang="en-US" dirty="0" smtClean="0"/>
              <a:t>, </a:t>
            </a:r>
            <a:r>
              <a:rPr lang="en-US" dirty="0"/>
              <a:t>stealthy software tools designed to monitor and record keystrokes on a user's computer without their knowledge. </a:t>
            </a:r>
            <a:r>
              <a:rPr lang="en-US" dirty="0" err="1" smtClean="0"/>
              <a:t>Keylogger</a:t>
            </a:r>
            <a:r>
              <a:rPr lang="en-US" dirty="0" smtClean="0"/>
              <a:t> </a:t>
            </a:r>
            <a:r>
              <a:rPr lang="en-US" dirty="0"/>
              <a:t>pose a severe threat to individuals and organizations as they can capture sensitive information such as passwords, credit card details, and other personal data, leading to identity theft, financial loss, and privacy breaches.</a:t>
            </a:r>
            <a:endParaRPr lang="en-US" sz="1600" dirty="0">
              <a:ea typeface="+mn-lt"/>
              <a:cs typeface="+mn-lt"/>
            </a:endParaRPr>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a:xfrm>
            <a:off x="-2657707" y="563562"/>
            <a:ext cx="8610600" cy="1293028"/>
          </a:xfrm>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a:xfrm>
            <a:off x="685800" y="2194560"/>
            <a:ext cx="10820400" cy="4024125"/>
          </a:xfrm>
        </p:spPr>
        <p:txBody>
          <a:bodyPr vert="horz" lIns="91440" tIns="45720" rIns="91440" bIns="45720" rtlCol="0" anchor="t">
            <a:noAutofit/>
          </a:bodyPr>
          <a:lstStyle/>
          <a:p>
            <a:pPr algn="just"/>
            <a:r>
              <a:rPr lang="en-US" dirty="0">
                <a:ea typeface="+mn-lt"/>
                <a:cs typeface="+mn-lt"/>
              </a:rPr>
              <a:t>Development of a robust Python-based keylogger capable of discreetly capturing keystrokes on target systems.</a:t>
            </a:r>
          </a:p>
          <a:p>
            <a:pPr algn="just"/>
            <a:r>
              <a:rPr lang="en-US" dirty="0">
                <a:ea typeface="+mn-lt"/>
                <a:cs typeface="+mn-lt"/>
              </a:rPr>
              <a:t>Implementation of advanced security measures to detect and prevent keylogging activities in real-time.</a:t>
            </a:r>
          </a:p>
          <a:p>
            <a:pPr algn="just"/>
            <a:r>
              <a:rPr lang="en-US" dirty="0">
                <a:ea typeface="+mn-lt"/>
                <a:cs typeface="+mn-lt"/>
              </a:rPr>
              <a:t>Integration of encryption techniques to protect logged data from unauthorized access and interception.</a:t>
            </a:r>
          </a:p>
          <a:p>
            <a:pPr algn="just"/>
            <a:r>
              <a:rPr lang="en-US" dirty="0">
                <a:ea typeface="+mn-lt"/>
                <a:cs typeface="+mn-lt"/>
              </a:rPr>
              <a:t>Creation of an intuitive user interface for easy deployment and management of the solution.</a:t>
            </a:r>
          </a:p>
          <a:p>
            <a:pPr algn="just"/>
            <a:r>
              <a:rPr lang="en-US" dirty="0">
                <a:ea typeface="+mn-lt"/>
                <a:cs typeface="+mn-lt"/>
              </a:rPr>
              <a:t>Ensuring cross-platform compatibility to accommodate diverse user environments and requirements</a:t>
            </a:r>
          </a:p>
          <a:p>
            <a:pPr algn="just"/>
            <a:endParaRPr lang="en-US" dirty="0"/>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a:bodyPr>
          <a:lstStyle/>
          <a:p>
            <a:pPr algn="just"/>
            <a:r>
              <a:rPr lang="en-US" sz="1200" b="1" dirty="0">
                <a:ea typeface="+mn-lt"/>
                <a:cs typeface="+mn-lt"/>
              </a:rPr>
              <a:t>Individual Users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dirty="0"/>
          </a:p>
          <a:p>
            <a:pPr algn="just"/>
            <a:r>
              <a:rPr lang="en-US" sz="1200" b="1" dirty="0">
                <a:ea typeface="+mn-lt"/>
                <a:cs typeface="+mn-lt"/>
              </a:rPr>
              <a:t>Businesses and Enterprises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dirty="0"/>
          </a:p>
          <a:p>
            <a:pPr algn="just"/>
            <a:r>
              <a:rPr lang="en-US" sz="1200" b="1" dirty="0">
                <a:ea typeface="+mn-lt"/>
                <a:cs typeface="+mn-lt"/>
              </a:rPr>
              <a:t>Government Agencies and Institutions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dirty="0"/>
          </a:p>
          <a:p>
            <a:pPr algn="just"/>
            <a:r>
              <a:rPr lang="en-US" sz="1200" b="1" dirty="0">
                <a:ea typeface="+mn-lt"/>
                <a:cs typeface="+mn-lt"/>
              </a:rPr>
              <a:t>Cybersecurity Professionals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dirty="0"/>
          </a:p>
          <a:p>
            <a:pPr algn="just"/>
            <a:r>
              <a:rPr lang="en-US" sz="1200" b="1" dirty="0">
                <a:ea typeface="+mn-lt"/>
                <a:cs typeface="+mn-lt"/>
              </a:rPr>
              <a:t>Software Developers and IT Professionals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dirty="0"/>
          </a:p>
          <a:p>
            <a:pPr marL="0" indent="0" algn="just">
              <a:buNone/>
            </a:pPr>
            <a:endParaRPr lang="en-US" sz="1200" dirty="0">
              <a:solidFill>
                <a:srgbClr val="ECECEC"/>
              </a:solidFill>
            </a:endParaRP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a:t>
            </a:r>
            <a:r>
              <a:rPr lang="en-US" dirty="0" smtClean="0"/>
              <a:t>Proposition:</a:t>
            </a:r>
            <a:endParaRPr lang="en-US" dirty="0"/>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20000"/>
          </a:bodyPr>
          <a:lstStyle/>
          <a:p>
            <a:pPr algn="just"/>
            <a:r>
              <a:rPr lang="en-US" dirty="0">
                <a:ea typeface="+mn-lt"/>
                <a:cs typeface="+mn-lt"/>
              </a:rPr>
              <a:t>Our solution offers a comprehensive approach to address the pressing concerns related to keylogging threats, providing robust security measures and advanced capabilities to safeguard sensitive information.</a:t>
            </a:r>
          </a:p>
          <a:p>
            <a:pPr marL="0" indent="0" algn="just">
              <a:buNone/>
            </a:pPr>
            <a:r>
              <a:rPr lang="en-US" b="1" dirty="0">
                <a:ea typeface="+mn-lt"/>
                <a:cs typeface="+mn-lt"/>
              </a:rPr>
              <a:t>Value Proposition:</a:t>
            </a:r>
            <a:endParaRPr lang="en-US" dirty="0">
              <a:ea typeface="+mn-lt"/>
              <a:cs typeface="+mn-lt"/>
            </a:endParaRPr>
          </a:p>
          <a:p>
            <a:pPr algn="just"/>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pPr algn="just"/>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smtClean="0">
                <a:solidFill>
                  <a:srgbClr val="ECECEC"/>
                </a:solidFill>
                <a:ea typeface="+mn-lt"/>
                <a:cs typeface="+mn-lt"/>
              </a:rPr>
              <a:t>cyber attacks</a:t>
            </a:r>
            <a:r>
              <a:rPr lang="en-US" dirty="0">
                <a:solidFill>
                  <a:srgbClr val="ECECEC"/>
                </a:solidFill>
                <a:ea typeface="+mn-lt"/>
                <a:cs typeface="+mn-lt"/>
              </a:rPr>
              <a:t>.</a:t>
            </a:r>
            <a:endParaRPr lang="en-US" dirty="0"/>
          </a:p>
          <a:p>
            <a:pPr algn="just"/>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pPr algn="just"/>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pPr algn="just"/>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pPr algn="just"/>
            <a:endParaRPr lang="en-US" dirty="0">
              <a:ea typeface="+mn-lt"/>
              <a:cs typeface="+mn-lt"/>
            </a:endParaRP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2" y="447674"/>
            <a:ext cx="6387044" cy="763044"/>
          </a:xfrm>
        </p:spPr>
        <p:txBody>
          <a:bodyPr>
            <a:normAutofit fontScale="90000"/>
          </a:bodyPr>
          <a:lstStyle/>
          <a:p>
            <a:r>
              <a:rPr lang="en-US" dirty="0"/>
              <a:t>The wow in this </a:t>
            </a:r>
            <a:r>
              <a:rPr lang="en-US" dirty="0" smtClean="0"/>
              <a:t>solution:</a:t>
            </a:r>
            <a:endParaRPr lang="en-US" dirty="0"/>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pPr algn="just"/>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pPr algn="just"/>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300" dirty="0"/>
          </a:p>
          <a:p>
            <a:pPr algn="just"/>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pPr algn="just"/>
            <a:r>
              <a:rPr lang="en-US" sz="1300" b="1" dirty="0">
                <a:ea typeface="+mn-lt"/>
                <a:cs typeface="+mn-lt"/>
              </a:rPr>
              <a:t>Adaptive Security Measures</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pPr algn="just"/>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lgn="just">
              <a:buNone/>
            </a:pPr>
            <a:endParaRPr lang="en-US" sz="1300" dirty="0">
              <a:solidFill>
                <a:srgbClr val="ECECEC"/>
              </a:solidFill>
            </a:endParaRPr>
          </a:p>
          <a:p>
            <a:pPr algn="just"/>
            <a:endParaRPr lang="en-US" sz="1300" dirty="0"/>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703458" y="1070107"/>
            <a:ext cx="2138430" cy="806177"/>
          </a:xfrm>
        </p:spPr>
        <p:txBody>
          <a:bodyPr/>
          <a:lstStyle/>
          <a:p>
            <a:r>
              <a:rPr lang="en-US" dirty="0" smtClean="0"/>
              <a:t>Result:</a:t>
            </a:r>
            <a:endParaRPr lang="en-US" dirty="0"/>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703458" y="2022531"/>
            <a:ext cx="9956747" cy="4387765"/>
          </a:xfrm>
        </p:spPr>
        <p:txBody>
          <a:bodyPr vert="horz" lIns="91440" tIns="45720" rIns="91440" bIns="45720" rtlCol="0" anchor="t">
            <a:noAutofit/>
          </a:bodyPr>
          <a:lstStyle/>
          <a:p>
            <a:pPr algn="just"/>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dirty="0"/>
          </a:p>
          <a:p>
            <a:pPr algn="just"/>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dirty="0"/>
          </a:p>
          <a:p>
            <a:pPr algn="just"/>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dirty="0"/>
          </a:p>
          <a:p>
            <a:pPr algn="just"/>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dirty="0"/>
          </a:p>
          <a:p>
            <a:pPr algn="just"/>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dirty="0"/>
          </a:p>
          <a:p>
            <a:pPr marL="0" indent="0" algn="just">
              <a:buNone/>
            </a:pPr>
            <a:endParaRPr lang="en-US" sz="2000" dirty="0"/>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259083" y="2300248"/>
            <a:ext cx="3878020"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1071447" y="3649136"/>
            <a:ext cx="9956747" cy="4646558"/>
          </a:xfrm>
        </p:spPr>
        <p:txBody>
          <a:bodyPr vert="horz" lIns="91440" tIns="45720" rIns="91440" bIns="45720" rtlCol="0" anchor="t">
            <a:noAutofit/>
          </a:bodyPr>
          <a:lstStyle/>
          <a:p>
            <a:pPr algn="just"/>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TotalTime>
  <Words>1060</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Neue Haas Grotesk Text Pro</vt:lpstr>
      <vt:lpstr>Vapor Trail</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aamec</cp:lastModifiedBy>
  <cp:revision>148</cp:revision>
  <dcterms:created xsi:type="dcterms:W3CDTF">2024-04-01T14:55:32Z</dcterms:created>
  <dcterms:modified xsi:type="dcterms:W3CDTF">2024-04-04T05:25:41Z</dcterms:modified>
</cp:coreProperties>
</file>