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295524" y="2994341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B</a:t>
            </a:r>
            <a:r>
              <a:rPr sz="2400" lang="en-US"/>
              <a:t>H</a:t>
            </a:r>
            <a:r>
              <a:rPr sz="2400" lang="en-US"/>
              <a:t>A</a:t>
            </a:r>
            <a:r>
              <a:rPr sz="2400" lang="en-US"/>
              <a:t>R</a:t>
            </a:r>
            <a:r>
              <a:rPr sz="2400" lang="en-US"/>
              <a:t>A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BABU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B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9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A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M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2024-09-13T05:17:03Z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7b40359fccb044cd95f943d52fa4ddf0</vt:lpwstr>
  </property>
</Properties>
</file>