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35"/>
  </p:notesMasterIdLst>
  <p:sldIdLst>
    <p:sldId id="285" r:id="rId2"/>
    <p:sldId id="309" r:id="rId3"/>
    <p:sldId id="296" r:id="rId4"/>
    <p:sldId id="257" r:id="rId5"/>
    <p:sldId id="258" r:id="rId6"/>
    <p:sldId id="260" r:id="rId7"/>
    <p:sldId id="303" r:id="rId8"/>
    <p:sldId id="302" r:id="rId9"/>
    <p:sldId id="261" r:id="rId10"/>
    <p:sldId id="262" r:id="rId11"/>
    <p:sldId id="263" r:id="rId12"/>
    <p:sldId id="265" r:id="rId13"/>
    <p:sldId id="305" r:id="rId14"/>
    <p:sldId id="306" r:id="rId15"/>
    <p:sldId id="269" r:id="rId16"/>
    <p:sldId id="270" r:id="rId17"/>
    <p:sldId id="271" r:id="rId18"/>
    <p:sldId id="286" r:id="rId19"/>
    <p:sldId id="307" r:id="rId20"/>
    <p:sldId id="273" r:id="rId21"/>
    <p:sldId id="293" r:id="rId22"/>
    <p:sldId id="289" r:id="rId23"/>
    <p:sldId id="310" r:id="rId24"/>
    <p:sldId id="311" r:id="rId25"/>
    <p:sldId id="276" r:id="rId26"/>
    <p:sldId id="274" r:id="rId27"/>
    <p:sldId id="278" r:id="rId28"/>
    <p:sldId id="277" r:id="rId29"/>
    <p:sldId id="279" r:id="rId30"/>
    <p:sldId id="280" r:id="rId31"/>
    <p:sldId id="283" r:id="rId32"/>
    <p:sldId id="308" r:id="rId33"/>
    <p:sldId id="298"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3845" autoAdjust="0"/>
    <p:restoredTop sz="94660" autoAdjust="0"/>
  </p:normalViewPr>
  <p:slideViewPr>
    <p:cSldViewPr>
      <p:cViewPr>
        <p:scale>
          <a:sx n="70" d="100"/>
          <a:sy n="70" d="100"/>
        </p:scale>
        <p:origin x="-1446" y="-438"/>
      </p:cViewPr>
      <p:guideLst>
        <p:guide orient="horz" pos="2160"/>
        <p:guide pos="2880"/>
      </p:guideLst>
    </p:cSldViewPr>
  </p:slideViewPr>
  <p:outlineViewPr>
    <p:cViewPr>
      <p:scale>
        <a:sx n="33" d="100"/>
        <a:sy n="33" d="100"/>
      </p:scale>
      <p:origin x="0" y="313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327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FAF9AAB-8710-4E80-A3F2-02886DC648EC}" type="datetimeFigureOut">
              <a:rPr lang="en-US"/>
              <a:pPr>
                <a:defRPr/>
              </a:pPr>
              <a:t>10/27/2021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BB7D4629-14D2-4370-9450-6CD0D9514D2B}"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06206E5-6B9C-4E56-9AEF-42523708A807}" type="slidenum">
              <a:rPr lang="en-IN" smtClean="0"/>
              <a:pPr fontAlgn="base">
                <a:spcBef>
                  <a:spcPct val="0"/>
                </a:spcBef>
                <a:spcAft>
                  <a:spcPct val="0"/>
                </a:spcAft>
                <a:defRPr/>
              </a:pPr>
              <a:t>4</a:t>
            </a:fld>
            <a:endParaRPr lang="en-I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8FDC5177-A58F-46B7-BDDF-D11C7E039392}" type="datetimeFigureOut">
              <a:rPr lang="en-US"/>
              <a:pPr>
                <a:defRPr/>
              </a:pPr>
              <a:t>10/27/2021</a:t>
            </a:fld>
            <a:endParaRPr lang="en-IN"/>
          </a:p>
        </p:txBody>
      </p:sp>
      <p:sp>
        <p:nvSpPr>
          <p:cNvPr id="5" name="Footer Placeholder 18"/>
          <p:cNvSpPr>
            <a:spLocks noGrp="1"/>
          </p:cNvSpPr>
          <p:nvPr>
            <p:ph type="ftr" sz="quarter" idx="11"/>
          </p:nvPr>
        </p:nvSpPr>
        <p:spPr/>
        <p:txBody>
          <a:bodyPr/>
          <a:lstStyle>
            <a:lvl1pPr>
              <a:defRPr/>
            </a:lvl1pPr>
          </a:lstStyle>
          <a:p>
            <a:pPr>
              <a:defRPr/>
            </a:pPr>
            <a:endParaRPr lang="en-IN"/>
          </a:p>
        </p:txBody>
      </p:sp>
      <p:sp>
        <p:nvSpPr>
          <p:cNvPr id="6" name="Slide Number Placeholder 26"/>
          <p:cNvSpPr>
            <a:spLocks noGrp="1"/>
          </p:cNvSpPr>
          <p:nvPr>
            <p:ph type="sldNum" sz="quarter" idx="12"/>
          </p:nvPr>
        </p:nvSpPr>
        <p:spPr/>
        <p:txBody>
          <a:bodyPr/>
          <a:lstStyle>
            <a:lvl1pPr>
              <a:defRPr/>
            </a:lvl1pPr>
          </a:lstStyle>
          <a:p>
            <a:pPr>
              <a:defRPr/>
            </a:pPr>
            <a:fld id="{1E2F4276-C49B-4493-BCE8-7DA51789E5FC}" type="slidenum">
              <a:rPr lang="en-IN"/>
              <a:pPr>
                <a:defRPr/>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360507D4-8345-4D6A-B9AE-D6E6A6DF40AE}" type="datetimeFigureOut">
              <a:rPr lang="en-US"/>
              <a:pPr>
                <a:defRPr/>
              </a:pPr>
              <a:t>10/27/2021</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271C05FE-BB74-487A-8A29-E1EF1069E6FB}"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D042D8A-9CEF-4694-A19D-A829707FCE31}" type="datetimeFigureOut">
              <a:rPr lang="en-US"/>
              <a:pPr>
                <a:defRPr/>
              </a:pPr>
              <a:t>10/27/2021</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8F1E652E-8062-4CF6-9C29-757AF6FA6B82}"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8F3E981A-BBAB-44C3-A0BA-C2EFDC3C5FAB}" type="datetimeFigureOut">
              <a:rPr lang="en-US"/>
              <a:pPr>
                <a:defRPr/>
              </a:pPr>
              <a:t>10/27/2021</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CAF82266-D7D0-412B-B925-34C436B0A7F2}"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16CE9CB-0CD9-4038-8097-C8060DF11EC1}" type="datetimeFigureOut">
              <a:rPr lang="en-US"/>
              <a:pPr>
                <a:defRPr/>
              </a:pPr>
              <a:t>10/27/2021</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39EF4FE9-2CA4-4709-B641-3072F03ABF98}" type="slidenum">
              <a:rPr lang="en-IN"/>
              <a:pPr>
                <a:defRPr/>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23342102-CC68-4197-8C65-67231638CF45}" type="datetimeFigureOut">
              <a:rPr lang="en-US"/>
              <a:pPr>
                <a:defRPr/>
              </a:pPr>
              <a:t>10/27/2021</a:t>
            </a:fld>
            <a:endParaRPr lang="en-IN"/>
          </a:p>
        </p:txBody>
      </p:sp>
      <p:sp>
        <p:nvSpPr>
          <p:cNvPr id="6" name="Footer Placeholder 21"/>
          <p:cNvSpPr>
            <a:spLocks noGrp="1"/>
          </p:cNvSpPr>
          <p:nvPr>
            <p:ph type="ftr" sz="quarter" idx="11"/>
          </p:nvPr>
        </p:nvSpPr>
        <p:spPr/>
        <p:txBody>
          <a:bodyPr/>
          <a:lstStyle>
            <a:lvl1pPr>
              <a:defRPr/>
            </a:lvl1pPr>
          </a:lstStyle>
          <a:p>
            <a:pPr>
              <a:defRPr/>
            </a:pPr>
            <a:endParaRPr lang="en-IN"/>
          </a:p>
        </p:txBody>
      </p:sp>
      <p:sp>
        <p:nvSpPr>
          <p:cNvPr id="7" name="Slide Number Placeholder 17"/>
          <p:cNvSpPr>
            <a:spLocks noGrp="1"/>
          </p:cNvSpPr>
          <p:nvPr>
            <p:ph type="sldNum" sz="quarter" idx="12"/>
          </p:nvPr>
        </p:nvSpPr>
        <p:spPr/>
        <p:txBody>
          <a:bodyPr/>
          <a:lstStyle>
            <a:lvl1pPr>
              <a:defRPr/>
            </a:lvl1pPr>
          </a:lstStyle>
          <a:p>
            <a:pPr>
              <a:defRPr/>
            </a:pPr>
            <a:fld id="{B49ACF2F-9F73-48A8-AAA8-C39A3725A099}"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4AE18BC1-5801-480A-8657-1DD6F3D72B70}" type="datetimeFigureOut">
              <a:rPr lang="en-US"/>
              <a:pPr>
                <a:defRPr/>
              </a:pPr>
              <a:t>10/27/2021</a:t>
            </a:fld>
            <a:endParaRPr lang="en-IN"/>
          </a:p>
        </p:txBody>
      </p:sp>
      <p:sp>
        <p:nvSpPr>
          <p:cNvPr id="8" name="Footer Placeholder 21"/>
          <p:cNvSpPr>
            <a:spLocks noGrp="1"/>
          </p:cNvSpPr>
          <p:nvPr>
            <p:ph type="ftr" sz="quarter" idx="11"/>
          </p:nvPr>
        </p:nvSpPr>
        <p:spPr/>
        <p:txBody>
          <a:bodyPr/>
          <a:lstStyle>
            <a:lvl1pPr>
              <a:defRPr/>
            </a:lvl1pPr>
          </a:lstStyle>
          <a:p>
            <a:pPr>
              <a:defRPr/>
            </a:pPr>
            <a:endParaRPr lang="en-IN"/>
          </a:p>
        </p:txBody>
      </p:sp>
      <p:sp>
        <p:nvSpPr>
          <p:cNvPr id="9" name="Slide Number Placeholder 17"/>
          <p:cNvSpPr>
            <a:spLocks noGrp="1"/>
          </p:cNvSpPr>
          <p:nvPr>
            <p:ph type="sldNum" sz="quarter" idx="12"/>
          </p:nvPr>
        </p:nvSpPr>
        <p:spPr/>
        <p:txBody>
          <a:bodyPr/>
          <a:lstStyle>
            <a:lvl1pPr>
              <a:defRPr/>
            </a:lvl1pPr>
          </a:lstStyle>
          <a:p>
            <a:pPr>
              <a:defRPr/>
            </a:pPr>
            <a:fld id="{70E0DC7B-9D1B-4F8A-8A1E-739DA60EAFCD}"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42C9F69C-AC5B-452E-87AB-3C84A0D413DB}" type="datetimeFigureOut">
              <a:rPr lang="en-US"/>
              <a:pPr>
                <a:defRPr/>
              </a:pPr>
              <a:t>10/27/2021</a:t>
            </a:fld>
            <a:endParaRPr lang="en-IN"/>
          </a:p>
        </p:txBody>
      </p:sp>
      <p:sp>
        <p:nvSpPr>
          <p:cNvPr id="4" name="Footer Placeholder 21"/>
          <p:cNvSpPr>
            <a:spLocks noGrp="1"/>
          </p:cNvSpPr>
          <p:nvPr>
            <p:ph type="ftr" sz="quarter" idx="11"/>
          </p:nvPr>
        </p:nvSpPr>
        <p:spPr/>
        <p:txBody>
          <a:bodyPr/>
          <a:lstStyle>
            <a:lvl1pPr>
              <a:defRPr/>
            </a:lvl1pPr>
          </a:lstStyle>
          <a:p>
            <a:pPr>
              <a:defRPr/>
            </a:pPr>
            <a:endParaRPr lang="en-IN"/>
          </a:p>
        </p:txBody>
      </p:sp>
      <p:sp>
        <p:nvSpPr>
          <p:cNvPr id="5" name="Slide Number Placeholder 17"/>
          <p:cNvSpPr>
            <a:spLocks noGrp="1"/>
          </p:cNvSpPr>
          <p:nvPr>
            <p:ph type="sldNum" sz="quarter" idx="12"/>
          </p:nvPr>
        </p:nvSpPr>
        <p:spPr/>
        <p:txBody>
          <a:bodyPr/>
          <a:lstStyle>
            <a:lvl1pPr>
              <a:defRPr/>
            </a:lvl1pPr>
          </a:lstStyle>
          <a:p>
            <a:pPr>
              <a:defRPr/>
            </a:pPr>
            <a:fld id="{C154CD68-4735-49E3-9B79-BF68D2E6F71B}"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1EEDC1CA-526E-412E-A0ED-00568DA3291A}" type="datetimeFigureOut">
              <a:rPr lang="en-US"/>
              <a:pPr>
                <a:defRPr/>
              </a:pPr>
              <a:t>10/27/2021</a:t>
            </a:fld>
            <a:endParaRPr lang="en-IN"/>
          </a:p>
        </p:txBody>
      </p:sp>
      <p:sp>
        <p:nvSpPr>
          <p:cNvPr id="3" name="Footer Placeholder 21"/>
          <p:cNvSpPr>
            <a:spLocks noGrp="1"/>
          </p:cNvSpPr>
          <p:nvPr>
            <p:ph type="ftr" sz="quarter" idx="11"/>
          </p:nvPr>
        </p:nvSpPr>
        <p:spPr/>
        <p:txBody>
          <a:bodyPr/>
          <a:lstStyle>
            <a:lvl1pPr>
              <a:defRPr/>
            </a:lvl1pPr>
          </a:lstStyle>
          <a:p>
            <a:pPr>
              <a:defRPr/>
            </a:pPr>
            <a:endParaRPr lang="en-IN"/>
          </a:p>
        </p:txBody>
      </p:sp>
      <p:sp>
        <p:nvSpPr>
          <p:cNvPr id="4" name="Slide Number Placeholder 17"/>
          <p:cNvSpPr>
            <a:spLocks noGrp="1"/>
          </p:cNvSpPr>
          <p:nvPr>
            <p:ph type="sldNum" sz="quarter" idx="12"/>
          </p:nvPr>
        </p:nvSpPr>
        <p:spPr/>
        <p:txBody>
          <a:bodyPr/>
          <a:lstStyle>
            <a:lvl1pPr>
              <a:defRPr/>
            </a:lvl1pPr>
          </a:lstStyle>
          <a:p>
            <a:pPr>
              <a:defRPr/>
            </a:pPr>
            <a:fld id="{40055CE5-509E-45C6-8F60-FE65FC29CC5E}"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C947768D-D538-4330-8637-A5448BFF20FC}" type="datetimeFigureOut">
              <a:rPr lang="en-US"/>
              <a:pPr>
                <a:defRPr/>
              </a:pPr>
              <a:t>10/27/2021</a:t>
            </a:fld>
            <a:endParaRPr lang="en-IN"/>
          </a:p>
        </p:txBody>
      </p:sp>
      <p:sp>
        <p:nvSpPr>
          <p:cNvPr id="6" name="Footer Placeholder 21"/>
          <p:cNvSpPr>
            <a:spLocks noGrp="1"/>
          </p:cNvSpPr>
          <p:nvPr>
            <p:ph type="ftr" sz="quarter" idx="11"/>
          </p:nvPr>
        </p:nvSpPr>
        <p:spPr/>
        <p:txBody>
          <a:bodyPr/>
          <a:lstStyle>
            <a:lvl1pPr>
              <a:defRPr/>
            </a:lvl1pPr>
          </a:lstStyle>
          <a:p>
            <a:pPr>
              <a:defRPr/>
            </a:pPr>
            <a:endParaRPr lang="en-IN"/>
          </a:p>
        </p:txBody>
      </p:sp>
      <p:sp>
        <p:nvSpPr>
          <p:cNvPr id="7" name="Slide Number Placeholder 17"/>
          <p:cNvSpPr>
            <a:spLocks noGrp="1"/>
          </p:cNvSpPr>
          <p:nvPr>
            <p:ph type="sldNum" sz="quarter" idx="12"/>
          </p:nvPr>
        </p:nvSpPr>
        <p:spPr/>
        <p:txBody>
          <a:bodyPr/>
          <a:lstStyle>
            <a:lvl1pPr>
              <a:defRPr/>
            </a:lvl1pPr>
          </a:lstStyle>
          <a:p>
            <a:pPr>
              <a:defRPr/>
            </a:pPr>
            <a:fld id="{EEF64E75-9494-40E2-90AB-251035E0B3C6}"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6C4A6E0B-ED05-49D3-82BB-35025DC8F9D2}" type="datetimeFigureOut">
              <a:rPr lang="en-US"/>
              <a:pPr>
                <a:defRPr/>
              </a:pPr>
              <a:t>10/27/2021</a:t>
            </a:fld>
            <a:endParaRPr lang="en-IN"/>
          </a:p>
        </p:txBody>
      </p:sp>
      <p:sp>
        <p:nvSpPr>
          <p:cNvPr id="10" name="Footer Placeholder 5"/>
          <p:cNvSpPr>
            <a:spLocks noGrp="1"/>
          </p:cNvSpPr>
          <p:nvPr>
            <p:ph type="ftr" sz="quarter" idx="11"/>
          </p:nvPr>
        </p:nvSpPr>
        <p:spPr/>
        <p:txBody>
          <a:bodyPr/>
          <a:lstStyle>
            <a:lvl1pPr>
              <a:defRPr/>
            </a:lvl1pPr>
          </a:lstStyle>
          <a:p>
            <a:pPr>
              <a:defRPr/>
            </a:pPr>
            <a:endParaRPr lang="en-IN"/>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D559CDFC-098D-4244-9826-37F68C2ECAEA}"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cs typeface="Arial" charset="0"/>
              </a:defRPr>
            </a:lvl1pPr>
          </a:lstStyle>
          <a:p>
            <a:pPr>
              <a:defRPr/>
            </a:pPr>
            <a:fld id="{3B52CC35-55EC-4DF3-B102-1692F820FF1C}" type="datetimeFigureOut">
              <a:rPr lang="en-US"/>
              <a:pPr>
                <a:defRPr/>
              </a:pPr>
              <a:t>10/27/2021</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cs typeface="Arial" charset="0"/>
              </a:defRPr>
            </a:lvl1pPr>
          </a:lstStyle>
          <a:p>
            <a:pPr>
              <a:defRPr/>
            </a:pPr>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latin typeface="Arial" charset="0"/>
                <a:cs typeface="Arial" charset="0"/>
              </a:defRPr>
            </a:lvl1pPr>
          </a:lstStyle>
          <a:p>
            <a:pPr>
              <a:defRPr/>
            </a:pPr>
            <a:fld id="{36389BF6-B06E-4A21-9C4A-470266526F24}" type="slidenum">
              <a:rPr lang="en-IN"/>
              <a:pPr>
                <a:defRPr/>
              </a:pPr>
              <a:t>‹#›</a:t>
            </a:fld>
            <a:endParaRPr lang="en-IN"/>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4151" r:id="rId1"/>
    <p:sldLayoutId id="2147484143" r:id="rId2"/>
    <p:sldLayoutId id="2147484152" r:id="rId3"/>
    <p:sldLayoutId id="2147484144" r:id="rId4"/>
    <p:sldLayoutId id="2147484145" r:id="rId5"/>
    <p:sldLayoutId id="2147484146" r:id="rId6"/>
    <p:sldLayoutId id="2147484147" r:id="rId7"/>
    <p:sldLayoutId id="2147484148" r:id="rId8"/>
    <p:sldLayoutId id="2147484153" r:id="rId9"/>
    <p:sldLayoutId id="2147484149" r:id="rId10"/>
    <p:sldLayoutId id="2147484150"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www.apache.org/" TargetMode="External"/><Relationship Id="rId3" Type="http://schemas.openxmlformats.org/officeDocument/2006/relationships/hyperlink" Target="http://www.15seconds.com/" TargetMode="External"/><Relationship Id="rId7" Type="http://schemas.openxmlformats.org/officeDocument/2006/relationships/hyperlink" Target="http://www.javatpoint.com/" TargetMode="External"/><Relationship Id="rId2" Type="http://schemas.openxmlformats.org/officeDocument/2006/relationships/hyperlink" Target="http://www.developer.com/" TargetMode="External"/><Relationship Id="rId1" Type="http://schemas.openxmlformats.org/officeDocument/2006/relationships/slideLayout" Target="../slideLayouts/slideLayout2.xml"/><Relationship Id="rId6" Type="http://schemas.openxmlformats.org/officeDocument/2006/relationships/hyperlink" Target="http://www.asp.net/" TargetMode="External"/><Relationship Id="rId5" Type="http://schemas.openxmlformats.org/officeDocument/2006/relationships/hyperlink" Target="http://www.w3schools.com/" TargetMode="External"/><Relationship Id="rId4" Type="http://schemas.openxmlformats.org/officeDocument/2006/relationships/hyperlink" Target="http://www.mysql.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57298"/>
            <a:ext cx="7851648" cy="1000132"/>
          </a:xfrm>
          <a:extLst>
            <a:ext uri="{909E8E84-426E-40DD-AFC4-6F175D3DCCD1}"/>
            <a:ext uri="{91240B29-F687-4F45-9708-019B960494DF}"/>
          </a:extLst>
        </p:spPr>
        <p:txBody>
          <a:bodyPr>
            <a:normAutofit fontScale="90000"/>
          </a:bodyPr>
          <a:lstStyle/>
          <a:p>
            <a:pPr algn="ctr" eaLnBrk="1" fontAlgn="auto" hangingPunct="1">
              <a:spcAft>
                <a:spcPts val="0"/>
              </a:spcAft>
              <a:defRPr/>
            </a:pPr>
            <a:r>
              <a:rPr lang="en-US" dirty="0" smtClean="0"/>
              <a:t>Gym Management System</a:t>
            </a:r>
            <a:br>
              <a:rPr lang="en-US" dirty="0" smtClean="0"/>
            </a:br>
            <a:endParaRPr lang="en-IN" dirty="0"/>
          </a:p>
        </p:txBody>
      </p:sp>
      <p:pic>
        <p:nvPicPr>
          <p:cNvPr id="6147" name="Picture 4" descr="Image result for gym hrithik roshan photos"/>
          <p:cNvPicPr>
            <a:picLocks noChangeAspect="1" noChangeArrowheads="1"/>
          </p:cNvPicPr>
          <p:nvPr/>
        </p:nvPicPr>
        <p:blipFill>
          <a:blip r:embed="rId2"/>
          <a:srcRect/>
          <a:stretch>
            <a:fillRect/>
          </a:stretch>
        </p:blipFill>
        <p:spPr bwMode="auto">
          <a:xfrm>
            <a:off x="0" y="1785938"/>
            <a:ext cx="4572000" cy="2571750"/>
          </a:xfrm>
          <a:prstGeom prst="rect">
            <a:avLst/>
          </a:prstGeom>
          <a:ln>
            <a:noFill/>
          </a:ln>
          <a:effectLst>
            <a:softEdge rad="112500"/>
          </a:effectLst>
        </p:spPr>
      </p:pic>
      <p:pic>
        <p:nvPicPr>
          <p:cNvPr id="6148" name="Picture 6" descr="Related image"/>
          <p:cNvPicPr>
            <a:picLocks noChangeAspect="1" noChangeArrowheads="1"/>
          </p:cNvPicPr>
          <p:nvPr/>
        </p:nvPicPr>
        <p:blipFill>
          <a:blip r:embed="rId3"/>
          <a:srcRect/>
          <a:stretch>
            <a:fillRect/>
          </a:stretch>
        </p:blipFill>
        <p:spPr bwMode="auto">
          <a:xfrm>
            <a:off x="4572000" y="1785938"/>
            <a:ext cx="4572000" cy="2571750"/>
          </a:xfrm>
          <a:prstGeom prst="rect">
            <a:avLst/>
          </a:prstGeom>
          <a:ln>
            <a:noFill/>
          </a:ln>
          <a:effectLst>
            <a:softEdge rad="112500"/>
          </a:effectLst>
        </p:spPr>
      </p:pic>
      <p:pic>
        <p:nvPicPr>
          <p:cNvPr id="6149" name="Picture 8" descr="Image result for gym bollywood"/>
          <p:cNvPicPr>
            <a:picLocks noChangeAspect="1" noChangeArrowheads="1"/>
          </p:cNvPicPr>
          <p:nvPr/>
        </p:nvPicPr>
        <p:blipFill>
          <a:blip r:embed="rId4"/>
          <a:srcRect/>
          <a:stretch>
            <a:fillRect/>
          </a:stretch>
        </p:blipFill>
        <p:spPr bwMode="auto">
          <a:xfrm>
            <a:off x="0" y="4357688"/>
            <a:ext cx="4572000" cy="2500312"/>
          </a:xfrm>
          <a:prstGeom prst="rect">
            <a:avLst/>
          </a:prstGeom>
          <a:ln>
            <a:noFill/>
          </a:ln>
          <a:effectLst>
            <a:softEdge rad="112500"/>
          </a:effectLst>
        </p:spPr>
      </p:pic>
      <p:pic>
        <p:nvPicPr>
          <p:cNvPr id="6150" name="Picture 10" descr="Image result for gym bollywood"/>
          <p:cNvPicPr>
            <a:picLocks noChangeAspect="1" noChangeArrowheads="1"/>
          </p:cNvPicPr>
          <p:nvPr/>
        </p:nvPicPr>
        <p:blipFill>
          <a:blip r:embed="rId5"/>
          <a:srcRect/>
          <a:stretch>
            <a:fillRect/>
          </a:stretch>
        </p:blipFill>
        <p:spPr bwMode="auto">
          <a:xfrm>
            <a:off x="4572000" y="4357688"/>
            <a:ext cx="4572000" cy="2500312"/>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0125"/>
            <a:ext cx="8229600" cy="1428750"/>
          </a:xfrm>
        </p:spPr>
        <p:txBody>
          <a:bodyPr>
            <a:normAutofit fontScale="90000"/>
          </a:bodyPr>
          <a:lstStyle/>
          <a:p>
            <a:pPr eaLnBrk="1" fontAlgn="auto" hangingPunct="1">
              <a:spcAft>
                <a:spcPts val="0"/>
              </a:spcAft>
              <a:defRPr/>
            </a:pPr>
            <a:r>
              <a:rPr lang="en-US" dirty="0" smtClean="0"/>
              <a:t/>
            </a:r>
            <a:br>
              <a:rPr lang="en-US" dirty="0" smtClean="0"/>
            </a:br>
            <a:r>
              <a:rPr lang="en-IN" dirty="0"/>
              <a:t/>
            </a:r>
            <a:br>
              <a:rPr lang="en-IN" dirty="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US" b="1" dirty="0" smtClean="0"/>
              <a:t>PURPOSE</a:t>
            </a:r>
            <a:r>
              <a:rPr lang="en-IN" dirty="0"/>
              <a:t/>
            </a:r>
            <a:br>
              <a:rPr lang="en-IN" dirty="0"/>
            </a:br>
            <a:r>
              <a:rPr lang="en-IN" dirty="0" smtClean="0"/>
              <a:t/>
            </a:r>
            <a:br>
              <a:rPr lang="en-IN" dirty="0" smtClean="0"/>
            </a:br>
            <a:endParaRPr lang="en-IN" dirty="0"/>
          </a:p>
        </p:txBody>
      </p:sp>
      <p:sp>
        <p:nvSpPr>
          <p:cNvPr id="11267" name="Content Placeholder 2"/>
          <p:cNvSpPr>
            <a:spLocks noGrp="1"/>
          </p:cNvSpPr>
          <p:nvPr>
            <p:ph idx="1"/>
          </p:nvPr>
        </p:nvSpPr>
        <p:spPr/>
        <p:txBody>
          <a:bodyPr/>
          <a:lstStyle/>
          <a:p>
            <a:pPr marL="0" indent="0" eaLnBrk="1" hangingPunct="1">
              <a:buFont typeface="Wingdings 2" pitchFamily="18" charset="2"/>
              <a:buNone/>
            </a:pPr>
            <a:endParaRPr lang="en-US" smtClean="0"/>
          </a:p>
          <a:p>
            <a:pPr marL="0" indent="0">
              <a:buFont typeface="Wingdings 2" pitchFamily="18" charset="2"/>
              <a:buNone/>
            </a:pPr>
            <a:endParaRPr lang="en-US" smtClean="0"/>
          </a:p>
          <a:p>
            <a:pPr marL="0" indent="0">
              <a:buFont typeface="Wingdings 2" pitchFamily="18" charset="2"/>
              <a:buNone/>
            </a:pPr>
            <a:r>
              <a:rPr lang="en-US" smtClean="0"/>
              <a:t>The purpose of this project is to provide online way to manage the gym , and also provide a easy interface for management.</a:t>
            </a:r>
            <a:endParaRPr lang="en-IN" smtClean="0"/>
          </a:p>
          <a:p>
            <a:pPr marL="0" indent="0">
              <a:buFont typeface="Wingdings 2" pitchFamily="18" charset="2"/>
              <a:buNone/>
            </a:pPr>
            <a:r>
              <a:rPr lang="en-US" smtClean="0"/>
              <a:t/>
            </a:r>
            <a:br>
              <a:rPr lang="en-US" smtClean="0"/>
            </a:br>
            <a:endParaRPr lang="en-IN"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12" dur="500"/>
                                        <p:tgtEl>
                                          <p:spTgt spid="1126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67">
                                            <p:txEl>
                                              <p:pRg st="3" end="3"/>
                                            </p:txEl>
                                          </p:spTgt>
                                        </p:tgtEl>
                                        <p:attrNameLst>
                                          <p:attrName>style.visibility</p:attrName>
                                        </p:attrNameLst>
                                      </p:cBhvr>
                                      <p:to>
                                        <p:strVal val="visible"/>
                                      </p:to>
                                    </p:set>
                                    <p:animEffect transition="in" filter="blinds(horizontal)">
                                      <p:cBhvr>
                                        <p:cTn id="17" dur="500"/>
                                        <p:tgtEl>
                                          <p:spTgt spid="112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26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t/>
            </a:r>
            <a:br>
              <a:rPr lang="en-US"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b="1" dirty="0" smtClean="0"/>
              <a:t>SCOPE</a:t>
            </a:r>
            <a:endParaRPr lang="en-IN" b="1" dirty="0"/>
          </a:p>
        </p:txBody>
      </p:sp>
      <p:sp>
        <p:nvSpPr>
          <p:cNvPr id="12291" name="Content Placeholder 2"/>
          <p:cNvSpPr>
            <a:spLocks noGrp="1"/>
          </p:cNvSpPr>
          <p:nvPr>
            <p:ph idx="1"/>
          </p:nvPr>
        </p:nvSpPr>
        <p:spPr>
          <a:xfrm>
            <a:off x="457200" y="1992313"/>
            <a:ext cx="8229600" cy="4389437"/>
          </a:xfrm>
        </p:spPr>
        <p:txBody>
          <a:bodyPr/>
          <a:lstStyle/>
          <a:p>
            <a:pPr lvl="1" eaLnBrk="1" hangingPunct="1">
              <a:buFont typeface="Wingdings 2" pitchFamily="18" charset="2"/>
              <a:buNone/>
            </a:pPr>
            <a:endParaRPr lang="en-IN" sz="2000" smtClean="0"/>
          </a:p>
          <a:p>
            <a:r>
              <a:rPr lang="en-US" smtClean="0"/>
              <a:t> The project has a wide scope, as it is not intended to a particular organization. This project is going to develop generic software, which can be applied by any businesses organization. More over it provides facility to its customer. Also the software is going to provide a huge amount of summary data.</a:t>
            </a:r>
          </a:p>
          <a:p>
            <a:pPr eaLnBrk="1" hangingPunct="1">
              <a:buFont typeface="Wingdings 2" pitchFamily="18" charset="2"/>
              <a:buNone/>
            </a:pPr>
            <a:endParaRPr lang="en-IN"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blinds(horizontal)">
                                      <p:cBhvr>
                                        <p:cTn id="7" dur="500"/>
                                        <p:tgtEl>
                                          <p:spTgt spid="122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a:t>PROPOSED SYSTEM:</a:t>
            </a:r>
            <a:r>
              <a:rPr lang="en-IN" dirty="0"/>
              <a:t/>
            </a:r>
            <a:br>
              <a:rPr lang="en-IN" dirty="0"/>
            </a:br>
            <a:endParaRPr lang="en-IN" dirty="0"/>
          </a:p>
        </p:txBody>
      </p:sp>
      <p:sp>
        <p:nvSpPr>
          <p:cNvPr id="14339" name="Content Placeholder 2"/>
          <p:cNvSpPr>
            <a:spLocks noGrp="1"/>
          </p:cNvSpPr>
          <p:nvPr>
            <p:ph idx="1"/>
          </p:nvPr>
        </p:nvSpPr>
        <p:spPr/>
        <p:txBody>
          <a:bodyPr/>
          <a:lstStyle/>
          <a:p>
            <a:pPr eaLnBrk="1" hangingPunct="1">
              <a:buFont typeface="Wingdings 2" pitchFamily="18" charset="2"/>
              <a:buNone/>
            </a:pPr>
            <a:r>
              <a:rPr lang="en-US" smtClean="0"/>
              <a:t>The Gym Management system is available in the market that can serve gym owners to easily manage our gym from anywhere at anytime.</a:t>
            </a:r>
            <a:endParaRPr lang="en-IN" smtClean="0"/>
          </a:p>
          <a:p>
            <a:pPr eaLnBrk="1" hangingPunct="1">
              <a:buFont typeface="Wingdings 2" pitchFamily="18" charset="2"/>
              <a:buNone/>
            </a:pPr>
            <a:endParaRPr lang="en-IN"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39">
                                            <p:txEl>
                                              <p:pRg st="0" end="0"/>
                                            </p:txEl>
                                          </p:spTgt>
                                        </p:tgtEl>
                                        <p:attrNameLst>
                                          <p:attrName>style.visibility</p:attrName>
                                        </p:attrNameLst>
                                      </p:cBhvr>
                                      <p:to>
                                        <p:strVal val="visible"/>
                                      </p:to>
                                    </p:set>
                                    <p:animEffect transition="in" filter="blinds(horizontal)">
                                      <p:cBhvr>
                                        <p:cTn id="12" dur="500"/>
                                        <p:tgtEl>
                                          <p:spTgt spid="143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33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704850"/>
            <a:ext cx="8229600" cy="2009775"/>
          </a:xfrm>
        </p:spPr>
        <p:txBody>
          <a:bodyPr/>
          <a:lstStyle/>
          <a:p>
            <a:r>
              <a:rPr lang="en-US" b="1" smtClean="0"/>
              <a:t>Hardware and Software Specification</a:t>
            </a:r>
            <a:r>
              <a:rPr lang="en-US" smtClean="0"/>
              <a:t/>
            </a:r>
            <a:br>
              <a:rPr lang="en-US" smtClean="0"/>
            </a:br>
            <a:endParaRPr lang="en-US" smtClean="0"/>
          </a:p>
        </p:txBody>
      </p:sp>
      <p:sp>
        <p:nvSpPr>
          <p:cNvPr id="17411" name="Content Placeholder 2"/>
          <p:cNvSpPr>
            <a:spLocks noGrp="1"/>
          </p:cNvSpPr>
          <p:nvPr>
            <p:ph idx="1"/>
          </p:nvPr>
        </p:nvSpPr>
        <p:spPr/>
        <p:txBody>
          <a:bodyPr/>
          <a:lstStyle/>
          <a:p>
            <a:r>
              <a:rPr lang="en-US" b="1" u="sng" smtClean="0"/>
              <a:t>Software Requirements:</a:t>
            </a:r>
            <a:endParaRPr lang="en-US" smtClean="0"/>
          </a:p>
          <a:p>
            <a:r>
              <a:rPr lang="en-US" smtClean="0"/>
              <a:t>Operating System: Windows 7/8/10, Linux etc.</a:t>
            </a:r>
          </a:p>
          <a:p>
            <a:r>
              <a:rPr lang="en-US" smtClean="0"/>
              <a:t>Xampp</a:t>
            </a:r>
          </a:p>
          <a:p>
            <a:pPr>
              <a:buFont typeface="Wingdings 2" pitchFamily="18" charset="2"/>
              <a:buNone/>
            </a:pPr>
            <a:endParaRPr lang="en-US" smtClean="0"/>
          </a:p>
          <a:p>
            <a:r>
              <a:rPr lang="en-US" b="1" u="sng" smtClean="0"/>
              <a:t>Hardware Requirements:</a:t>
            </a:r>
            <a:endParaRPr lang="en-US" smtClean="0"/>
          </a:p>
          <a:p>
            <a:r>
              <a:rPr lang="en-US" smtClean="0"/>
              <a:t>Intel Processor   2.0 GHz or above.</a:t>
            </a:r>
          </a:p>
          <a:p>
            <a:r>
              <a:rPr lang="en-US" smtClean="0"/>
              <a:t>2 GB RAM or more.</a:t>
            </a:r>
          </a:p>
          <a:p>
            <a:r>
              <a:rPr lang="en-US" smtClean="0"/>
              <a:t>160 GB or more Hard Disk Drive.</a:t>
            </a:r>
          </a:p>
          <a:p>
            <a:endParaRPr lang="en-US"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704850"/>
            <a:ext cx="8229600" cy="866775"/>
          </a:xfrm>
        </p:spPr>
        <p:txBody>
          <a:bodyPr/>
          <a:lstStyle/>
          <a:p>
            <a:r>
              <a:rPr lang="en-US" b="1" smtClean="0"/>
              <a:t>Technology Used : </a:t>
            </a:r>
          </a:p>
        </p:txBody>
      </p:sp>
      <p:sp>
        <p:nvSpPr>
          <p:cNvPr id="18435" name="Content Placeholder 2"/>
          <p:cNvSpPr>
            <a:spLocks noGrp="1"/>
          </p:cNvSpPr>
          <p:nvPr>
            <p:ph idx="1"/>
          </p:nvPr>
        </p:nvSpPr>
        <p:spPr/>
        <p:txBody>
          <a:bodyPr/>
          <a:lstStyle/>
          <a:p>
            <a:r>
              <a:rPr lang="en-US" b="1" u="sng" smtClean="0"/>
              <a:t>FrontEnd(Language Used) :</a:t>
            </a:r>
            <a:endParaRPr lang="en-US" smtClean="0"/>
          </a:p>
          <a:p>
            <a:r>
              <a:rPr lang="en-US" smtClean="0"/>
              <a:t>HTML</a:t>
            </a:r>
          </a:p>
          <a:p>
            <a:r>
              <a:rPr lang="en-US" smtClean="0"/>
              <a:t>CSS</a:t>
            </a:r>
          </a:p>
          <a:p>
            <a:r>
              <a:rPr lang="en-US" smtClean="0"/>
              <a:t>Javascript</a:t>
            </a:r>
          </a:p>
          <a:p>
            <a:r>
              <a:rPr lang="en-US" smtClean="0"/>
              <a:t> </a:t>
            </a:r>
          </a:p>
          <a:p>
            <a:r>
              <a:rPr lang="en-US" b="1" u="sng" smtClean="0"/>
              <a:t>BackEnd(Database Used) :</a:t>
            </a:r>
          </a:p>
          <a:p>
            <a:r>
              <a:rPr lang="en-US" smtClean="0"/>
              <a:t>MYSQL</a:t>
            </a:r>
          </a:p>
          <a:p>
            <a:r>
              <a:rPr lang="en-US" smtClean="0"/>
              <a:t>PHP</a:t>
            </a:r>
          </a:p>
          <a:p>
            <a:endParaRPr 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a:t>SYSTEM DESIGN</a:t>
            </a:r>
            <a:r>
              <a:rPr lang="en-IN" dirty="0"/>
              <a:t/>
            </a:r>
            <a:br>
              <a:rPr lang="en-IN" dirty="0"/>
            </a:br>
            <a:endParaRPr lang="en-IN" dirty="0"/>
          </a:p>
        </p:txBody>
      </p:sp>
      <p:sp>
        <p:nvSpPr>
          <p:cNvPr id="3" name="Content Placeholder 2"/>
          <p:cNvSpPr>
            <a:spLocks noGrp="1"/>
          </p:cNvSpPr>
          <p:nvPr>
            <p:ph idx="1"/>
          </p:nvPr>
        </p:nvSpPr>
        <p:spPr/>
        <p:txBody>
          <a:bodyPr>
            <a:normAutofit fontScale="92500"/>
          </a:bodyPr>
          <a:lstStyle/>
          <a:p>
            <a:pPr marL="274320" indent="-274320" eaLnBrk="1" fontAlgn="auto" hangingPunct="1">
              <a:spcAft>
                <a:spcPts val="0"/>
              </a:spcAft>
              <a:buClr>
                <a:schemeClr val="accent3"/>
              </a:buClr>
              <a:buFont typeface="Wingdings 2"/>
              <a:buNone/>
              <a:defRPr/>
            </a:pPr>
            <a:r>
              <a:rPr lang="en-US" b="1" dirty="0"/>
              <a:t> Unified Modeling Language</a:t>
            </a:r>
            <a:r>
              <a:rPr lang="en-US" dirty="0"/>
              <a:t>:</a:t>
            </a:r>
            <a:endParaRPr lang="en-IN" dirty="0"/>
          </a:p>
          <a:p>
            <a:pPr marL="274320" indent="-274320" eaLnBrk="1" fontAlgn="auto" hangingPunct="1">
              <a:spcAft>
                <a:spcPts val="0"/>
              </a:spcAft>
              <a:buClr>
                <a:schemeClr val="accent3"/>
              </a:buClr>
              <a:buFont typeface="Wingdings 2"/>
              <a:buChar char=""/>
              <a:defRPr/>
            </a:pPr>
            <a:r>
              <a:rPr lang="en-US" dirty="0" smtClean="0"/>
              <a:t>UML </a:t>
            </a:r>
            <a:r>
              <a:rPr lang="en-US" dirty="0"/>
              <a:t>stands for Unified Modeling Language. It is a third generation method for specifying, visualizing and documenting the artifacts of an object oriented system under development. Object modeling is the process by which the logical objects in the real world (problem space) are represented (mapped) by the actual objects in the program (logical or a mini world). This visual representation of the objects, their relationships and their structures is for the ease of understanding. This is a step while developing any product after analysis.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t/>
            </a:r>
            <a:br>
              <a:rPr lang="en-US" dirty="0" smtClean="0"/>
            </a:br>
            <a:r>
              <a:rPr lang="en-IN" dirty="0"/>
              <a:t/>
            </a:r>
            <a:br>
              <a:rPr lang="en-IN" dirty="0"/>
            </a:br>
            <a:r>
              <a:rPr lang="en-IN" dirty="0" smtClean="0"/>
              <a:t/>
            </a:r>
            <a:br>
              <a:rPr lang="en-IN" dirty="0" smtClean="0"/>
            </a:br>
            <a:r>
              <a:rPr lang="en-IN" dirty="0"/>
              <a:t/>
            </a:r>
            <a:br>
              <a:rPr lang="en-IN" dirty="0"/>
            </a:br>
            <a:endParaRPr lang="en-IN" dirty="0"/>
          </a:p>
        </p:txBody>
      </p:sp>
      <p:sp>
        <p:nvSpPr>
          <p:cNvPr id="19459" name="Content Placeholder 2"/>
          <p:cNvSpPr>
            <a:spLocks noGrp="1"/>
          </p:cNvSpPr>
          <p:nvPr>
            <p:ph idx="1"/>
          </p:nvPr>
        </p:nvSpPr>
        <p:spPr/>
        <p:txBody>
          <a:bodyPr/>
          <a:lstStyle/>
          <a:p>
            <a:pPr eaLnBrk="1" hangingPunct="1"/>
            <a:r>
              <a:rPr lang="en-US" smtClean="0"/>
              <a:t>The Unified Modeling Language encompasses a number of models.</a:t>
            </a:r>
            <a:endParaRPr lang="en-IN" smtClean="0"/>
          </a:p>
          <a:p>
            <a:pPr eaLnBrk="1" hangingPunct="1"/>
            <a:r>
              <a:rPr lang="en-US" smtClean="0"/>
              <a:t>Use case diagrams</a:t>
            </a:r>
          </a:p>
          <a:p>
            <a:pPr eaLnBrk="1" hangingPunct="1"/>
            <a:r>
              <a:rPr lang="en-US" smtClean="0"/>
              <a:t>Data Flow diagrams</a:t>
            </a:r>
            <a:endParaRPr lang="en-IN" smtClean="0"/>
          </a:p>
          <a:p>
            <a:pPr eaLnBrk="1" hangingPunct="1"/>
            <a:r>
              <a:rPr lang="en-US" smtClean="0"/>
              <a:t>Sequence diagrams</a:t>
            </a:r>
          </a:p>
          <a:p>
            <a:pPr eaLnBrk="1" hangingPunct="1">
              <a:buFont typeface="Wingdings 2" pitchFamily="18" charset="2"/>
              <a:buNone/>
            </a:pPr>
            <a:endParaRPr lang="en-IN" smtClean="0"/>
          </a:p>
          <a:p>
            <a:pPr eaLnBrk="1" hangingPunct="1">
              <a:buFont typeface="Wingdings 2" pitchFamily="18" charset="2"/>
              <a:buNone/>
            </a:pPr>
            <a:endParaRPr lang="en-IN"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linds(horizontal)">
                                      <p:cBhvr>
                                        <p:cTn id="7" dur="500"/>
                                        <p:tgtEl>
                                          <p:spTgt spid="19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blinds(horizontal)">
                                      <p:cBhvr>
                                        <p:cTn id="12" dur="500"/>
                                        <p:tgtEl>
                                          <p:spTgt spid="19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blinds(horizontal)">
                                      <p:cBhvr>
                                        <p:cTn id="17" dur="500"/>
                                        <p:tgtEl>
                                          <p:spTgt spid="194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459">
                                            <p:txEl>
                                              <p:pRg st="3" end="3"/>
                                            </p:txEl>
                                          </p:spTgt>
                                        </p:tgtEl>
                                        <p:attrNameLst>
                                          <p:attrName>style.visibility</p:attrName>
                                        </p:attrNameLst>
                                      </p:cBhvr>
                                      <p:to>
                                        <p:strVal val="visible"/>
                                      </p:to>
                                    </p:set>
                                    <p:animEffect transition="in" filter="blinds(horizontal)">
                                      <p:cBhvr>
                                        <p:cTn id="22" dur="500"/>
                                        <p:tgtEl>
                                          <p:spTgt spid="19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1724025"/>
          </a:xfrm>
        </p:spPr>
        <p:txBody>
          <a:bodyPr>
            <a:normAutofit fontScale="90000"/>
          </a:bodyPr>
          <a:lstStyle/>
          <a:p>
            <a:pPr eaLnBrk="1" fontAlgn="auto" hangingPunct="1">
              <a:spcAft>
                <a:spcPts val="0"/>
              </a:spcAft>
              <a:defRPr/>
            </a:pPr>
            <a:r>
              <a:rPr lang="en-US" dirty="0" smtClean="0"/>
              <a:t/>
            </a:r>
            <a:br>
              <a:rPr lang="en-US" dirty="0" smtClean="0"/>
            </a:br>
            <a:r>
              <a:rPr lang="en-IN" dirty="0"/>
              <a:t/>
            </a:r>
            <a:br>
              <a:rPr lang="en-IN" dirty="0"/>
            </a:br>
            <a:r>
              <a:rPr lang="en-US" b="1" dirty="0"/>
              <a:t>Use Case Diagram:</a:t>
            </a:r>
            <a:r>
              <a:rPr lang="en-IN" dirty="0"/>
              <a:t/>
            </a:r>
            <a:br>
              <a:rPr lang="en-IN" dirty="0"/>
            </a:br>
            <a:r>
              <a:rPr lang="en-IN" dirty="0" smtClean="0"/>
              <a:t/>
            </a:r>
            <a:br>
              <a:rPr lang="en-IN" dirty="0" smtClean="0"/>
            </a:br>
            <a:endParaRPr lang="en-IN" dirty="0"/>
          </a:p>
        </p:txBody>
      </p:sp>
      <p:sp>
        <p:nvSpPr>
          <p:cNvPr id="3" name="Content Placeholder 2"/>
          <p:cNvSpPr>
            <a:spLocks noGrp="1"/>
          </p:cNvSpPr>
          <p:nvPr>
            <p:ph idx="1"/>
          </p:nvPr>
        </p:nvSpPr>
        <p:spPr/>
        <p:txBody>
          <a:bodyPr>
            <a:normAutofit lnSpcReduction="10000"/>
          </a:bodyPr>
          <a:lstStyle/>
          <a:p>
            <a:pPr marL="274320" indent="-274320" eaLnBrk="1" fontAlgn="auto" hangingPunct="1">
              <a:spcAft>
                <a:spcPts val="0"/>
              </a:spcAft>
              <a:buClr>
                <a:schemeClr val="accent3"/>
              </a:buClr>
              <a:buFont typeface="Wingdings 2"/>
              <a:buChar char=""/>
              <a:defRPr/>
            </a:pPr>
            <a:r>
              <a:rPr lang="en-US" dirty="0"/>
              <a:t>Use case diagram consists of use cases and actors and shows the interaction between them. The key points are:</a:t>
            </a:r>
            <a:endParaRPr lang="en-IN" dirty="0"/>
          </a:p>
          <a:p>
            <a:pPr marL="274320" indent="-274320" eaLnBrk="1" fontAlgn="auto" hangingPunct="1">
              <a:spcAft>
                <a:spcPts val="0"/>
              </a:spcAft>
              <a:buClr>
                <a:schemeClr val="accent3"/>
              </a:buClr>
              <a:buFont typeface="Wingdings 2"/>
              <a:buChar char=""/>
              <a:defRPr/>
            </a:pPr>
            <a:r>
              <a:rPr lang="en-US" dirty="0"/>
              <a:t>The main purpose is to show the interaction between the use cases and the actor.</a:t>
            </a:r>
            <a:endParaRPr lang="en-IN" dirty="0"/>
          </a:p>
          <a:p>
            <a:pPr marL="274320" indent="-274320" eaLnBrk="1" fontAlgn="auto" hangingPunct="1">
              <a:spcAft>
                <a:spcPts val="0"/>
              </a:spcAft>
              <a:buClr>
                <a:schemeClr val="accent3"/>
              </a:buClr>
              <a:buFont typeface="Wingdings 2"/>
              <a:buChar char=""/>
              <a:defRPr/>
            </a:pPr>
            <a:r>
              <a:rPr lang="en-US" dirty="0"/>
              <a:t>To represent the system requirement from user’s perspective.</a:t>
            </a:r>
            <a:endParaRPr lang="en-IN" dirty="0"/>
          </a:p>
          <a:p>
            <a:pPr marL="274320" indent="-274320" eaLnBrk="1" fontAlgn="auto" hangingPunct="1">
              <a:spcAft>
                <a:spcPts val="0"/>
              </a:spcAft>
              <a:buClr>
                <a:schemeClr val="accent3"/>
              </a:buClr>
              <a:buFont typeface="Wingdings 2"/>
              <a:buChar char=""/>
              <a:defRPr/>
            </a:pPr>
            <a:r>
              <a:rPr lang="en-US" dirty="0"/>
              <a:t>The use cases are the functions that are to be performed in the module.</a:t>
            </a:r>
            <a:endParaRPr lang="en-IN" dirty="0"/>
          </a:p>
          <a:p>
            <a:pPr marL="274320" indent="-274320" eaLnBrk="1" fontAlgn="auto" hangingPunct="1">
              <a:spcAft>
                <a:spcPts val="0"/>
              </a:spcAft>
              <a:buClr>
                <a:schemeClr val="accent3"/>
              </a:buClr>
              <a:buFont typeface="Wingdings 2"/>
              <a:buChar char=""/>
              <a:defRPr/>
            </a:pPr>
            <a:r>
              <a:rPr lang="en-US" dirty="0"/>
              <a:t>An actor could be the end-user of the system or an external system.</a:t>
            </a:r>
            <a:endParaRPr lang="en-IN" dirty="0"/>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22531" name="Picture 5" descr="C:\Users\win 8.1\Desktop\dfd gym ma.png"/>
          <p:cNvPicPr>
            <a:picLocks noChangeAspect="1" noChangeArrowheads="1"/>
          </p:cNvPicPr>
          <p:nvPr/>
        </p:nvPicPr>
        <p:blipFill>
          <a:blip r:embed="rId2"/>
          <a:srcRect/>
          <a:stretch>
            <a:fillRect/>
          </a:stretch>
        </p:blipFill>
        <p:spPr bwMode="auto">
          <a:xfrm>
            <a:off x="1071563" y="469900"/>
            <a:ext cx="7358062" cy="5245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704850"/>
            <a:ext cx="8229600" cy="866775"/>
          </a:xfrm>
        </p:spPr>
        <p:txBody>
          <a:bodyPr/>
          <a:lstStyle/>
          <a:p>
            <a:r>
              <a:rPr lang="en-US" b="1" smtClean="0"/>
              <a:t>DFD(Data Flow Diagram)</a:t>
            </a:r>
          </a:p>
        </p:txBody>
      </p:sp>
      <p:pic>
        <p:nvPicPr>
          <p:cNvPr id="23555" name="Picture 2" descr="dfd"/>
          <p:cNvPicPr>
            <a:picLocks noChangeAspect="1" noChangeArrowheads="1"/>
          </p:cNvPicPr>
          <p:nvPr/>
        </p:nvPicPr>
        <p:blipFill>
          <a:blip r:embed="rId2"/>
          <a:srcRect/>
          <a:stretch>
            <a:fillRect/>
          </a:stretch>
        </p:blipFill>
        <p:spPr bwMode="auto">
          <a:xfrm>
            <a:off x="571500" y="1643063"/>
            <a:ext cx="7786688" cy="48577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28625" y="1000125"/>
            <a:ext cx="8229600" cy="500063"/>
          </a:xfrm>
        </p:spPr>
        <p:txBody>
          <a:bodyPr/>
          <a:lstStyle/>
          <a:p>
            <a:pPr algn="ctr"/>
            <a:r>
              <a:rPr lang="en-US" b="1" smtClean="0"/>
              <a:t>ABC University</a:t>
            </a:r>
          </a:p>
        </p:txBody>
      </p:sp>
      <p:sp>
        <p:nvSpPr>
          <p:cNvPr id="4" name="Content Placeholder 2"/>
          <p:cNvSpPr>
            <a:spLocks noGrp="1"/>
          </p:cNvSpPr>
          <p:nvPr>
            <p:ph idx="1"/>
          </p:nvPr>
        </p:nvSpPr>
        <p:spPr>
          <a:xfrm>
            <a:off x="457200" y="4071938"/>
            <a:ext cx="8229600" cy="2252662"/>
          </a:xfrm>
        </p:spPr>
        <p:txBody>
          <a:bodyPr/>
          <a:lstStyle/>
          <a:p>
            <a:endParaRPr lang="en-US" smtClean="0"/>
          </a:p>
          <a:p>
            <a:pPr>
              <a:buFont typeface="Wingdings 2" pitchFamily="18" charset="2"/>
              <a:buNone/>
            </a:pPr>
            <a:r>
              <a:rPr lang="en-US" sz="3200" b="1" smtClean="0"/>
              <a:t>Guided By:</a:t>
            </a:r>
            <a:r>
              <a:rPr lang="en-US" sz="2400" b="1" smtClean="0">
                <a:solidFill>
                  <a:srgbClr val="FF0000"/>
                </a:solidFill>
              </a:rPr>
              <a:t>			</a:t>
            </a:r>
            <a:r>
              <a:rPr lang="en-US" sz="3200" b="1" smtClean="0"/>
              <a:t>Presented By:</a:t>
            </a:r>
          </a:p>
          <a:p>
            <a:r>
              <a:rPr lang="en-US" sz="2400" b="1" smtClean="0">
                <a:solidFill>
                  <a:srgbClr val="FF0000"/>
                </a:solidFill>
              </a:rPr>
              <a:t>Mr . XYZ Sir			AAAAAAA							BBBBBBB</a:t>
            </a:r>
            <a:endParaRPr lang="en-US" sz="1800" b="1" smtClean="0">
              <a:solidFill>
                <a:srgbClr val="FF0000"/>
              </a:solidFill>
            </a:endParaRPr>
          </a:p>
          <a:p>
            <a:pPr>
              <a:buFont typeface="Wingdings 2" pitchFamily="18" charset="2"/>
              <a:buNone/>
            </a:pPr>
            <a:endParaRPr lang="en-US" smtClean="0"/>
          </a:p>
        </p:txBody>
      </p:sp>
      <p:pic>
        <p:nvPicPr>
          <p:cNvPr id="6148" name="Picture 6" descr="C:\Users\win 8.1\Desktop\clg logo.jpg"/>
          <p:cNvPicPr>
            <a:picLocks noChangeAspect="1" noChangeArrowheads="1"/>
          </p:cNvPicPr>
          <p:nvPr/>
        </p:nvPicPr>
        <p:blipFill>
          <a:blip r:embed="rId2"/>
          <a:srcRect/>
          <a:stretch>
            <a:fillRect/>
          </a:stretch>
        </p:blipFill>
        <p:spPr bwMode="auto">
          <a:xfrm>
            <a:off x="3143250" y="1857375"/>
            <a:ext cx="2500313" cy="23241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4">
                                            <p:txEl>
                                              <p:pRg st="1" end="1"/>
                                            </p:txEl>
                                          </p:spTgt>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grpId="0" nodeType="clickEffect">
                                  <p:stCondLst>
                                    <p:cond delay="0"/>
                                  </p:stCondLst>
                                  <p:childTnLst>
                                    <p:animScale>
                                      <p:cBhvr>
                                        <p:cTn id="10" dur="2000" fill="hold"/>
                                        <p:tgtEl>
                                          <p:spTgt spid="4">
                                            <p:txEl>
                                              <p:pRg st="2" end="2"/>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IN" dirty="0"/>
              <a:t> </a:t>
            </a:r>
            <a:r>
              <a:rPr lang="en-US" b="1" dirty="0"/>
              <a:t>Sequence Diagram:</a:t>
            </a:r>
            <a:r>
              <a:rPr lang="en-IN" dirty="0"/>
              <a:t/>
            </a:r>
            <a:br>
              <a:rPr lang="en-IN" dirty="0"/>
            </a:br>
            <a:endParaRPr lang="en-IN" dirty="0"/>
          </a:p>
        </p:txBody>
      </p:sp>
      <p:sp>
        <p:nvSpPr>
          <p:cNvPr id="23555" name="Content Placeholder 2"/>
          <p:cNvSpPr>
            <a:spLocks noGrp="1"/>
          </p:cNvSpPr>
          <p:nvPr>
            <p:ph idx="1"/>
          </p:nvPr>
        </p:nvSpPr>
        <p:spPr/>
        <p:txBody>
          <a:bodyPr/>
          <a:lstStyle/>
          <a:p>
            <a:pPr eaLnBrk="1" hangingPunct="1">
              <a:buFont typeface="Wingdings 2" pitchFamily="18" charset="2"/>
              <a:buNone/>
            </a:pPr>
            <a:r>
              <a:rPr lang="en-US" smtClean="0"/>
              <a:t> The purpose of sequence diagram is to show the flow of functionality through a use case. In other words, we call it a mapping process in terms of data transfers from the actor through the corresponding objects.</a:t>
            </a:r>
            <a:endParaRPr lang="en-IN"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12" dur="500"/>
                                        <p:tgtEl>
                                          <p:spTgt spid="235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55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643182"/>
            <a:ext cx="8305800" cy="1500190"/>
          </a:xfrm>
          <a:extLst>
            <a:ext uri="{909E8E84-426E-40DD-AFC4-6F175D3DCCD1}"/>
            <a:ext uri="{91240B29-F687-4F45-9708-019B960494DF}"/>
          </a:extLst>
        </p:spPr>
        <p:txBody>
          <a:bodyPr>
            <a:normAutofit fontScale="90000"/>
          </a:bodyPr>
          <a:lstStyle/>
          <a:p>
            <a:pPr eaLnBrk="1" fontAlgn="auto" hangingPunct="1">
              <a:spcAft>
                <a:spcPts val="0"/>
              </a:spcAft>
              <a:defRPr/>
            </a:pP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SEQUENCE DIAGRAM</a:t>
            </a:r>
            <a:r>
              <a:rPr lang="en-US" dirty="0" smtClean="0"/>
              <a:t/>
            </a:r>
            <a:br>
              <a:rPr lang="en-US" dirty="0" smtClean="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pSp>
        <p:nvGrpSpPr>
          <p:cNvPr id="2" name="Group 3"/>
          <p:cNvGrpSpPr>
            <a:grpSpLocks noChangeAspect="1"/>
          </p:cNvGrpSpPr>
          <p:nvPr/>
        </p:nvGrpSpPr>
        <p:grpSpPr bwMode="auto">
          <a:xfrm>
            <a:off x="428625" y="1714500"/>
            <a:ext cx="8215313" cy="4643438"/>
            <a:chOff x="2527" y="4260"/>
            <a:chExt cx="8100" cy="6017"/>
          </a:xfrm>
        </p:grpSpPr>
        <p:sp>
          <p:nvSpPr>
            <p:cNvPr id="26629" name="AutoShape 33"/>
            <p:cNvSpPr>
              <a:spLocks noChangeAspect="1" noChangeArrowheads="1" noTextEdit="1"/>
            </p:cNvSpPr>
            <p:nvPr/>
          </p:nvSpPr>
          <p:spPr bwMode="auto">
            <a:xfrm>
              <a:off x="2527" y="4260"/>
              <a:ext cx="8100" cy="6017"/>
            </a:xfrm>
            <a:prstGeom prst="rect">
              <a:avLst/>
            </a:prstGeom>
            <a:noFill/>
            <a:ln w="9525">
              <a:noFill/>
              <a:miter lim="800000"/>
              <a:headEnd/>
              <a:tailEnd/>
            </a:ln>
          </p:spPr>
          <p:txBody>
            <a:bodyPr/>
            <a:lstStyle/>
            <a:p>
              <a:endParaRPr lang="en-US"/>
            </a:p>
          </p:txBody>
        </p:sp>
        <p:sp>
          <p:nvSpPr>
            <p:cNvPr id="26630" name="Rectangle 32"/>
            <p:cNvSpPr>
              <a:spLocks noChangeArrowheads="1"/>
            </p:cNvSpPr>
            <p:nvPr/>
          </p:nvSpPr>
          <p:spPr bwMode="auto">
            <a:xfrm>
              <a:off x="3727" y="4260"/>
              <a:ext cx="1350" cy="463"/>
            </a:xfrm>
            <a:prstGeom prst="rect">
              <a:avLst/>
            </a:prstGeom>
            <a:solidFill>
              <a:srgbClr val="FFFFFF"/>
            </a:solidFill>
            <a:ln w="28575">
              <a:solidFill>
                <a:srgbClr val="000000"/>
              </a:solidFill>
              <a:miter lim="800000"/>
              <a:headEnd/>
              <a:tailEnd/>
            </a:ln>
          </p:spPr>
          <p:txBody>
            <a:bodyPr/>
            <a:lstStyle/>
            <a:p>
              <a:pPr algn="just" eaLnBrk="0" hangingPunct="0"/>
              <a:r>
                <a:rPr lang="en-US" sz="1200" b="1">
                  <a:latin typeface="Times New Roman" pitchFamily="18" charset="0"/>
                </a:rPr>
                <a:t>    Login</a:t>
              </a:r>
              <a:endParaRPr lang="en-US"/>
            </a:p>
          </p:txBody>
        </p:sp>
        <p:sp>
          <p:nvSpPr>
            <p:cNvPr id="26631" name="Rectangle 31"/>
            <p:cNvSpPr>
              <a:spLocks noChangeArrowheads="1"/>
            </p:cNvSpPr>
            <p:nvPr/>
          </p:nvSpPr>
          <p:spPr bwMode="auto">
            <a:xfrm>
              <a:off x="5977" y="4260"/>
              <a:ext cx="1500" cy="463"/>
            </a:xfrm>
            <a:prstGeom prst="rect">
              <a:avLst/>
            </a:prstGeom>
            <a:solidFill>
              <a:srgbClr val="FFFFFF"/>
            </a:solidFill>
            <a:ln w="28575">
              <a:solidFill>
                <a:srgbClr val="000000"/>
              </a:solidFill>
              <a:miter lim="800000"/>
              <a:headEnd/>
              <a:tailEnd/>
            </a:ln>
          </p:spPr>
          <p:txBody>
            <a:bodyPr/>
            <a:lstStyle/>
            <a:p>
              <a:pPr algn="just" eaLnBrk="0" hangingPunct="0"/>
              <a:r>
                <a:rPr lang="en-US" sz="1200" b="1">
                  <a:latin typeface="Times New Roman" pitchFamily="18" charset="0"/>
                </a:rPr>
                <a:t>   Application</a:t>
              </a:r>
              <a:endParaRPr lang="en-US"/>
            </a:p>
          </p:txBody>
        </p:sp>
        <p:sp>
          <p:nvSpPr>
            <p:cNvPr id="26632" name="Rectangle 30"/>
            <p:cNvSpPr>
              <a:spLocks noChangeArrowheads="1"/>
            </p:cNvSpPr>
            <p:nvPr/>
          </p:nvSpPr>
          <p:spPr bwMode="auto">
            <a:xfrm>
              <a:off x="8227" y="4260"/>
              <a:ext cx="1350" cy="463"/>
            </a:xfrm>
            <a:prstGeom prst="rect">
              <a:avLst/>
            </a:prstGeom>
            <a:solidFill>
              <a:srgbClr val="FFFFFF"/>
            </a:solidFill>
            <a:ln w="28575">
              <a:solidFill>
                <a:srgbClr val="000000"/>
              </a:solidFill>
              <a:miter lim="800000"/>
              <a:headEnd/>
              <a:tailEnd/>
            </a:ln>
          </p:spPr>
          <p:txBody>
            <a:bodyPr/>
            <a:lstStyle/>
            <a:p>
              <a:pPr algn="just" eaLnBrk="0" hangingPunct="0"/>
              <a:r>
                <a:rPr lang="en-US" sz="1200" b="1">
                  <a:latin typeface="Times New Roman" pitchFamily="18" charset="0"/>
                </a:rPr>
                <a:t>  Database</a:t>
              </a:r>
              <a:endParaRPr lang="en-US"/>
            </a:p>
          </p:txBody>
        </p:sp>
        <p:sp>
          <p:nvSpPr>
            <p:cNvPr id="26633" name="Rectangle 29"/>
            <p:cNvSpPr>
              <a:spLocks noChangeArrowheads="1"/>
            </p:cNvSpPr>
            <p:nvPr/>
          </p:nvSpPr>
          <p:spPr bwMode="auto">
            <a:xfrm>
              <a:off x="4027" y="4877"/>
              <a:ext cx="450" cy="3703"/>
            </a:xfrm>
            <a:prstGeom prst="rect">
              <a:avLst/>
            </a:prstGeom>
            <a:solidFill>
              <a:srgbClr val="FFFFFF"/>
            </a:solidFill>
            <a:ln w="28575">
              <a:solidFill>
                <a:srgbClr val="000000"/>
              </a:solidFill>
              <a:miter lim="800000"/>
              <a:headEnd/>
              <a:tailEnd/>
            </a:ln>
          </p:spPr>
          <p:txBody>
            <a:bodyPr/>
            <a:lstStyle/>
            <a:p>
              <a:endParaRPr lang="en-US"/>
            </a:p>
          </p:txBody>
        </p:sp>
        <p:sp>
          <p:nvSpPr>
            <p:cNvPr id="26634" name="Rectangle 28"/>
            <p:cNvSpPr>
              <a:spLocks noChangeArrowheads="1"/>
            </p:cNvSpPr>
            <p:nvPr/>
          </p:nvSpPr>
          <p:spPr bwMode="auto">
            <a:xfrm>
              <a:off x="6427" y="4877"/>
              <a:ext cx="450" cy="3703"/>
            </a:xfrm>
            <a:prstGeom prst="rect">
              <a:avLst/>
            </a:prstGeom>
            <a:solidFill>
              <a:srgbClr val="FFFFFF"/>
            </a:solidFill>
            <a:ln w="28575">
              <a:solidFill>
                <a:srgbClr val="000000"/>
              </a:solidFill>
              <a:miter lim="800000"/>
              <a:headEnd/>
              <a:tailEnd/>
            </a:ln>
          </p:spPr>
          <p:txBody>
            <a:bodyPr/>
            <a:lstStyle/>
            <a:p>
              <a:endParaRPr lang="en-US"/>
            </a:p>
          </p:txBody>
        </p:sp>
        <p:sp>
          <p:nvSpPr>
            <p:cNvPr id="26635" name="Line 27"/>
            <p:cNvSpPr>
              <a:spLocks noChangeShapeType="1"/>
            </p:cNvSpPr>
            <p:nvPr/>
          </p:nvSpPr>
          <p:spPr bwMode="auto">
            <a:xfrm>
              <a:off x="8977" y="4877"/>
              <a:ext cx="1" cy="3806"/>
            </a:xfrm>
            <a:prstGeom prst="line">
              <a:avLst/>
            </a:prstGeom>
            <a:noFill/>
            <a:ln w="12700">
              <a:solidFill>
                <a:srgbClr val="000000"/>
              </a:solidFill>
              <a:prstDash val="dash"/>
              <a:round/>
              <a:headEnd/>
              <a:tailEnd/>
            </a:ln>
          </p:spPr>
          <p:txBody>
            <a:bodyPr/>
            <a:lstStyle/>
            <a:p>
              <a:endParaRPr lang="en-US"/>
            </a:p>
          </p:txBody>
        </p:sp>
        <p:sp>
          <p:nvSpPr>
            <p:cNvPr id="26636" name="Rectangle 26"/>
            <p:cNvSpPr>
              <a:spLocks noChangeArrowheads="1"/>
            </p:cNvSpPr>
            <p:nvPr/>
          </p:nvSpPr>
          <p:spPr bwMode="auto">
            <a:xfrm>
              <a:off x="8827" y="5803"/>
              <a:ext cx="300" cy="2006"/>
            </a:xfrm>
            <a:prstGeom prst="rect">
              <a:avLst/>
            </a:prstGeom>
            <a:solidFill>
              <a:srgbClr val="FFFFFF"/>
            </a:solidFill>
            <a:ln w="28575">
              <a:solidFill>
                <a:srgbClr val="000000"/>
              </a:solidFill>
              <a:miter lim="800000"/>
              <a:headEnd/>
              <a:tailEnd/>
            </a:ln>
          </p:spPr>
          <p:txBody>
            <a:bodyPr/>
            <a:lstStyle/>
            <a:p>
              <a:endParaRPr lang="en-US"/>
            </a:p>
          </p:txBody>
        </p:sp>
        <p:sp>
          <p:nvSpPr>
            <p:cNvPr id="26637" name="Line 25"/>
            <p:cNvSpPr>
              <a:spLocks noChangeShapeType="1"/>
            </p:cNvSpPr>
            <p:nvPr/>
          </p:nvSpPr>
          <p:spPr bwMode="auto">
            <a:xfrm>
              <a:off x="3127" y="5340"/>
              <a:ext cx="900" cy="1"/>
            </a:xfrm>
            <a:prstGeom prst="line">
              <a:avLst/>
            </a:prstGeom>
            <a:noFill/>
            <a:ln w="28575">
              <a:solidFill>
                <a:srgbClr val="000000"/>
              </a:solidFill>
              <a:round/>
              <a:headEnd/>
              <a:tailEnd type="triangle" w="med" len="med"/>
            </a:ln>
          </p:spPr>
          <p:txBody>
            <a:bodyPr/>
            <a:lstStyle/>
            <a:p>
              <a:endParaRPr lang="en-US"/>
            </a:p>
          </p:txBody>
        </p:sp>
        <p:sp>
          <p:nvSpPr>
            <p:cNvPr id="26638" name="Line 24"/>
            <p:cNvSpPr>
              <a:spLocks noChangeShapeType="1"/>
            </p:cNvSpPr>
            <p:nvPr/>
          </p:nvSpPr>
          <p:spPr bwMode="auto">
            <a:xfrm>
              <a:off x="4477" y="6111"/>
              <a:ext cx="1800" cy="0"/>
            </a:xfrm>
            <a:prstGeom prst="line">
              <a:avLst/>
            </a:prstGeom>
            <a:noFill/>
            <a:ln w="28575">
              <a:solidFill>
                <a:srgbClr val="000000"/>
              </a:solidFill>
              <a:round/>
              <a:headEnd/>
              <a:tailEnd type="triangle" w="med" len="med"/>
            </a:ln>
          </p:spPr>
          <p:txBody>
            <a:bodyPr/>
            <a:lstStyle/>
            <a:p>
              <a:endParaRPr lang="en-US"/>
            </a:p>
          </p:txBody>
        </p:sp>
        <p:sp>
          <p:nvSpPr>
            <p:cNvPr id="26639" name="Line 23"/>
            <p:cNvSpPr>
              <a:spLocks noChangeShapeType="1"/>
            </p:cNvSpPr>
            <p:nvPr/>
          </p:nvSpPr>
          <p:spPr bwMode="auto">
            <a:xfrm>
              <a:off x="7027" y="6574"/>
              <a:ext cx="1650" cy="0"/>
            </a:xfrm>
            <a:prstGeom prst="line">
              <a:avLst/>
            </a:prstGeom>
            <a:noFill/>
            <a:ln w="28575">
              <a:solidFill>
                <a:srgbClr val="000000"/>
              </a:solidFill>
              <a:round/>
              <a:headEnd/>
              <a:tailEnd type="triangle" w="med" len="med"/>
            </a:ln>
          </p:spPr>
          <p:txBody>
            <a:bodyPr/>
            <a:lstStyle/>
            <a:p>
              <a:endParaRPr lang="en-US"/>
            </a:p>
          </p:txBody>
        </p:sp>
        <p:sp>
          <p:nvSpPr>
            <p:cNvPr id="26640" name="Line 22"/>
            <p:cNvSpPr>
              <a:spLocks noChangeShapeType="1"/>
            </p:cNvSpPr>
            <p:nvPr/>
          </p:nvSpPr>
          <p:spPr bwMode="auto">
            <a:xfrm>
              <a:off x="7027" y="7500"/>
              <a:ext cx="1650" cy="0"/>
            </a:xfrm>
            <a:prstGeom prst="line">
              <a:avLst/>
            </a:prstGeom>
            <a:noFill/>
            <a:ln w="28575">
              <a:solidFill>
                <a:srgbClr val="000000"/>
              </a:solidFill>
              <a:round/>
              <a:headEnd type="arrow" w="med" len="med"/>
              <a:tailEnd/>
            </a:ln>
          </p:spPr>
          <p:txBody>
            <a:bodyPr/>
            <a:lstStyle/>
            <a:p>
              <a:endParaRPr lang="en-US"/>
            </a:p>
          </p:txBody>
        </p:sp>
        <p:sp>
          <p:nvSpPr>
            <p:cNvPr id="26641" name="Line 21"/>
            <p:cNvSpPr>
              <a:spLocks noChangeShapeType="1"/>
            </p:cNvSpPr>
            <p:nvPr/>
          </p:nvSpPr>
          <p:spPr bwMode="auto">
            <a:xfrm>
              <a:off x="4627" y="7809"/>
              <a:ext cx="1650" cy="0"/>
            </a:xfrm>
            <a:prstGeom prst="line">
              <a:avLst/>
            </a:prstGeom>
            <a:noFill/>
            <a:ln w="19050">
              <a:solidFill>
                <a:srgbClr val="000000"/>
              </a:solidFill>
              <a:round/>
              <a:headEnd type="arrow" w="med" len="med"/>
              <a:tailEnd/>
            </a:ln>
          </p:spPr>
          <p:txBody>
            <a:bodyPr/>
            <a:lstStyle/>
            <a:p>
              <a:endParaRPr lang="en-US"/>
            </a:p>
          </p:txBody>
        </p:sp>
        <p:sp>
          <p:nvSpPr>
            <p:cNvPr id="26642" name="Line 20"/>
            <p:cNvSpPr>
              <a:spLocks noChangeShapeType="1"/>
            </p:cNvSpPr>
            <p:nvPr/>
          </p:nvSpPr>
          <p:spPr bwMode="auto">
            <a:xfrm>
              <a:off x="4477" y="8025"/>
              <a:ext cx="450" cy="0"/>
            </a:xfrm>
            <a:prstGeom prst="line">
              <a:avLst/>
            </a:prstGeom>
            <a:noFill/>
            <a:ln w="12700">
              <a:solidFill>
                <a:srgbClr val="000000"/>
              </a:solidFill>
              <a:round/>
              <a:headEnd/>
              <a:tailEnd/>
            </a:ln>
          </p:spPr>
          <p:txBody>
            <a:bodyPr/>
            <a:lstStyle/>
            <a:p>
              <a:endParaRPr lang="en-US"/>
            </a:p>
          </p:txBody>
        </p:sp>
        <p:sp>
          <p:nvSpPr>
            <p:cNvPr id="26643" name="Line 19"/>
            <p:cNvSpPr>
              <a:spLocks noChangeShapeType="1"/>
            </p:cNvSpPr>
            <p:nvPr/>
          </p:nvSpPr>
          <p:spPr bwMode="auto">
            <a:xfrm>
              <a:off x="4927" y="7963"/>
              <a:ext cx="1" cy="463"/>
            </a:xfrm>
            <a:prstGeom prst="line">
              <a:avLst/>
            </a:prstGeom>
            <a:noFill/>
            <a:ln w="12700">
              <a:solidFill>
                <a:srgbClr val="000000"/>
              </a:solidFill>
              <a:round/>
              <a:headEnd/>
              <a:tailEnd/>
            </a:ln>
          </p:spPr>
          <p:txBody>
            <a:bodyPr/>
            <a:lstStyle/>
            <a:p>
              <a:endParaRPr lang="en-US"/>
            </a:p>
          </p:txBody>
        </p:sp>
        <p:sp>
          <p:nvSpPr>
            <p:cNvPr id="26644" name="Line 18"/>
            <p:cNvSpPr>
              <a:spLocks noChangeShapeType="1"/>
            </p:cNvSpPr>
            <p:nvPr/>
          </p:nvSpPr>
          <p:spPr bwMode="auto">
            <a:xfrm flipH="1">
              <a:off x="4627" y="8426"/>
              <a:ext cx="300" cy="0"/>
            </a:xfrm>
            <a:prstGeom prst="line">
              <a:avLst/>
            </a:prstGeom>
            <a:noFill/>
            <a:ln w="9525">
              <a:solidFill>
                <a:srgbClr val="000000"/>
              </a:solidFill>
              <a:round/>
              <a:headEnd/>
              <a:tailEnd type="triangle" w="med" len="med"/>
            </a:ln>
          </p:spPr>
          <p:txBody>
            <a:bodyPr/>
            <a:lstStyle/>
            <a:p>
              <a:endParaRPr lang="en-US"/>
            </a:p>
          </p:txBody>
        </p:sp>
        <p:sp>
          <p:nvSpPr>
            <p:cNvPr id="26645" name="Line 17"/>
            <p:cNvSpPr>
              <a:spLocks noChangeShapeType="1"/>
            </p:cNvSpPr>
            <p:nvPr/>
          </p:nvSpPr>
          <p:spPr bwMode="auto">
            <a:xfrm flipH="1">
              <a:off x="3277" y="7654"/>
              <a:ext cx="750" cy="0"/>
            </a:xfrm>
            <a:prstGeom prst="line">
              <a:avLst/>
            </a:prstGeom>
            <a:noFill/>
            <a:ln w="12700">
              <a:solidFill>
                <a:srgbClr val="000000"/>
              </a:solidFill>
              <a:round/>
              <a:headEnd/>
              <a:tailEnd/>
            </a:ln>
          </p:spPr>
          <p:txBody>
            <a:bodyPr/>
            <a:lstStyle/>
            <a:p>
              <a:endParaRPr lang="en-US"/>
            </a:p>
          </p:txBody>
        </p:sp>
        <p:sp>
          <p:nvSpPr>
            <p:cNvPr id="26646" name="Line 16"/>
            <p:cNvSpPr>
              <a:spLocks noChangeShapeType="1"/>
            </p:cNvSpPr>
            <p:nvPr/>
          </p:nvSpPr>
          <p:spPr bwMode="auto">
            <a:xfrm>
              <a:off x="3277" y="7654"/>
              <a:ext cx="0" cy="618"/>
            </a:xfrm>
            <a:prstGeom prst="line">
              <a:avLst/>
            </a:prstGeom>
            <a:noFill/>
            <a:ln w="12700">
              <a:solidFill>
                <a:srgbClr val="000000"/>
              </a:solidFill>
              <a:round/>
              <a:headEnd/>
              <a:tailEnd/>
            </a:ln>
          </p:spPr>
          <p:txBody>
            <a:bodyPr/>
            <a:lstStyle/>
            <a:p>
              <a:endParaRPr lang="en-US"/>
            </a:p>
          </p:txBody>
        </p:sp>
        <p:sp>
          <p:nvSpPr>
            <p:cNvPr id="26647" name="Line 15"/>
            <p:cNvSpPr>
              <a:spLocks noChangeShapeType="1"/>
            </p:cNvSpPr>
            <p:nvPr/>
          </p:nvSpPr>
          <p:spPr bwMode="auto">
            <a:xfrm>
              <a:off x="3277" y="8272"/>
              <a:ext cx="600" cy="0"/>
            </a:xfrm>
            <a:prstGeom prst="line">
              <a:avLst/>
            </a:prstGeom>
            <a:noFill/>
            <a:ln w="19050">
              <a:solidFill>
                <a:srgbClr val="000000"/>
              </a:solidFill>
              <a:round/>
              <a:headEnd/>
              <a:tailEnd type="triangle" w="med" len="med"/>
            </a:ln>
          </p:spPr>
          <p:txBody>
            <a:bodyPr/>
            <a:lstStyle/>
            <a:p>
              <a:endParaRPr lang="en-US"/>
            </a:p>
          </p:txBody>
        </p:sp>
        <p:sp>
          <p:nvSpPr>
            <p:cNvPr id="26648" name="Rectangle 14"/>
            <p:cNvSpPr>
              <a:spLocks noChangeArrowheads="1"/>
            </p:cNvSpPr>
            <p:nvPr/>
          </p:nvSpPr>
          <p:spPr bwMode="auto">
            <a:xfrm>
              <a:off x="2977" y="4723"/>
              <a:ext cx="900" cy="617"/>
            </a:xfrm>
            <a:prstGeom prst="rect">
              <a:avLst/>
            </a:prstGeom>
            <a:solidFill>
              <a:srgbClr val="FFFFFF"/>
            </a:solidFill>
            <a:ln w="9525">
              <a:noFill/>
              <a:miter lim="800000"/>
              <a:headEnd/>
              <a:tailEnd/>
            </a:ln>
          </p:spPr>
          <p:txBody>
            <a:bodyPr/>
            <a:lstStyle/>
            <a:p>
              <a:pPr algn="ctr" eaLnBrk="0" hangingPunct="0"/>
              <a:r>
                <a:rPr lang="en-US" sz="1000" b="1">
                  <a:latin typeface="Times New Roman" pitchFamily="18" charset="0"/>
                </a:rPr>
                <a:t> Login</a:t>
              </a:r>
              <a:endParaRPr lang="en-US" sz="1100"/>
            </a:p>
            <a:p>
              <a:pPr eaLnBrk="0" hangingPunct="0"/>
              <a:r>
                <a:rPr lang="en-US" sz="1000" b="1">
                  <a:latin typeface="Times New Roman" pitchFamily="18" charset="0"/>
                </a:rPr>
                <a:t>:Request</a:t>
              </a:r>
              <a:endParaRPr lang="en-US"/>
            </a:p>
          </p:txBody>
        </p:sp>
        <p:sp>
          <p:nvSpPr>
            <p:cNvPr id="26649" name="Rectangle 13"/>
            <p:cNvSpPr>
              <a:spLocks noChangeArrowheads="1"/>
            </p:cNvSpPr>
            <p:nvPr/>
          </p:nvSpPr>
          <p:spPr bwMode="auto">
            <a:xfrm>
              <a:off x="4777" y="5649"/>
              <a:ext cx="1200" cy="308"/>
            </a:xfrm>
            <a:prstGeom prst="rect">
              <a:avLst/>
            </a:prstGeom>
            <a:solidFill>
              <a:srgbClr val="FFFFFF"/>
            </a:solidFill>
            <a:ln w="9525">
              <a:noFill/>
              <a:miter lim="800000"/>
              <a:headEnd/>
              <a:tailEnd/>
            </a:ln>
          </p:spPr>
          <p:txBody>
            <a:bodyPr/>
            <a:lstStyle/>
            <a:p>
              <a:pPr algn="just" eaLnBrk="0" hangingPunct="0"/>
              <a:r>
                <a:rPr lang="en-US" sz="1200" b="1">
                  <a:latin typeface="Times New Roman" pitchFamily="18" charset="0"/>
                </a:rPr>
                <a:t>:Validate()</a:t>
              </a:r>
              <a:endParaRPr lang="en-US"/>
            </a:p>
          </p:txBody>
        </p:sp>
        <p:sp>
          <p:nvSpPr>
            <p:cNvPr id="26650" name="Rectangle 12"/>
            <p:cNvSpPr>
              <a:spLocks noChangeArrowheads="1"/>
            </p:cNvSpPr>
            <p:nvPr/>
          </p:nvSpPr>
          <p:spPr bwMode="auto">
            <a:xfrm>
              <a:off x="7027" y="5957"/>
              <a:ext cx="1650" cy="463"/>
            </a:xfrm>
            <a:prstGeom prst="rect">
              <a:avLst/>
            </a:prstGeom>
            <a:solidFill>
              <a:srgbClr val="FFFFFF"/>
            </a:solidFill>
            <a:ln w="9525">
              <a:noFill/>
              <a:miter lim="800000"/>
              <a:headEnd/>
              <a:tailEnd/>
            </a:ln>
          </p:spPr>
          <p:txBody>
            <a:bodyPr/>
            <a:lstStyle/>
            <a:p>
              <a:pPr algn="just" eaLnBrk="0" hangingPunct="0"/>
              <a:r>
                <a:rPr lang="en-US" sz="1200" b="1">
                  <a:latin typeface="Times New Roman" pitchFamily="18" charset="0"/>
                </a:rPr>
                <a:t>:executeQuery()</a:t>
              </a:r>
              <a:endParaRPr lang="en-US"/>
            </a:p>
          </p:txBody>
        </p:sp>
        <p:sp>
          <p:nvSpPr>
            <p:cNvPr id="26651" name="Rectangle 11"/>
            <p:cNvSpPr>
              <a:spLocks noChangeArrowheads="1"/>
            </p:cNvSpPr>
            <p:nvPr/>
          </p:nvSpPr>
          <p:spPr bwMode="auto">
            <a:xfrm>
              <a:off x="7177" y="6945"/>
              <a:ext cx="1350" cy="463"/>
            </a:xfrm>
            <a:prstGeom prst="rect">
              <a:avLst/>
            </a:prstGeom>
            <a:solidFill>
              <a:srgbClr val="FFFFFF"/>
            </a:solidFill>
            <a:ln w="9525">
              <a:noFill/>
              <a:miter lim="800000"/>
              <a:headEnd/>
              <a:tailEnd/>
            </a:ln>
          </p:spPr>
          <p:txBody>
            <a:bodyPr/>
            <a:lstStyle/>
            <a:p>
              <a:pPr algn="just" eaLnBrk="0" hangingPunct="0"/>
              <a:r>
                <a:rPr lang="en-US" sz="1200" b="1">
                  <a:latin typeface="Times New Roman" pitchFamily="18" charset="0"/>
                </a:rPr>
                <a:t>Response</a:t>
              </a:r>
              <a:endParaRPr lang="en-US"/>
            </a:p>
          </p:txBody>
        </p:sp>
        <p:sp>
          <p:nvSpPr>
            <p:cNvPr id="26652" name="Rectangle 10"/>
            <p:cNvSpPr>
              <a:spLocks noChangeArrowheads="1"/>
            </p:cNvSpPr>
            <p:nvPr/>
          </p:nvSpPr>
          <p:spPr bwMode="auto">
            <a:xfrm>
              <a:off x="4627" y="7192"/>
              <a:ext cx="1650" cy="462"/>
            </a:xfrm>
            <a:prstGeom prst="rect">
              <a:avLst/>
            </a:prstGeom>
            <a:solidFill>
              <a:srgbClr val="FFFFFF"/>
            </a:solidFill>
            <a:ln w="9525">
              <a:noFill/>
              <a:miter lim="800000"/>
              <a:headEnd/>
              <a:tailEnd/>
            </a:ln>
          </p:spPr>
          <p:txBody>
            <a:bodyPr/>
            <a:lstStyle/>
            <a:p>
              <a:pPr algn="just" eaLnBrk="0" hangingPunct="0"/>
              <a:r>
                <a:rPr lang="en-US" sz="1200" b="1">
                  <a:latin typeface="Times New Roman" pitchFamily="18" charset="0"/>
                </a:rPr>
                <a:t>Show Result</a:t>
              </a:r>
              <a:endParaRPr lang="en-US"/>
            </a:p>
          </p:txBody>
        </p:sp>
        <p:sp>
          <p:nvSpPr>
            <p:cNvPr id="26653" name="Rectangle 9"/>
            <p:cNvSpPr>
              <a:spLocks noChangeArrowheads="1"/>
            </p:cNvSpPr>
            <p:nvPr/>
          </p:nvSpPr>
          <p:spPr bwMode="auto">
            <a:xfrm>
              <a:off x="4477" y="8684"/>
              <a:ext cx="1500" cy="463"/>
            </a:xfrm>
            <a:prstGeom prst="rect">
              <a:avLst/>
            </a:prstGeom>
            <a:solidFill>
              <a:srgbClr val="FFFFFF"/>
            </a:solidFill>
            <a:ln w="9525">
              <a:noFill/>
              <a:miter lim="800000"/>
              <a:headEnd/>
              <a:tailEnd/>
            </a:ln>
          </p:spPr>
          <p:txBody>
            <a:bodyPr/>
            <a:lstStyle/>
            <a:p>
              <a:pPr algn="ctr" eaLnBrk="0" hangingPunct="0"/>
              <a:r>
                <a:rPr lang="en-US" sz="1200" b="1">
                  <a:latin typeface="Times New Roman" pitchFamily="18" charset="0"/>
                </a:rPr>
                <a:t>Failed:show()</a:t>
              </a:r>
              <a:endParaRPr lang="en-US"/>
            </a:p>
          </p:txBody>
        </p:sp>
        <p:sp>
          <p:nvSpPr>
            <p:cNvPr id="26654" name="Line 8"/>
            <p:cNvSpPr>
              <a:spLocks noChangeShapeType="1"/>
            </p:cNvSpPr>
            <p:nvPr/>
          </p:nvSpPr>
          <p:spPr bwMode="auto">
            <a:xfrm>
              <a:off x="2918" y="5409"/>
              <a:ext cx="1" cy="1080"/>
            </a:xfrm>
            <a:prstGeom prst="line">
              <a:avLst/>
            </a:prstGeom>
            <a:noFill/>
            <a:ln w="28575">
              <a:solidFill>
                <a:srgbClr val="000000"/>
              </a:solidFill>
              <a:round/>
              <a:headEnd/>
              <a:tailEnd/>
            </a:ln>
          </p:spPr>
          <p:txBody>
            <a:bodyPr/>
            <a:lstStyle/>
            <a:p>
              <a:endParaRPr lang="en-US"/>
            </a:p>
          </p:txBody>
        </p:sp>
        <p:sp>
          <p:nvSpPr>
            <p:cNvPr id="26655" name="Oval 7"/>
            <p:cNvSpPr>
              <a:spLocks noChangeArrowheads="1"/>
            </p:cNvSpPr>
            <p:nvPr/>
          </p:nvSpPr>
          <p:spPr bwMode="auto">
            <a:xfrm>
              <a:off x="2592" y="4947"/>
              <a:ext cx="600" cy="462"/>
            </a:xfrm>
            <a:prstGeom prst="ellipse">
              <a:avLst/>
            </a:prstGeom>
            <a:solidFill>
              <a:srgbClr val="FFFFFF"/>
            </a:solidFill>
            <a:ln w="19050">
              <a:solidFill>
                <a:srgbClr val="000000"/>
              </a:solidFill>
              <a:round/>
              <a:headEnd/>
              <a:tailEnd/>
            </a:ln>
          </p:spPr>
          <p:txBody>
            <a:bodyPr/>
            <a:lstStyle/>
            <a:p>
              <a:endParaRPr lang="en-US"/>
            </a:p>
          </p:txBody>
        </p:sp>
        <p:sp>
          <p:nvSpPr>
            <p:cNvPr id="26656" name="Line 6"/>
            <p:cNvSpPr>
              <a:spLocks noChangeShapeType="1"/>
            </p:cNvSpPr>
            <p:nvPr/>
          </p:nvSpPr>
          <p:spPr bwMode="auto">
            <a:xfrm>
              <a:off x="2917" y="6420"/>
              <a:ext cx="450" cy="309"/>
            </a:xfrm>
            <a:prstGeom prst="line">
              <a:avLst/>
            </a:prstGeom>
            <a:noFill/>
            <a:ln w="19050">
              <a:solidFill>
                <a:srgbClr val="000000"/>
              </a:solidFill>
              <a:round/>
              <a:headEnd/>
              <a:tailEnd/>
            </a:ln>
          </p:spPr>
          <p:txBody>
            <a:bodyPr/>
            <a:lstStyle/>
            <a:p>
              <a:endParaRPr lang="en-US"/>
            </a:p>
          </p:txBody>
        </p:sp>
        <p:sp>
          <p:nvSpPr>
            <p:cNvPr id="26657" name="Line 5"/>
            <p:cNvSpPr>
              <a:spLocks noChangeShapeType="1"/>
            </p:cNvSpPr>
            <p:nvPr/>
          </p:nvSpPr>
          <p:spPr bwMode="auto">
            <a:xfrm flipH="1">
              <a:off x="2527" y="6420"/>
              <a:ext cx="450" cy="309"/>
            </a:xfrm>
            <a:prstGeom prst="line">
              <a:avLst/>
            </a:prstGeom>
            <a:noFill/>
            <a:ln w="19050">
              <a:solidFill>
                <a:srgbClr val="000000"/>
              </a:solidFill>
              <a:round/>
              <a:headEnd/>
              <a:tailEnd/>
            </a:ln>
          </p:spPr>
          <p:txBody>
            <a:bodyPr/>
            <a:lstStyle/>
            <a:p>
              <a:endParaRPr lang="en-US"/>
            </a:p>
          </p:txBody>
        </p:sp>
        <p:sp>
          <p:nvSpPr>
            <p:cNvPr id="26658" name="Line 4"/>
            <p:cNvSpPr>
              <a:spLocks noChangeShapeType="1"/>
            </p:cNvSpPr>
            <p:nvPr/>
          </p:nvSpPr>
          <p:spPr bwMode="auto">
            <a:xfrm>
              <a:off x="2592" y="5649"/>
              <a:ext cx="900" cy="0"/>
            </a:xfrm>
            <a:prstGeom prst="line">
              <a:avLst/>
            </a:prstGeom>
            <a:noFill/>
            <a:ln w="19050">
              <a:solidFill>
                <a:srgbClr val="000000"/>
              </a:solidFill>
              <a:round/>
              <a:headEnd/>
              <a:tailEnd/>
            </a:ln>
          </p:spPr>
          <p:txBody>
            <a:bodyPr/>
            <a:lstStyle/>
            <a:p>
              <a:endParaRPr lang="en-US"/>
            </a:p>
          </p:txBody>
        </p:sp>
      </p:grpSp>
      <p:sp>
        <p:nvSpPr>
          <p:cNvPr id="26628" name="Rectangle 33"/>
          <p:cNvSpPr>
            <a:spLocks noChangeArrowheads="1"/>
          </p:cNvSpPr>
          <p:nvPr/>
        </p:nvSpPr>
        <p:spPr bwMode="auto">
          <a:xfrm>
            <a:off x="2214563" y="857250"/>
            <a:ext cx="4421187" cy="369888"/>
          </a:xfrm>
          <a:prstGeom prst="rect">
            <a:avLst/>
          </a:prstGeom>
          <a:noFill/>
          <a:ln w="9525">
            <a:noFill/>
            <a:miter lim="800000"/>
            <a:headEnd/>
            <a:tailEnd/>
          </a:ln>
        </p:spPr>
        <p:txBody>
          <a:bodyPr wrap="none">
            <a:spAutoFit/>
          </a:bodyPr>
          <a:lstStyle/>
          <a:p>
            <a:r>
              <a:rPr lang="en-US" b="1" u="sng"/>
              <a:t>Sequence Diagram For Administrator:-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643182"/>
            <a:ext cx="8305800" cy="1500190"/>
          </a:xfrm>
          <a:extLst>
            <a:ext uri="{909E8E84-426E-40DD-AFC4-6F175D3DCCD1}"/>
            <a:ext uri="{91240B29-F687-4F45-9708-019B960494DF}"/>
          </a:extLst>
        </p:spPr>
        <p:txBody>
          <a:bodyPr>
            <a:normAutofit fontScale="90000"/>
          </a:bodyPr>
          <a:lstStyle/>
          <a:p>
            <a:pPr eaLnBrk="1" fontAlgn="auto" hangingPunct="1">
              <a:spcAft>
                <a:spcPts val="0"/>
              </a:spcAft>
              <a:defRPr/>
            </a:pP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ER DIAGRAM</a:t>
            </a:r>
            <a:r>
              <a:rPr lang="en-US" dirty="0" smtClean="0"/>
              <a:t/>
            </a:r>
            <a:br>
              <a:rPr lang="en-US" dirty="0" smtClean="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xFfac"/>
          <p:cNvPicPr>
            <a:picLocks noChangeAspect="1" noChangeArrowheads="1"/>
          </p:cNvPicPr>
          <p:nvPr/>
        </p:nvPicPr>
        <p:blipFill>
          <a:blip r:embed="rId2"/>
          <a:srcRect/>
          <a:stretch>
            <a:fillRect/>
          </a:stretch>
        </p:blipFill>
        <p:spPr bwMode="auto">
          <a:xfrm>
            <a:off x="285750" y="714375"/>
            <a:ext cx="8643938" cy="5643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25"/>
            <a:ext cx="8229600" cy="1500188"/>
          </a:xfrm>
        </p:spPr>
        <p:txBody>
          <a:bodyPr>
            <a:normAutofit fontScale="90000"/>
          </a:bodyPr>
          <a:lstStyle/>
          <a:p>
            <a:pPr eaLnBrk="1" fontAlgn="auto" hangingPunct="1">
              <a:spcAft>
                <a:spcPts val="0"/>
              </a:spcAft>
              <a:defRPr/>
            </a:pPr>
            <a:r>
              <a:rPr lang="en-US" dirty="0" smtClean="0"/>
              <a:t/>
            </a:r>
            <a:br>
              <a:rPr lang="en-US" dirty="0" smtClean="0"/>
            </a:br>
            <a:r>
              <a:rPr lang="en-IN" dirty="0" smtClean="0"/>
              <a:t/>
            </a:r>
            <a:br>
              <a:rPr lang="en-IN" dirty="0" smtClean="0"/>
            </a:br>
            <a:r>
              <a:rPr lang="en-IN" dirty="0" smtClean="0"/>
              <a:t/>
            </a:r>
            <a:br>
              <a:rPr lang="en-IN" dirty="0" smtClean="0"/>
            </a:br>
            <a:r>
              <a:rPr lang="en-IN" dirty="0" smtClean="0"/>
              <a:t/>
            </a:r>
            <a:br>
              <a:rPr lang="en-IN" dirty="0" smtClean="0"/>
            </a:br>
            <a:r>
              <a:rPr lang="en-US" b="1" dirty="0" smtClean="0"/>
              <a:t>HOME PAGE</a:t>
            </a:r>
            <a:r>
              <a:rPr lang="en-IN" dirty="0" smtClean="0"/>
              <a:t/>
            </a:r>
            <a:br>
              <a:rPr lang="en-IN" dirty="0" smtClean="0"/>
            </a:br>
            <a:endParaRPr lang="en-IN" dirty="0"/>
          </a:p>
        </p:txBody>
      </p:sp>
      <p:pic>
        <p:nvPicPr>
          <p:cNvPr id="29699" name="Picture 4" descr="instructor table"/>
          <p:cNvPicPr>
            <a:picLocks noChangeAspect="1" noChangeArrowheads="1"/>
          </p:cNvPicPr>
          <p:nvPr/>
        </p:nvPicPr>
        <p:blipFill>
          <a:blip r:embed="rId2"/>
          <a:srcRect/>
          <a:stretch>
            <a:fillRect/>
          </a:stretch>
        </p:blipFill>
        <p:spPr bwMode="auto">
          <a:xfrm>
            <a:off x="428625" y="1285875"/>
            <a:ext cx="8286750" cy="52990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u="sng" dirty="0" smtClean="0"/>
              <a:t/>
            </a:r>
            <a:br>
              <a:rPr lang="en-US" b="1" u="sng" dirty="0" smtClean="0"/>
            </a:br>
            <a:r>
              <a:rPr lang="en-US" b="1" u="sng" dirty="0" smtClean="0"/>
              <a:t/>
            </a:r>
            <a:br>
              <a:rPr lang="en-US" b="1" u="sng" dirty="0" smtClean="0"/>
            </a:br>
            <a:r>
              <a:rPr lang="en-US" b="1" u="sng" dirty="0" smtClean="0"/>
              <a:t>SCREEN SHOTS</a:t>
            </a:r>
            <a:br>
              <a:rPr lang="en-US" b="1" u="sng" dirty="0" smtClean="0"/>
            </a:br>
            <a:r>
              <a:rPr lang="en-US" b="1" dirty="0" smtClean="0"/>
              <a:t>CUSTOMER ENQUIRY PAGE</a:t>
            </a:r>
            <a:r>
              <a:rPr lang="en-IN" dirty="0"/>
              <a:t/>
            </a:r>
            <a:br>
              <a:rPr lang="en-IN" dirty="0"/>
            </a:br>
            <a:endParaRPr lang="en-IN" dirty="0"/>
          </a:p>
        </p:txBody>
      </p:sp>
      <p:pic>
        <p:nvPicPr>
          <p:cNvPr id="30723" name="Picture 4" descr="instructor table"/>
          <p:cNvPicPr>
            <a:picLocks noChangeAspect="1" noChangeArrowheads="1"/>
          </p:cNvPicPr>
          <p:nvPr/>
        </p:nvPicPr>
        <p:blipFill>
          <a:blip r:embed="rId2"/>
          <a:srcRect/>
          <a:stretch>
            <a:fillRect/>
          </a:stretch>
        </p:blipFill>
        <p:spPr bwMode="auto">
          <a:xfrm>
            <a:off x="357188" y="1500188"/>
            <a:ext cx="8358187" cy="50006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t>REGISTER NEW USER PAGE</a:t>
            </a:r>
            <a:r>
              <a:rPr lang="en-IN" dirty="0"/>
              <a:t/>
            </a:r>
            <a:br>
              <a:rPr lang="en-IN" dirty="0"/>
            </a:br>
            <a:endParaRPr lang="en-IN" dirty="0"/>
          </a:p>
        </p:txBody>
      </p:sp>
      <p:pic>
        <p:nvPicPr>
          <p:cNvPr id="31747" name="Picture 4" descr="ksls"/>
          <p:cNvPicPr>
            <a:picLocks noChangeAspect="1" noChangeArrowheads="1"/>
          </p:cNvPicPr>
          <p:nvPr/>
        </p:nvPicPr>
        <p:blipFill>
          <a:blip r:embed="rId2"/>
          <a:srcRect/>
          <a:stretch>
            <a:fillRect/>
          </a:stretch>
        </p:blipFill>
        <p:spPr bwMode="auto">
          <a:xfrm>
            <a:off x="571500" y="1428750"/>
            <a:ext cx="8072438" cy="49291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500063"/>
            <a:ext cx="8229600" cy="1143000"/>
          </a:xfrm>
        </p:spPr>
        <p:txBody>
          <a:bodyPr>
            <a:normAutofit fontScale="90000"/>
          </a:bodyPr>
          <a:lstStyle/>
          <a:p>
            <a:pPr eaLnBrk="1" fontAlgn="auto" hangingPunct="1">
              <a:spcAft>
                <a:spcPts val="0"/>
              </a:spcAft>
              <a:defRPr/>
            </a:pPr>
            <a:r>
              <a:rPr lang="en-US" b="1" dirty="0" smtClean="0"/>
              <a:t>VIEW EQUIPMENT DETAIL PAGE</a:t>
            </a:r>
            <a:r>
              <a:rPr lang="en-IN" dirty="0"/>
              <a:t/>
            </a:r>
            <a:br>
              <a:rPr lang="en-IN" dirty="0"/>
            </a:br>
            <a:endParaRPr lang="en-IN" dirty="0"/>
          </a:p>
        </p:txBody>
      </p:sp>
      <p:pic>
        <p:nvPicPr>
          <p:cNvPr id="32771" name="Picture 4" descr="instructor table"/>
          <p:cNvPicPr>
            <a:picLocks noChangeAspect="1" noChangeArrowheads="1"/>
          </p:cNvPicPr>
          <p:nvPr/>
        </p:nvPicPr>
        <p:blipFill>
          <a:blip r:embed="rId2"/>
          <a:srcRect/>
          <a:stretch>
            <a:fillRect/>
          </a:stretch>
        </p:blipFill>
        <p:spPr bwMode="auto">
          <a:xfrm>
            <a:off x="428625" y="1428750"/>
            <a:ext cx="8286750" cy="50720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2"/>
          <p:cNvSpPr>
            <a:spLocks noGrp="1"/>
          </p:cNvSpPr>
          <p:nvPr>
            <p:ph type="title"/>
          </p:nvPr>
        </p:nvSpPr>
        <p:spPr/>
        <p:txBody>
          <a:bodyPr/>
          <a:lstStyle/>
          <a:p>
            <a:r>
              <a:rPr lang="en-US" b="1" smtClean="0"/>
              <a:t>ADD EQUIPMENT DETAIL PAGE </a:t>
            </a:r>
            <a:r>
              <a:rPr lang="en-US" smtClean="0"/>
              <a:t/>
            </a:r>
            <a:br>
              <a:rPr lang="en-US" smtClean="0"/>
            </a:br>
            <a:endParaRPr lang="en-IN" smtClean="0"/>
          </a:p>
        </p:txBody>
      </p:sp>
      <p:pic>
        <p:nvPicPr>
          <p:cNvPr id="33795" name="Picture 4" descr="ksls"/>
          <p:cNvPicPr>
            <a:picLocks noChangeAspect="1" noChangeArrowheads="1"/>
          </p:cNvPicPr>
          <p:nvPr/>
        </p:nvPicPr>
        <p:blipFill>
          <a:blip r:embed="rId2"/>
          <a:srcRect/>
          <a:stretch>
            <a:fillRect/>
          </a:stretch>
        </p:blipFill>
        <p:spPr bwMode="auto">
          <a:xfrm>
            <a:off x="428625" y="1214438"/>
            <a:ext cx="8072438" cy="50720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704850"/>
            <a:ext cx="8229600" cy="795338"/>
          </a:xfrm>
        </p:spPr>
        <p:txBody>
          <a:bodyPr/>
          <a:lstStyle/>
          <a:p>
            <a:pPr eaLnBrk="1" hangingPunct="1"/>
            <a:r>
              <a:rPr lang="en-US" b="1" smtClean="0"/>
              <a:t>DEVELOPER</a:t>
            </a:r>
          </a:p>
        </p:txBody>
      </p:sp>
      <p:sp>
        <p:nvSpPr>
          <p:cNvPr id="7171" name="Content Placeholder 2"/>
          <p:cNvSpPr>
            <a:spLocks noGrp="1"/>
          </p:cNvSpPr>
          <p:nvPr>
            <p:ph idx="1"/>
          </p:nvPr>
        </p:nvSpPr>
        <p:spPr>
          <a:xfrm>
            <a:off x="457200" y="1643063"/>
            <a:ext cx="8229600" cy="2071687"/>
          </a:xfrm>
        </p:spPr>
        <p:txBody>
          <a:bodyPr/>
          <a:lstStyle/>
          <a:p>
            <a:pPr eaLnBrk="1" hangingPunct="1">
              <a:buFont typeface="Wingdings 2" pitchFamily="18" charset="2"/>
              <a:buNone/>
            </a:pPr>
            <a:r>
              <a:rPr lang="en-US" sz="3200" b="1" smtClean="0">
                <a:latin typeface="Times New Roman" pitchFamily="18" charset="0"/>
                <a:cs typeface="Times New Roman" pitchFamily="18" charset="0"/>
              </a:rPr>
              <a:t>AAAAAAAAAA (111CSE111111) </a:t>
            </a:r>
          </a:p>
          <a:p>
            <a:pPr eaLnBrk="1" hangingPunct="1">
              <a:buFont typeface="Wingdings 2" pitchFamily="18" charset="2"/>
              <a:buNone/>
            </a:pPr>
            <a:r>
              <a:rPr lang="en-US" sz="3200" b="1" smtClean="0">
                <a:latin typeface="Times New Roman" pitchFamily="18" charset="0"/>
                <a:cs typeface="Times New Roman" pitchFamily="18" charset="0"/>
              </a:rPr>
              <a:t>BBBBBBBBBB   (222CSE222222)</a:t>
            </a:r>
            <a:endParaRPr lang="en-US" sz="3200" smtClean="0">
              <a:latin typeface="Times New Roman" pitchFamily="18" charset="0"/>
              <a:cs typeface="Times New Roman" pitchFamily="18" charset="0"/>
            </a:endParaRPr>
          </a:p>
          <a:p>
            <a:pPr eaLnBrk="1" hangingPunct="1"/>
            <a:endParaRPr lang="en-US" smtClean="0"/>
          </a:p>
          <a:p>
            <a:pPr eaLnBrk="1" hangingPunct="1"/>
            <a:endParaRPr lang="en-US" smtClean="0"/>
          </a:p>
          <a:p>
            <a:pPr eaLnBrk="1" hangingPunct="1"/>
            <a:endParaRPr lang="en-US" smtClean="0"/>
          </a:p>
        </p:txBody>
      </p:sp>
      <p:pic>
        <p:nvPicPr>
          <p:cNvPr id="7172" name="Picture 5" descr="State of Software Security for Developers | Veracode"/>
          <p:cNvPicPr>
            <a:picLocks noChangeAspect="1" noChangeArrowheads="1"/>
          </p:cNvPicPr>
          <p:nvPr/>
        </p:nvPicPr>
        <p:blipFill>
          <a:blip r:embed="rId2"/>
          <a:srcRect/>
          <a:stretch>
            <a:fillRect/>
          </a:stretch>
        </p:blipFill>
        <p:spPr bwMode="auto">
          <a:xfrm>
            <a:off x="642938" y="4000500"/>
            <a:ext cx="7858125" cy="2571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t> </a:t>
            </a:r>
            <a:r>
              <a:rPr lang="en-IN" dirty="0"/>
              <a:t/>
            </a:r>
            <a:br>
              <a:rPr lang="en-IN" dirty="0"/>
            </a:br>
            <a:r>
              <a:rPr lang="en-US" b="1" dirty="0" smtClean="0"/>
              <a:t>ADD NEW PLAN</a:t>
            </a:r>
            <a:r>
              <a:rPr lang="en-IN" dirty="0"/>
              <a:t/>
            </a:r>
            <a:br>
              <a:rPr lang="en-IN" dirty="0"/>
            </a:br>
            <a:endParaRPr lang="en-IN" dirty="0"/>
          </a:p>
        </p:txBody>
      </p:sp>
      <p:pic>
        <p:nvPicPr>
          <p:cNvPr id="34819" name="Picture 4" descr="instructor table"/>
          <p:cNvPicPr>
            <a:picLocks noChangeAspect="1" noChangeArrowheads="1"/>
          </p:cNvPicPr>
          <p:nvPr/>
        </p:nvPicPr>
        <p:blipFill>
          <a:blip r:embed="rId2"/>
          <a:srcRect/>
          <a:stretch>
            <a:fillRect/>
          </a:stretch>
        </p:blipFill>
        <p:spPr bwMode="auto">
          <a:xfrm>
            <a:off x="428625" y="1357313"/>
            <a:ext cx="8358188" cy="51276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a:t>CONCLUSION &amp; FUTURE SCOPE</a:t>
            </a:r>
            <a:r>
              <a:rPr lang="en-IN" dirty="0"/>
              <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pPr marL="274320" indent="-274320" eaLnBrk="1" fontAlgn="auto" hangingPunct="1">
              <a:spcAft>
                <a:spcPts val="0"/>
              </a:spcAft>
              <a:buClr>
                <a:schemeClr val="accent3"/>
              </a:buClr>
              <a:buFont typeface="Wingdings 2"/>
              <a:buNone/>
              <a:defRPr/>
            </a:pPr>
            <a:r>
              <a:rPr lang="en-US" b="1" dirty="0"/>
              <a:t> </a:t>
            </a:r>
            <a:endParaRPr lang="en-IN" dirty="0"/>
          </a:p>
          <a:p>
            <a:pPr>
              <a:buFont typeface="Wingdings 2" pitchFamily="18" charset="2"/>
              <a:buNone/>
              <a:defRPr/>
            </a:pPr>
            <a:r>
              <a:rPr lang="en-US" b="1" u="sng" dirty="0" smtClean="0"/>
              <a:t>FUTURE SCOPE</a:t>
            </a:r>
            <a:endParaRPr lang="en-US" dirty="0" smtClean="0"/>
          </a:p>
          <a:p>
            <a:pPr>
              <a:defRPr/>
            </a:pPr>
            <a:r>
              <a:rPr lang="en-US" dirty="0"/>
              <a:t>This</a:t>
            </a:r>
            <a:r>
              <a:rPr lang="en-US" b="1" dirty="0"/>
              <a:t> </a:t>
            </a:r>
            <a:r>
              <a:rPr lang="en-US" dirty="0"/>
              <a:t>web application involves almost all the features of the </a:t>
            </a:r>
            <a:r>
              <a:rPr lang="en-US" dirty="0" smtClean="0"/>
              <a:t>online </a:t>
            </a:r>
            <a:r>
              <a:rPr lang="en-US" dirty="0"/>
              <a:t>management. The future implementation will be online help for the customers and chatting with website administrator</a:t>
            </a:r>
            <a:r>
              <a:rPr lang="en-US" dirty="0" smtClean="0"/>
              <a:t>.</a:t>
            </a:r>
          </a:p>
          <a:p>
            <a:pPr>
              <a:defRPr/>
            </a:pPr>
            <a:endParaRPr lang="en-US" dirty="0" smtClean="0"/>
          </a:p>
          <a:p>
            <a:pPr>
              <a:buFont typeface="Wingdings 2" pitchFamily="18" charset="2"/>
              <a:buNone/>
              <a:defRPr/>
            </a:pPr>
            <a:r>
              <a:rPr lang="en-US" b="1" u="sng" dirty="0" smtClean="0"/>
              <a:t>CONCLUSION</a:t>
            </a:r>
            <a:endParaRPr lang="en-US" dirty="0" smtClean="0"/>
          </a:p>
          <a:p>
            <a:pPr>
              <a:defRPr/>
            </a:pPr>
            <a:r>
              <a:rPr lang="en-US" dirty="0"/>
              <a:t>The project entitled </a:t>
            </a:r>
            <a:r>
              <a:rPr lang="en-US" dirty="0" smtClean="0"/>
              <a:t>“Gym </a:t>
            </a:r>
            <a:r>
              <a:rPr lang="en-US" dirty="0"/>
              <a:t>Management System” is developed using </a:t>
            </a:r>
            <a:r>
              <a:rPr lang="en-US" dirty="0" smtClean="0"/>
              <a:t>HTML,CSS and JavaScript </a:t>
            </a:r>
            <a:r>
              <a:rPr lang="en-US" dirty="0"/>
              <a:t>as front end and </a:t>
            </a:r>
            <a:r>
              <a:rPr lang="en-US" dirty="0" smtClean="0"/>
              <a:t>PHP , MYSQL database </a:t>
            </a:r>
            <a:r>
              <a:rPr lang="en-US" dirty="0"/>
              <a:t>in back end to computerize the process of </a:t>
            </a:r>
            <a:r>
              <a:rPr lang="en-US" dirty="0" smtClean="0"/>
              <a:t>gym </a:t>
            </a:r>
            <a:r>
              <a:rPr lang="en-US" dirty="0"/>
              <a:t>management. This project covers only the basic features required.</a:t>
            </a:r>
            <a:endParaRPr lang="en-IN" dirty="0"/>
          </a:p>
          <a:p>
            <a:pPr marL="0" indent="0">
              <a:buFont typeface="Wingdings 2" pitchFamily="18" charset="2"/>
              <a:buNone/>
              <a:defRPr/>
            </a:pPr>
            <a:r>
              <a:rPr lang="en-US" dirty="0"/>
              <a:t> </a:t>
            </a:r>
            <a:endParaRPr lang="en-IN" dirty="0"/>
          </a:p>
          <a:p>
            <a:pPr>
              <a:defRPr/>
            </a:pPr>
            <a:endParaRPr lang="en-US" dirty="0" smtClean="0"/>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428625"/>
            <a:ext cx="8229600" cy="1214438"/>
          </a:xfrm>
        </p:spPr>
        <p:txBody>
          <a:bodyPr/>
          <a:lstStyle/>
          <a:p>
            <a:r>
              <a:rPr lang="en-US" sz="4000" b="1" smtClean="0"/>
              <a:t>BIBLIOGRAPHY</a:t>
            </a:r>
            <a:r>
              <a:rPr lang="en-US" smtClean="0"/>
              <a:t/>
            </a:r>
            <a:br>
              <a:rPr lang="en-US" smtClean="0"/>
            </a:br>
            <a:endParaRPr lang="en-US" smtClean="0"/>
          </a:p>
        </p:txBody>
      </p:sp>
      <p:sp>
        <p:nvSpPr>
          <p:cNvPr id="34819" name="Content Placeholder 2"/>
          <p:cNvSpPr>
            <a:spLocks noGrp="1"/>
          </p:cNvSpPr>
          <p:nvPr>
            <p:ph idx="1"/>
          </p:nvPr>
        </p:nvSpPr>
        <p:spPr>
          <a:xfrm>
            <a:off x="457200" y="857250"/>
            <a:ext cx="8229600" cy="5467350"/>
          </a:xfrm>
        </p:spPr>
        <p:txBody>
          <a:bodyPr/>
          <a:lstStyle/>
          <a:p>
            <a:pPr marL="274320" indent="-274320" eaLnBrk="1" fontAlgn="auto" hangingPunct="1">
              <a:spcAft>
                <a:spcPts val="0"/>
              </a:spcAft>
              <a:buClr>
                <a:schemeClr val="accent3"/>
              </a:buClr>
              <a:buFont typeface="Wingdings 2" pitchFamily="18" charset="2"/>
              <a:buNone/>
              <a:defRPr/>
            </a:pPr>
            <a:r>
              <a:rPr lang="en-US" sz="2000" b="1" dirty="0" smtClean="0"/>
              <a:t>FOR PHP INSTALLATION </a:t>
            </a:r>
            <a:endParaRPr lang="en-IN" sz="2000" dirty="0" smtClean="0"/>
          </a:p>
          <a:p>
            <a:pPr marL="274320" indent="-274320" eaLnBrk="1" fontAlgn="auto" hangingPunct="1">
              <a:spcAft>
                <a:spcPts val="0"/>
              </a:spcAft>
              <a:buClr>
                <a:schemeClr val="accent3"/>
              </a:buClr>
              <a:buFont typeface="Wingdings 2"/>
              <a:buChar char=""/>
              <a:defRPr/>
            </a:pPr>
            <a:r>
              <a:rPr lang="en-US" sz="2000" u="sng" dirty="0" smtClean="0"/>
              <a:t>www.php.net</a:t>
            </a:r>
            <a:r>
              <a:rPr lang="en-US" sz="2000" dirty="0" smtClean="0"/>
              <a:t> </a:t>
            </a:r>
            <a:endParaRPr lang="en-IN" sz="2000" dirty="0" smtClean="0"/>
          </a:p>
          <a:p>
            <a:pPr marL="274320" indent="-274320" eaLnBrk="1" fontAlgn="auto" hangingPunct="1">
              <a:spcAft>
                <a:spcPts val="0"/>
              </a:spcAft>
              <a:buClr>
                <a:schemeClr val="accent3"/>
              </a:buClr>
              <a:buFont typeface="Wingdings 2" pitchFamily="18" charset="2"/>
              <a:buNone/>
              <a:defRPr/>
            </a:pPr>
            <a:r>
              <a:rPr lang="en-US" sz="2000" b="1" dirty="0" smtClean="0"/>
              <a:t>FOR DEPLOYMENT AND PACKING ON SERVER </a:t>
            </a:r>
            <a:endParaRPr lang="en-IN" sz="2000" dirty="0" smtClean="0"/>
          </a:p>
          <a:p>
            <a:pPr marL="274320" indent="-274320" eaLnBrk="1" fontAlgn="auto" hangingPunct="1">
              <a:spcAft>
                <a:spcPts val="0"/>
              </a:spcAft>
              <a:buClr>
                <a:schemeClr val="accent3"/>
              </a:buClr>
              <a:buFont typeface="Wingdings 2"/>
              <a:buChar char=""/>
              <a:defRPr/>
            </a:pPr>
            <a:r>
              <a:rPr lang="en-US" sz="2000" u="sng" dirty="0" smtClean="0">
                <a:solidFill>
                  <a:srgbClr val="FF0000"/>
                </a:solidFill>
                <a:hlinkClick r:id="rId2"/>
              </a:rPr>
              <a:t>www.developer.com</a:t>
            </a:r>
            <a:endParaRPr lang="en-IN" sz="2000" dirty="0" smtClean="0">
              <a:solidFill>
                <a:srgbClr val="FF0000"/>
              </a:solidFill>
            </a:endParaRPr>
          </a:p>
          <a:p>
            <a:pPr marL="274320" indent="-274320" eaLnBrk="1" fontAlgn="auto" hangingPunct="1">
              <a:spcAft>
                <a:spcPts val="0"/>
              </a:spcAft>
              <a:buClr>
                <a:schemeClr val="accent3"/>
              </a:buClr>
              <a:buFont typeface="Wingdings 2"/>
              <a:buChar char=""/>
              <a:defRPr/>
            </a:pPr>
            <a:r>
              <a:rPr lang="en-US" sz="2000" u="sng" dirty="0" smtClean="0">
                <a:solidFill>
                  <a:srgbClr val="FF0000"/>
                </a:solidFill>
                <a:hlinkClick r:id="rId3"/>
              </a:rPr>
              <a:t>www.15seconds.com</a:t>
            </a:r>
            <a:endParaRPr lang="en-IN" sz="2000" dirty="0" smtClean="0">
              <a:solidFill>
                <a:srgbClr val="FF0000"/>
              </a:solidFill>
            </a:endParaRPr>
          </a:p>
          <a:p>
            <a:pPr marL="274320" indent="-274320" eaLnBrk="1" fontAlgn="auto" hangingPunct="1">
              <a:spcAft>
                <a:spcPts val="0"/>
              </a:spcAft>
              <a:buClr>
                <a:schemeClr val="accent3"/>
              </a:buClr>
              <a:buFont typeface="Wingdings 2" pitchFamily="18" charset="2"/>
              <a:buNone/>
              <a:defRPr/>
            </a:pPr>
            <a:r>
              <a:rPr lang="en-US" sz="2000" dirty="0" smtClean="0"/>
              <a:t> </a:t>
            </a:r>
            <a:endParaRPr lang="en-IN" sz="2000" dirty="0" smtClean="0"/>
          </a:p>
          <a:p>
            <a:pPr marL="274320" indent="-274320" eaLnBrk="1" fontAlgn="auto" hangingPunct="1">
              <a:spcAft>
                <a:spcPts val="0"/>
              </a:spcAft>
              <a:buClr>
                <a:schemeClr val="accent3"/>
              </a:buClr>
              <a:buFont typeface="Wingdings 2"/>
              <a:buChar char=""/>
              <a:defRPr/>
            </a:pPr>
            <a:r>
              <a:rPr lang="en-US" sz="2000" b="1" dirty="0" smtClean="0"/>
              <a:t>FOR MYSQL </a:t>
            </a:r>
            <a:endParaRPr lang="en-IN" sz="2000" dirty="0" smtClean="0"/>
          </a:p>
          <a:p>
            <a:pPr marL="274320" indent="-274320" eaLnBrk="1" fontAlgn="auto" hangingPunct="1">
              <a:spcAft>
                <a:spcPts val="0"/>
              </a:spcAft>
              <a:buClr>
                <a:schemeClr val="accent3"/>
              </a:buClr>
              <a:buFont typeface="Wingdings 2"/>
              <a:buChar char=""/>
              <a:defRPr/>
            </a:pPr>
            <a:r>
              <a:rPr lang="en-US" sz="2000" u="sng" dirty="0" smtClean="0">
                <a:hlinkClick r:id="rId4"/>
              </a:rPr>
              <a:t>www.mysql.com</a:t>
            </a:r>
            <a:endParaRPr lang="en-IN" sz="2000" dirty="0" smtClean="0"/>
          </a:p>
          <a:p>
            <a:pPr marL="274320" indent="-274320" eaLnBrk="1" fontAlgn="auto" hangingPunct="1">
              <a:spcAft>
                <a:spcPts val="0"/>
              </a:spcAft>
              <a:buClr>
                <a:schemeClr val="accent3"/>
              </a:buClr>
              <a:buFont typeface="Wingdings 2"/>
              <a:buChar char=""/>
              <a:defRPr/>
            </a:pPr>
            <a:r>
              <a:rPr lang="en-US" sz="2000" dirty="0" smtClean="0"/>
              <a:t> </a:t>
            </a:r>
            <a:endParaRPr lang="en-IN" sz="2000" dirty="0" smtClean="0"/>
          </a:p>
          <a:p>
            <a:pPr marL="274320" indent="-274320" eaLnBrk="1" fontAlgn="auto" hangingPunct="1">
              <a:spcAft>
                <a:spcPts val="0"/>
              </a:spcAft>
              <a:buClr>
                <a:schemeClr val="accent3"/>
              </a:buClr>
              <a:buFont typeface="Wingdings 2"/>
              <a:buChar char=""/>
              <a:defRPr/>
            </a:pPr>
            <a:r>
              <a:rPr lang="en-US" sz="2000" b="1" dirty="0" smtClean="0"/>
              <a:t>FOR PHP,CSS,APACHE </a:t>
            </a:r>
          </a:p>
          <a:p>
            <a:pPr marL="274320" indent="-274320" eaLnBrk="1" fontAlgn="auto" hangingPunct="1">
              <a:spcAft>
                <a:spcPts val="0"/>
              </a:spcAft>
              <a:buClr>
                <a:schemeClr val="accent3"/>
              </a:buClr>
              <a:buFont typeface="Wingdings 2"/>
              <a:buChar char=""/>
              <a:defRPr/>
            </a:pPr>
            <a:r>
              <a:rPr lang="en-US" sz="2000" b="1" dirty="0" smtClean="0">
                <a:hlinkClick r:id="rId5"/>
              </a:rPr>
              <a:t>www.w3schools.com</a:t>
            </a:r>
            <a:endParaRPr lang="en-IN" sz="2000" dirty="0" smtClean="0"/>
          </a:p>
          <a:p>
            <a:pPr marL="274320" indent="-274320" eaLnBrk="1" fontAlgn="auto" hangingPunct="1">
              <a:spcAft>
                <a:spcPts val="0"/>
              </a:spcAft>
              <a:buClr>
                <a:schemeClr val="accent3"/>
              </a:buClr>
              <a:buFont typeface="Wingdings 2"/>
              <a:buChar char=""/>
              <a:defRPr/>
            </a:pPr>
            <a:r>
              <a:rPr lang="en-US" sz="2000" u="sng" dirty="0" smtClean="0">
                <a:hlinkClick r:id="rId6"/>
              </a:rPr>
              <a:t>www.php.net</a:t>
            </a:r>
            <a:endParaRPr lang="en-IN" sz="2000" dirty="0" smtClean="0"/>
          </a:p>
          <a:p>
            <a:pPr marL="274320" indent="-274320" eaLnBrk="1" fontAlgn="auto" hangingPunct="1">
              <a:spcAft>
                <a:spcPts val="0"/>
              </a:spcAft>
              <a:buClr>
                <a:schemeClr val="accent3"/>
              </a:buClr>
              <a:buFont typeface="Wingdings 2"/>
              <a:buChar char=""/>
              <a:defRPr/>
            </a:pPr>
            <a:r>
              <a:rPr lang="en-US" sz="2000" u="sng" dirty="0" smtClean="0">
                <a:hlinkClick r:id="rId7"/>
              </a:rPr>
              <a:t>www.javatpoint.com</a:t>
            </a:r>
            <a:endParaRPr lang="en-IN" sz="2000" dirty="0" smtClean="0"/>
          </a:p>
          <a:p>
            <a:pPr marL="274320" indent="-274320" eaLnBrk="1" fontAlgn="auto" hangingPunct="1">
              <a:spcAft>
                <a:spcPts val="0"/>
              </a:spcAft>
              <a:buClr>
                <a:schemeClr val="accent3"/>
              </a:buClr>
              <a:buFont typeface="Wingdings 2"/>
              <a:buChar char=""/>
              <a:defRPr/>
            </a:pPr>
            <a:r>
              <a:rPr lang="en-US" sz="2000" u="sng" dirty="0" smtClean="0">
                <a:hlinkClick r:id="rId8"/>
              </a:rPr>
              <a:t>www.apache.org</a:t>
            </a:r>
            <a:endParaRPr lang="en-IN" sz="2000" dirty="0" smtClean="0"/>
          </a:p>
          <a:p>
            <a:pPr>
              <a:defRPr/>
            </a:pPr>
            <a:endParaRPr lang="en-US"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88" y="2643188"/>
            <a:ext cx="7572375" cy="1500187"/>
          </a:xfrm>
          <a:solidFill>
            <a:schemeClr val="bg2">
              <a:lumMod val="50000"/>
            </a:schemeClr>
          </a:solidFill>
        </p:spPr>
        <p:txBody>
          <a:bodyPr/>
          <a:lstStyle/>
          <a:p>
            <a:pPr algn="ctr">
              <a:buFont typeface="Wingdings" pitchFamily="2" charset="2"/>
              <a:buChar char="v"/>
              <a:defRPr/>
            </a:pPr>
            <a:r>
              <a:rPr lang="en-US" sz="7200" b="1" i="1" dirty="0" smtClean="0">
                <a:latin typeface="Freestyle Script" pitchFamily="66" charset="0"/>
              </a:rPr>
              <a:t>THANKYOU</a:t>
            </a:r>
            <a:endParaRPr lang="en-US" sz="7200" b="1" i="1" dirty="0">
              <a:latin typeface="Freestyle Script"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0 0 L 0.36042 0.40625 L 0.35 0.40463 L 0.17431 0.28056 " pathEditMode="relative" ptsTypes="AAAA">
                                      <p:cBhvr>
                                        <p:cTn id="6" dur="2000" fill="hold"/>
                                        <p:tgtEl>
                                          <p:spTgt spid="3">
                                            <p:bg/>
                                          </p:spTgt>
                                        </p:tgtEl>
                                        <p:attrNameLst>
                                          <p:attrName>ppt_x</p:attrName>
                                          <p:attrName>ppt_y</p:attrName>
                                        </p:attrNameLst>
                                      </p:cBhvr>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grpId="0" nodeType="clickEffect">
                                  <p:stCondLst>
                                    <p:cond delay="0"/>
                                  </p:stCondLst>
                                  <p:childTnLst>
                                    <p:animMotion origin="layout" path="M 0 0 L 0.36042 0.40625 L 0.35 0.40463 L 0.17431 0.28056 " pathEditMode="relative" ptsTypes="AAAA">
                                      <p:cBhvr>
                                        <p:cTn id="10" dur="2000" fill="hold"/>
                                        <p:tgtEl>
                                          <p:spTgt spid="3">
                                            <p:txEl>
                                              <p:pRg st="0" end="0"/>
                                            </p:txEl>
                                          </p:spTgt>
                                        </p:tgtEl>
                                        <p:attrNameLst>
                                          <p:attrName>ppt_x</p:attrName>
                                          <p:attrName>ppt_y</p:attrName>
                                        </p:attrNameLst>
                                      </p:cBhvr>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49" presetClass="path" presetSubtype="0" accel="50000" decel="50000" fill="hold" grpId="1" nodeType="clickEffect">
                                  <p:stCondLst>
                                    <p:cond delay="0"/>
                                  </p:stCondLst>
                                  <p:childTnLst>
                                    <p:animMotion origin="layout" path="M 0 0  L 0.25 0.33333  E" pathEditMode="relative" ptsTypes="">
                                      <p:cBhvr>
                                        <p:cTn id="14" dur="2000" fill="hold"/>
                                        <p:tgtEl>
                                          <p:spTgt spid="3">
                                            <p:bg/>
                                          </p:spTgt>
                                        </p:tgtEl>
                                        <p:attrNameLst>
                                          <p:attrName>ppt_x</p:attrName>
                                          <p:attrName>ppt_y</p:attrName>
                                        </p:attrNameLst>
                                      </p:cBhvr>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49" presetClass="path" presetSubtype="0" accel="50000" decel="50000" fill="hold" grpId="1" nodeType="clickEffect">
                                  <p:stCondLst>
                                    <p:cond delay="0"/>
                                  </p:stCondLst>
                                  <p:childTnLst>
                                    <p:animMotion origin="layout" path="M 0 0  L 0.25 0.33333  E" pathEditMode="relative" ptsTypes="">
                                      <p:cBhvr>
                                        <p:cTn id="18" dur="2000" fill="hold"/>
                                        <p:tgtEl>
                                          <p:spTgt spid="3">
                                            <p:txEl>
                                              <p:pRg st="0" end="0"/>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3" grpI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t>ABSTRACT</a:t>
            </a:r>
            <a:r>
              <a:rPr lang="en-IN" dirty="0"/>
              <a:t/>
            </a:r>
            <a:br>
              <a:rPr lang="en-IN" dirty="0"/>
            </a:br>
            <a:endParaRPr lang="en-IN" dirty="0"/>
          </a:p>
        </p:txBody>
      </p:sp>
      <p:sp>
        <p:nvSpPr>
          <p:cNvPr id="3" name="Content Placeholder 2"/>
          <p:cNvSpPr>
            <a:spLocks noGrp="1"/>
          </p:cNvSpPr>
          <p:nvPr>
            <p:ph idx="1"/>
          </p:nvPr>
        </p:nvSpPr>
        <p:spPr/>
        <p:txBody>
          <a:bodyPr>
            <a:normAutofit/>
          </a:bodyPr>
          <a:lstStyle/>
          <a:p>
            <a:pPr marL="640080" lvl="1" indent="-246888" eaLnBrk="1" fontAlgn="auto" hangingPunct="1">
              <a:spcAft>
                <a:spcPts val="0"/>
              </a:spcAft>
              <a:buFont typeface="Wingdings 2"/>
              <a:buNone/>
              <a:defRPr/>
            </a:pPr>
            <a:r>
              <a:rPr lang="en-US" b="1" dirty="0"/>
              <a:t>OBJECTIVE:</a:t>
            </a:r>
            <a:endParaRPr lang="en-IN" dirty="0"/>
          </a:p>
          <a:p>
            <a:pPr>
              <a:defRPr/>
            </a:pPr>
            <a:r>
              <a:rPr lang="en-US" b="1" dirty="0"/>
              <a:t> </a:t>
            </a:r>
            <a:r>
              <a:rPr lang="en-US" dirty="0"/>
              <a:t>This </a:t>
            </a:r>
            <a:r>
              <a:rPr lang="en-US" dirty="0" smtClean="0"/>
              <a:t>Gym </a:t>
            </a:r>
            <a:r>
              <a:rPr lang="en-US" dirty="0"/>
              <a:t>Management project deals with an </a:t>
            </a:r>
            <a:r>
              <a:rPr lang="en-US" dirty="0" smtClean="0"/>
              <a:t>online system </a:t>
            </a:r>
            <a:r>
              <a:rPr lang="en-US" dirty="0"/>
              <a:t>designed for management of customers , enquiries , equipments and payment.</a:t>
            </a:r>
            <a:endParaRPr lang="en-IN" dirty="0"/>
          </a:p>
          <a:p>
            <a:pPr>
              <a:defRPr/>
            </a:pPr>
            <a:r>
              <a:rPr lang="en-US" dirty="0"/>
              <a:t>The current system is manual and it is time-consuming. It is also cost-ineffective, and the average return is low and </a:t>
            </a:r>
            <a:r>
              <a:rPr lang="en-US" dirty="0" smtClean="0"/>
              <a:t>diminishing</a:t>
            </a:r>
          </a:p>
          <a:p>
            <a:pPr>
              <a:defRPr/>
            </a:pPr>
            <a:r>
              <a:rPr lang="en-US" dirty="0"/>
              <a:t>This software helps to easy management of  gym such as management of customers , </a:t>
            </a:r>
            <a:r>
              <a:rPr lang="en-US" dirty="0" smtClean="0"/>
              <a:t>equipments, </a:t>
            </a:r>
            <a:r>
              <a:rPr lang="en-US" dirty="0"/>
              <a:t>plans , enquiries etc.  </a:t>
            </a:r>
            <a:endParaRPr lang="en-IN" dirty="0"/>
          </a:p>
          <a:p>
            <a:pPr>
              <a:defRPr/>
            </a:pPr>
            <a:endParaRPr lang="en-US" dirty="0" smtClean="0"/>
          </a:p>
          <a:p>
            <a:pPr marL="0" indent="0">
              <a:buFont typeface="Wingdings 2" pitchFamily="18" charset="2"/>
              <a:buNone/>
              <a:defRPr/>
            </a:pPr>
            <a:endParaRPr lang="en-IN" dirty="0"/>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b="1" smtClean="0"/>
              <a:t>ADMIN MODULES</a:t>
            </a:r>
            <a:endParaRPr lang="en-IN" smtClean="0"/>
          </a:p>
        </p:txBody>
      </p:sp>
      <p:sp>
        <p:nvSpPr>
          <p:cNvPr id="7171" name="Content Placeholder 2"/>
          <p:cNvSpPr>
            <a:spLocks noGrp="1"/>
          </p:cNvSpPr>
          <p:nvPr>
            <p:ph idx="1"/>
          </p:nvPr>
        </p:nvSpPr>
        <p:spPr/>
        <p:txBody>
          <a:bodyPr/>
          <a:lstStyle/>
          <a:p>
            <a:pPr eaLnBrk="1" hangingPunct="1"/>
            <a:endParaRPr lang="en-US" b="1" smtClean="0"/>
          </a:p>
          <a:p>
            <a:pPr eaLnBrk="1" hangingPunct="1"/>
            <a:r>
              <a:rPr lang="en-US" smtClean="0"/>
              <a:t>Manage Plans </a:t>
            </a:r>
            <a:endParaRPr lang="en-IN" smtClean="0"/>
          </a:p>
          <a:p>
            <a:pPr eaLnBrk="1" hangingPunct="1"/>
            <a:r>
              <a:rPr lang="en-US" smtClean="0"/>
              <a:t>Manage Registration </a:t>
            </a:r>
          </a:p>
          <a:p>
            <a:pPr eaLnBrk="1" hangingPunct="1"/>
            <a:r>
              <a:rPr lang="en-US" smtClean="0"/>
              <a:t>Manage Equipment </a:t>
            </a:r>
          </a:p>
          <a:p>
            <a:pPr eaLnBrk="1" hangingPunct="1"/>
            <a:r>
              <a:rPr lang="en-US" smtClean="0"/>
              <a:t>Manage Customer Enquiry </a:t>
            </a:r>
            <a:endParaRPr lang="en-IN" smtClean="0"/>
          </a:p>
          <a:p>
            <a:pPr eaLnBrk="1" hangingPunct="1">
              <a:buFont typeface="Wingdings 2" pitchFamily="18" charset="2"/>
              <a:buNone/>
            </a:pPr>
            <a:endParaRPr lang="en-IN" smtClean="0"/>
          </a:p>
        </p:txBody>
      </p:sp>
    </p:spTree>
  </p:cSld>
  <p:clrMapOvr>
    <a:masterClrMapping/>
  </p:clrMapOvr>
  <p:transition>
    <p:sndAc>
      <p:stSnd>
        <p:snd r:embed="rId2" name="click.wav" builtIn="1"/>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2" dur="500"/>
                                        <p:tgtEl>
                                          <p:spTgt spid="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7" dur="500"/>
                                        <p:tgtEl>
                                          <p:spTgt spid="71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blinds(horizontal)">
                                      <p:cBhvr>
                                        <p:cTn id="22" dur="500"/>
                                        <p:tgtEl>
                                          <p:spTgt spid="71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71">
                                            <p:txEl>
                                              <p:pRg st="4" end="4"/>
                                            </p:txEl>
                                          </p:spTgt>
                                        </p:tgtEl>
                                        <p:attrNameLst>
                                          <p:attrName>style.visibility</p:attrName>
                                        </p:attrNameLst>
                                      </p:cBhvr>
                                      <p:to>
                                        <p:strVal val="visible"/>
                                      </p:to>
                                    </p:set>
                                    <p:animEffect transition="in" filter="blinds(horizontal)">
                                      <p:cBhvr>
                                        <p:cTn id="27" dur="5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t/>
            </a:r>
            <a:br>
              <a:rPr lang="en-US" dirty="0" smtClean="0"/>
            </a:br>
            <a:r>
              <a:rPr lang="en-IN" dirty="0"/>
              <a:t/>
            </a:r>
            <a:br>
              <a:rPr lang="en-IN" dirty="0"/>
            </a:br>
            <a:r>
              <a:rPr lang="en-IN" dirty="0" smtClean="0"/>
              <a:t/>
            </a:r>
            <a:br>
              <a:rPr lang="en-IN" dirty="0" smtClean="0"/>
            </a:br>
            <a:r>
              <a:rPr lang="en-IN" dirty="0"/>
              <a:t/>
            </a:r>
            <a:br>
              <a:rPr lang="en-IN" dirty="0"/>
            </a:br>
            <a:endParaRPr lang="en-IN" dirty="0"/>
          </a:p>
        </p:txBody>
      </p:sp>
      <p:sp>
        <p:nvSpPr>
          <p:cNvPr id="3" name="Content Placeholder 2"/>
          <p:cNvSpPr>
            <a:spLocks noGrp="1"/>
          </p:cNvSpPr>
          <p:nvPr>
            <p:ph idx="1"/>
          </p:nvPr>
        </p:nvSpPr>
        <p:spPr/>
        <p:txBody>
          <a:bodyPr>
            <a:normAutofit/>
          </a:bodyPr>
          <a:lstStyle/>
          <a:p>
            <a:pPr marL="274320" indent="-274320" eaLnBrk="1" fontAlgn="auto" hangingPunct="1">
              <a:spcAft>
                <a:spcPts val="0"/>
              </a:spcAft>
              <a:buClr>
                <a:schemeClr val="accent3"/>
              </a:buClr>
              <a:buFont typeface="Wingdings 2"/>
              <a:buNone/>
              <a:defRPr/>
            </a:pPr>
            <a:r>
              <a:rPr lang="en-US" dirty="0" smtClean="0"/>
              <a:t>1.</a:t>
            </a:r>
            <a:r>
              <a:rPr lang="en-US" b="1" dirty="0" smtClean="0"/>
              <a:t> </a:t>
            </a:r>
            <a:r>
              <a:rPr lang="en-US" b="1" dirty="0"/>
              <a:t>Administrative </a:t>
            </a:r>
            <a:r>
              <a:rPr lang="en-US" b="1" dirty="0" smtClean="0"/>
              <a:t>module</a:t>
            </a:r>
            <a:r>
              <a:rPr lang="en-US" b="1" dirty="0"/>
              <a:t> </a:t>
            </a:r>
            <a:endParaRPr lang="en-US" b="1" dirty="0" smtClean="0"/>
          </a:p>
          <a:p>
            <a:pPr marL="274320" indent="-274320" eaLnBrk="1" fontAlgn="auto" hangingPunct="1">
              <a:spcAft>
                <a:spcPts val="0"/>
              </a:spcAft>
              <a:buClr>
                <a:schemeClr val="accent3"/>
              </a:buClr>
              <a:buFont typeface="Wingdings 2"/>
              <a:buNone/>
              <a:defRPr/>
            </a:pPr>
            <a:endParaRPr lang="en-IN" b="1" dirty="0"/>
          </a:p>
          <a:p>
            <a:pPr marL="0" indent="0" eaLnBrk="1" fontAlgn="auto" hangingPunct="1">
              <a:spcAft>
                <a:spcPts val="0"/>
              </a:spcAft>
              <a:buClr>
                <a:schemeClr val="accent3"/>
              </a:buClr>
              <a:buFont typeface="Wingdings 2" pitchFamily="18" charset="2"/>
              <a:buNone/>
              <a:defRPr/>
            </a:pPr>
            <a:r>
              <a:rPr lang="en-US" dirty="0"/>
              <a:t>Administrative module is provided for the sake of administrators to manage the </a:t>
            </a:r>
            <a:r>
              <a:rPr lang="en-US" dirty="0" smtClean="0"/>
              <a:t>software </a:t>
            </a:r>
            <a:r>
              <a:rPr lang="en-US" dirty="0"/>
              <a:t>and update the content at regular intervals, The major operations included in this module are</a:t>
            </a:r>
            <a:r>
              <a:rPr lang="en-US" dirty="0" smtClean="0"/>
              <a:t>:</a:t>
            </a:r>
          </a:p>
          <a:p>
            <a:pPr marL="0" indent="0" eaLnBrk="1" fontAlgn="auto" hangingPunct="1">
              <a:spcAft>
                <a:spcPts val="0"/>
              </a:spcAft>
              <a:buClr>
                <a:schemeClr val="accent3"/>
              </a:buClr>
              <a:buFont typeface="Wingdings 2" pitchFamily="18" charset="2"/>
              <a:buNone/>
              <a:defRPr/>
            </a:pPr>
            <a:endParaRPr lang="en-IN" dirty="0" smtClean="0"/>
          </a:p>
          <a:p>
            <a:pPr marL="274320" indent="-274320" eaLnBrk="1" fontAlgn="auto" hangingPunct="1">
              <a:spcAft>
                <a:spcPts val="0"/>
              </a:spcAft>
              <a:buClr>
                <a:schemeClr val="accent3"/>
              </a:buClr>
              <a:buFont typeface="Wingdings 2"/>
              <a:buChar char=""/>
              <a:defRPr/>
            </a:pPr>
            <a:r>
              <a:rPr lang="en-US" dirty="0"/>
              <a:t> </a:t>
            </a:r>
            <a:r>
              <a:rPr lang="en-US" dirty="0" smtClean="0"/>
              <a:t>Manage plans, Registration, Equipment, Enquiry.</a:t>
            </a:r>
            <a:endParaRPr lang="en-IN" dirty="0"/>
          </a:p>
          <a:p>
            <a:pPr marL="0" indent="0" eaLnBrk="1" fontAlgn="auto" hangingPunct="1">
              <a:spcAft>
                <a:spcPts val="0"/>
              </a:spcAft>
              <a:buClr>
                <a:schemeClr val="accent3"/>
              </a:buClr>
              <a:buFont typeface="Wingdings 2" pitchFamily="18" charset="2"/>
              <a:buNone/>
              <a:defRPr/>
            </a:pPr>
            <a:endParaRPr lang="en-IN" dirty="0"/>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Font typeface="Wingdings 2" pitchFamily="18" charset="2"/>
              <a:buNone/>
              <a:defRPr/>
            </a:pPr>
            <a:r>
              <a:rPr lang="en-US" b="1" dirty="0" smtClean="0"/>
              <a:t>2. Plan Module</a:t>
            </a:r>
          </a:p>
          <a:p>
            <a:pPr marL="0" indent="0">
              <a:buFont typeface="Wingdings 2" pitchFamily="18" charset="2"/>
              <a:buNone/>
              <a:defRPr/>
            </a:pPr>
            <a:endParaRPr lang="en-US" b="1" dirty="0"/>
          </a:p>
          <a:p>
            <a:pPr>
              <a:defRPr/>
            </a:pPr>
            <a:r>
              <a:rPr lang="en-US" dirty="0" smtClean="0"/>
              <a:t>Plan module show different plans. </a:t>
            </a:r>
          </a:p>
          <a:p>
            <a:pPr>
              <a:defRPr/>
            </a:pPr>
            <a:r>
              <a:rPr lang="en-US" dirty="0" smtClean="0"/>
              <a:t>Plan module also include the price and duration of the plan.</a:t>
            </a:r>
            <a:endParaRPr lang="en-US" b="1" dirty="0" smtClean="0"/>
          </a:p>
          <a:p>
            <a:pPr marL="0" indent="0">
              <a:buFont typeface="Wingdings 2" pitchFamily="18" charset="2"/>
              <a:buNone/>
              <a:defRPr/>
            </a:pPr>
            <a:endParaRPr lang="en-US" b="1" dirty="0"/>
          </a:p>
          <a:p>
            <a:pPr marL="0" indent="0">
              <a:buFont typeface="Wingdings 2" pitchFamily="18" charset="2"/>
              <a:buNone/>
              <a:defRPr/>
            </a:pPr>
            <a:r>
              <a:rPr lang="en-US" b="1" dirty="0" smtClean="0"/>
              <a:t> </a:t>
            </a:r>
          </a:p>
          <a:p>
            <a:pPr marL="0" indent="0">
              <a:buFont typeface="Wingdings 2" pitchFamily="18" charset="2"/>
              <a:buNone/>
              <a:defRPr/>
            </a:pPr>
            <a:endParaRPr lang="en-US" b="1" dirty="0" smtClean="0"/>
          </a:p>
          <a:p>
            <a:pPr marL="0" indent="0">
              <a:buFont typeface="Wingdings 2" pitchFamily="18" charset="2"/>
              <a:buNone/>
              <a:defRPr/>
            </a:pPr>
            <a:endParaRPr lang="en-US" b="1" dirty="0"/>
          </a:p>
          <a:p>
            <a:pPr marL="0" indent="0">
              <a:buFont typeface="Wingdings 2" pitchFamily="18" charset="2"/>
              <a:buNone/>
              <a:defRPr/>
            </a:pPr>
            <a:endParaRPr lang="en-IN" dirty="0"/>
          </a:p>
        </p:txBody>
      </p:sp>
      <p:sp>
        <p:nvSpPr>
          <p:cNvPr id="11267" name="Title 5"/>
          <p:cNvSpPr>
            <a:spLocks noGrp="1"/>
          </p:cNvSpPr>
          <p:nvPr>
            <p:ph type="title"/>
          </p:nvPr>
        </p:nvSpPr>
        <p:spPr/>
        <p:txBody>
          <a:bodyPr/>
          <a:lstStyle/>
          <a:p>
            <a:r>
              <a:rPr lang="en-US" smtClean="0"/>
              <a:t/>
            </a:r>
            <a:br>
              <a:rPr lang="en-US" smtClean="0"/>
            </a:br>
            <a:r>
              <a:rPr lang="en-IN" smtClean="0"/>
              <a:t/>
            </a:r>
            <a:br>
              <a:rPr lang="en-IN" smtClean="0"/>
            </a:br>
            <a:r>
              <a:rPr lang="en-IN" smtClean="0"/>
              <a:t/>
            </a:r>
            <a:br>
              <a:rPr lang="en-IN" smtClean="0"/>
            </a:br>
            <a:r>
              <a:rPr lang="en-IN" smtClean="0"/>
              <a:t/>
            </a:r>
            <a:br>
              <a:rPr lang="en-IN" smtClean="0"/>
            </a:br>
            <a:endParaRPr lang="en-IN"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
            </a:r>
            <a:br>
              <a:rPr lang="en-US" smtClean="0"/>
            </a:br>
            <a:r>
              <a:rPr lang="en-IN" smtClean="0"/>
              <a:t/>
            </a:r>
            <a:br>
              <a:rPr lang="en-IN" smtClean="0"/>
            </a:br>
            <a:r>
              <a:rPr lang="en-IN" smtClean="0"/>
              <a:t/>
            </a:r>
            <a:br>
              <a:rPr lang="en-IN" smtClean="0"/>
            </a:br>
            <a:r>
              <a:rPr lang="en-IN" smtClean="0"/>
              <a:t/>
            </a:r>
            <a:br>
              <a:rPr lang="en-IN" smtClean="0"/>
            </a:br>
            <a:endParaRPr lang="en-IN" smtClean="0"/>
          </a:p>
        </p:txBody>
      </p:sp>
      <p:sp>
        <p:nvSpPr>
          <p:cNvPr id="3" name="Content Placeholder 2"/>
          <p:cNvSpPr>
            <a:spLocks noGrp="1"/>
          </p:cNvSpPr>
          <p:nvPr>
            <p:ph idx="1"/>
          </p:nvPr>
        </p:nvSpPr>
        <p:spPr/>
        <p:txBody>
          <a:bodyPr/>
          <a:lstStyle/>
          <a:p>
            <a:pPr marL="0" indent="0">
              <a:buFont typeface="Wingdings 2" pitchFamily="18" charset="2"/>
              <a:buNone/>
              <a:defRPr/>
            </a:pPr>
            <a:r>
              <a:rPr lang="en-US" b="1" dirty="0" smtClean="0"/>
              <a:t>3. Equipment module</a:t>
            </a:r>
          </a:p>
          <a:p>
            <a:pPr marL="0" indent="0">
              <a:buFont typeface="Wingdings 2" pitchFamily="18" charset="2"/>
              <a:buNone/>
              <a:defRPr/>
            </a:pPr>
            <a:endParaRPr lang="en-US" b="1" dirty="0"/>
          </a:p>
          <a:p>
            <a:pPr>
              <a:buFont typeface="Arial" pitchFamily="34" charset="0"/>
              <a:buChar char="•"/>
              <a:defRPr/>
            </a:pPr>
            <a:r>
              <a:rPr lang="en-US" dirty="0" smtClean="0"/>
              <a:t>This module is meant Adding and Replacing of machines or equipments.</a:t>
            </a:r>
            <a:endParaRPr lang="en-US" b="1" dirty="0" smtClean="0"/>
          </a:p>
          <a:p>
            <a:pPr marL="0" indent="0">
              <a:buFont typeface="Wingdings 2" pitchFamily="18" charset="2"/>
              <a:buNone/>
              <a:defRPr/>
            </a:pPr>
            <a:endParaRPr lang="en-US" b="1" dirty="0" smtClean="0"/>
          </a:p>
          <a:p>
            <a:pPr marL="0" indent="0">
              <a:buFont typeface="Wingdings 2" pitchFamily="18" charset="2"/>
              <a:buNone/>
              <a:defRPr/>
            </a:pPr>
            <a:endParaRPr lang="en-IN" dirty="0" smtClean="0"/>
          </a:p>
          <a:p>
            <a:pPr marL="0" indent="0">
              <a:buFont typeface="Wingdings 2" pitchFamily="18" charset="2"/>
              <a:buNone/>
              <a:defRPr/>
            </a:pP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t/>
            </a:r>
            <a:br>
              <a:rPr lang="en-US" dirty="0" smtClean="0"/>
            </a:br>
            <a:r>
              <a:rPr lang="en-IN" dirty="0"/>
              <a:t/>
            </a:r>
            <a:br>
              <a:rPr lang="en-IN" dirty="0"/>
            </a:br>
            <a:r>
              <a:rPr lang="en-IN" dirty="0" smtClean="0"/>
              <a:t/>
            </a:r>
            <a:br>
              <a:rPr lang="en-IN" dirty="0" smtClean="0"/>
            </a:br>
            <a:endParaRPr lang="en-IN" dirty="0"/>
          </a:p>
        </p:txBody>
      </p:sp>
      <p:sp>
        <p:nvSpPr>
          <p:cNvPr id="3" name="Content Placeholder 2"/>
          <p:cNvSpPr>
            <a:spLocks noGrp="1"/>
          </p:cNvSpPr>
          <p:nvPr>
            <p:ph idx="1"/>
          </p:nvPr>
        </p:nvSpPr>
        <p:spPr/>
        <p:txBody>
          <a:bodyPr>
            <a:normAutofit/>
          </a:bodyPr>
          <a:lstStyle/>
          <a:p>
            <a:pPr marL="274320" indent="-274320" eaLnBrk="1" fontAlgn="auto" hangingPunct="1">
              <a:spcAft>
                <a:spcPts val="0"/>
              </a:spcAft>
              <a:buClr>
                <a:schemeClr val="accent3"/>
              </a:buClr>
              <a:buFont typeface="Wingdings 2"/>
              <a:buNone/>
              <a:defRPr/>
            </a:pPr>
            <a:r>
              <a:rPr lang="en-US" b="1" dirty="0" smtClean="0"/>
              <a:t>4. Customer Enquiry</a:t>
            </a:r>
            <a:endParaRPr lang="en-IN" dirty="0"/>
          </a:p>
          <a:p>
            <a:pPr marL="274320" indent="-274320" eaLnBrk="1" fontAlgn="auto" hangingPunct="1">
              <a:spcAft>
                <a:spcPts val="0"/>
              </a:spcAft>
              <a:buClr>
                <a:schemeClr val="accent3"/>
              </a:buClr>
              <a:buFont typeface="Wingdings 2"/>
              <a:buNone/>
              <a:defRPr/>
            </a:pPr>
            <a:endParaRPr lang="en-IN" dirty="0"/>
          </a:p>
          <a:p>
            <a:pPr marL="274320" indent="-274320" eaLnBrk="1" fontAlgn="auto" hangingPunct="1">
              <a:spcAft>
                <a:spcPts val="0"/>
              </a:spcAft>
              <a:buClr>
                <a:schemeClr val="accent3"/>
              </a:buClr>
              <a:buFont typeface="Wingdings 2"/>
              <a:buChar char=""/>
              <a:defRPr/>
            </a:pPr>
            <a:r>
              <a:rPr lang="en-US" dirty="0"/>
              <a:t>This module is meant for </a:t>
            </a:r>
            <a:r>
              <a:rPr lang="en-US" dirty="0" smtClean="0"/>
              <a:t>managing customers enquiry details</a:t>
            </a:r>
            <a:r>
              <a:rPr lang="en-IN" dirty="0" smtClean="0"/>
              <a:t>.</a:t>
            </a:r>
            <a:endParaRPr lang="en-IN" dirty="0"/>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856</TotalTime>
  <Words>542</Words>
  <Application>Microsoft Office PowerPoint</Application>
  <PresentationFormat>On-screen Show (4:3)</PresentationFormat>
  <Paragraphs>133</Paragraphs>
  <Slides>33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Constantia</vt:lpstr>
      <vt:lpstr>Wingdings 2</vt:lpstr>
      <vt:lpstr>Times New Roman</vt:lpstr>
      <vt:lpstr>Freestyle Script</vt:lpstr>
      <vt:lpstr>Wingdings</vt:lpstr>
      <vt:lpstr>Flow</vt:lpstr>
      <vt:lpstr>Gym Management System </vt:lpstr>
      <vt:lpstr>ABC University</vt:lpstr>
      <vt:lpstr>DEVELOPER</vt:lpstr>
      <vt:lpstr>ABSTRACT </vt:lpstr>
      <vt:lpstr>ADMIN MODULES</vt:lpstr>
      <vt:lpstr>    </vt:lpstr>
      <vt:lpstr>    </vt:lpstr>
      <vt:lpstr>    </vt:lpstr>
      <vt:lpstr>   </vt:lpstr>
      <vt:lpstr>       PURPOSE  </vt:lpstr>
      <vt:lpstr>     SCOPE</vt:lpstr>
      <vt:lpstr>PROPOSED SYSTEM: </vt:lpstr>
      <vt:lpstr>Hardware and Software Specification </vt:lpstr>
      <vt:lpstr>Technology Used : </vt:lpstr>
      <vt:lpstr>SYSTEM DESIGN </vt:lpstr>
      <vt:lpstr>    </vt:lpstr>
      <vt:lpstr>  Use Case Diagram:  </vt:lpstr>
      <vt:lpstr>Slide 18</vt:lpstr>
      <vt:lpstr>DFD(Data Flow Diagram)</vt:lpstr>
      <vt:lpstr> Sequence Diagram: </vt:lpstr>
      <vt:lpstr>              SEQUENCE DIAGRAM </vt:lpstr>
      <vt:lpstr>Slide 22</vt:lpstr>
      <vt:lpstr>              ER DIAGRAM </vt:lpstr>
      <vt:lpstr>Slide 24</vt:lpstr>
      <vt:lpstr>    HOME PAGE </vt:lpstr>
      <vt:lpstr>  SCREEN SHOTS CUSTOMER ENQUIRY PAGE </vt:lpstr>
      <vt:lpstr>REGISTER NEW USER PAGE </vt:lpstr>
      <vt:lpstr>VIEW EQUIPMENT DETAIL PAGE </vt:lpstr>
      <vt:lpstr>ADD EQUIPMENT DETAIL PAGE  </vt:lpstr>
      <vt:lpstr>  ADD NEW PLAN </vt:lpstr>
      <vt:lpstr>CONCLUSION &amp; FUTURE SCOPE </vt:lpstr>
      <vt:lpstr>BIBLIOGRAPHY </vt:lpstr>
      <vt:lpstr>Slide 33</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vijay</dc:creator>
  <cp:lastModifiedBy>win 8.1</cp:lastModifiedBy>
  <cp:revision>121</cp:revision>
  <dcterms:created xsi:type="dcterms:W3CDTF">2011-04-06T15:22:37Z</dcterms:created>
  <dcterms:modified xsi:type="dcterms:W3CDTF">2021-10-27T10:07:15Z</dcterms:modified>
</cp:coreProperties>
</file>