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682B-BB1B-4995-B039-ACC06281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D64B3-8172-44E6-9BDF-C76305B01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4641-BDE0-4CC6-BFC2-E7EA3F19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20AF-1D3D-48D1-A952-5A54B61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EEAE-BEBD-45E5-84D7-99BA874B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2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31CD-D7F5-476B-924A-A8EBFEAF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27F72-2E31-4938-824B-BB43915E7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3DB1-D2BC-4139-B6D0-AAB7E232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8371-DD94-4139-8EBA-B4337256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7E846-ACCC-4B90-8376-897889AD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8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5A632-A51F-418A-AB53-656F6C7E1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6D7ED-E7F5-4C23-B501-E5198C48F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F5E7-D6B5-4ED5-BEA9-D3E91A12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6B99-4E3B-4F3A-958D-E73F01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2079-30EF-40FE-8F3F-66A1A4E3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9DE3-54F9-4EEF-AE6C-26D8388A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612F-84A6-421C-8037-7C970399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77AA-5BF7-4819-87F8-90EECAF7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F8CF-76AD-431B-88B9-6A689463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1893-1E43-4FD0-A02F-F687C1A4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5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0B76-84D9-49E6-8FE2-E579B13E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F374-84C8-484E-ABFB-D7ECEB70C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477E1-FC72-4FC6-A15D-4412929F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71B1-439C-45FE-A522-AF12A30D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B352-0A0C-42A9-92FC-65CB6D00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5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3A7E-50E3-4F58-9AEA-EEF0DCDC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E24-E46E-4A69-B7F0-6B808CBDB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500DE-5776-4B46-9E23-9793FEFAE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5EB5-74C3-4765-8078-A1E760F4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EE74-BF37-47EF-B61D-AFC72CE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504FC-7402-4CAA-B985-89683FE0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6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17BB-3DA5-4272-A5D3-9A9F8C37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CDBF8-6162-42DE-982A-2DE89B795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F0C4A-FF57-4B17-881D-EB662F88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F74C2-2EEE-436B-895F-F0B9A375A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57DC9-6836-4F7F-B55C-ACC163F36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4C068-9506-4DC7-8995-C5670346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415E9-4624-4FAD-BBCB-F5598185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D2F75-B874-40D0-A70E-6E7451C4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9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85AB-8FF7-4B76-80F5-7D38DD25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1194C-4DCD-4B70-BFC0-99E7DFDE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E986C-DA16-47EC-9E73-ACE8768A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64262-4663-4FAD-9534-5B2B9114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0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283DD-1565-4820-8639-67CF2414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5EA66-96AF-49A3-9BFB-63C23513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7AD-46F7-4A44-AD67-C560EFE6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21EA-E900-4E73-8B2A-5801B302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1E96-995F-4C8A-9F35-B64019BE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6745D-99CF-4396-BD0C-CA7758D45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06BC-A6FC-4EC2-8AAC-B6C1F090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59F3-6CCD-4E90-8655-09C47272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5F8B-90D0-492F-87C0-D5760DD7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CCA-2A67-4840-B89E-376079CA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66E9C-B1DF-4443-B2FF-DBB5EE572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B509B-1419-4DEC-828E-EEB9B9750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7E263-232A-41DF-BCF7-19F83772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936F8-7BA2-46A9-9A34-6982ED77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5A6F0-9D29-44F7-A32B-BE524286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0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A5E33-16CA-4B4F-A1B3-770D6AE4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73665-C7E1-4184-A653-EE487C39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3D8FC-08C5-4C64-AA31-7BECA1E9D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A367-962F-4F93-87CF-D23E89D94BFE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CCDA-8240-403A-AE50-E3D9D0092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7B4FB-F168-4B0A-9289-BEC87CD5B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9AA6-F6DD-438C-9BBF-5697B259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FBCAD-2BDE-4D99-A800-DBEF79C9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8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C1783-7348-4FE2-9C61-70554DAB5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5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14721-C0D9-4556-8A26-8FCF3FF1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Muzammil</dc:creator>
  <cp:lastModifiedBy>Mohammad Muzammil</cp:lastModifiedBy>
  <cp:revision>1</cp:revision>
  <dcterms:created xsi:type="dcterms:W3CDTF">2022-04-29T06:35:43Z</dcterms:created>
  <dcterms:modified xsi:type="dcterms:W3CDTF">2022-04-29T06:41:50Z</dcterms:modified>
</cp:coreProperties>
</file>