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12C103-1C67-473D-9216-5A6BEA8E6B10}">
          <p14:sldIdLst>
            <p14:sldId id="256"/>
            <p14:sldId id="257"/>
            <p14:sldId id="258"/>
          </p14:sldIdLst>
        </p14:section>
        <p14:section name="Untitled Section" id="{9445551F-A558-4095-AF80-5E65A0C2F369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9599" y="1479431"/>
            <a:ext cx="7011986" cy="1350033"/>
          </a:xfrm>
        </p:spPr>
        <p:txBody>
          <a:bodyPr>
            <a:normAutofit/>
          </a:bodyPr>
          <a:lstStyle/>
          <a:p>
            <a:r>
              <a:rPr lang="en-IN" dirty="0" smtClean="0"/>
              <a:t>SOLID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SOLID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80" y="1717040"/>
            <a:ext cx="10458132" cy="4358640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Robert C. Martin compiled these principles in the </a:t>
            </a:r>
            <a:r>
              <a:rPr lang="en-IN" sz="2800" dirty="0" smtClean="0"/>
              <a:t>1990s.</a:t>
            </a:r>
          </a:p>
          <a:p>
            <a:r>
              <a:rPr lang="en-IN" sz="2800" dirty="0" smtClean="0"/>
              <a:t>Collection of guidelines for object oriented software design.</a:t>
            </a:r>
          </a:p>
          <a:p>
            <a:r>
              <a:rPr lang="en-IN" sz="2800" dirty="0" smtClean="0"/>
              <a:t>Five basic principle which help to create good software architecture.</a:t>
            </a:r>
          </a:p>
          <a:p>
            <a:r>
              <a:rPr lang="en-IN" sz="2800" dirty="0" smtClean="0"/>
              <a:t>Ways to move from tightly coupled code.</a:t>
            </a:r>
          </a:p>
          <a:p>
            <a:r>
              <a:rPr lang="en-IN" sz="2800" dirty="0" smtClean="0"/>
              <a:t>Help in making the object oriented application source code robust, scalable, extensible.</a:t>
            </a:r>
          </a:p>
          <a:p>
            <a:r>
              <a:rPr lang="en-IN" sz="2800" dirty="0" smtClean="0"/>
              <a:t>Essential when you have layered architecture and they are bound to change over the period of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4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227870"/>
            <a:ext cx="10596880" cy="8389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SOLID ….. Five Important Object Oriented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1259840"/>
            <a:ext cx="10224452" cy="5232400"/>
          </a:xfrm>
        </p:spPr>
        <p:txBody>
          <a:bodyPr/>
          <a:lstStyle/>
          <a:p>
            <a:r>
              <a:rPr lang="en-IN" sz="2400" b="1" dirty="0"/>
              <a:t>S</a:t>
            </a:r>
            <a:r>
              <a:rPr lang="en-IN" sz="2400" dirty="0"/>
              <a:t>ingle responsibility principle (SRP)</a:t>
            </a:r>
          </a:p>
          <a:p>
            <a:r>
              <a:rPr lang="en-IN" sz="2400" b="1" dirty="0"/>
              <a:t>O</a:t>
            </a:r>
            <a:r>
              <a:rPr lang="en-IN" sz="2400" dirty="0"/>
              <a:t>pen-Closed principle (OCP)</a:t>
            </a:r>
          </a:p>
          <a:p>
            <a:r>
              <a:rPr lang="en-IN" sz="2400" b="1" dirty="0" err="1" smtClean="0"/>
              <a:t>L</a:t>
            </a:r>
            <a:r>
              <a:rPr lang="en-IN" sz="2400" dirty="0" err="1" smtClean="0"/>
              <a:t>iskovs</a:t>
            </a:r>
            <a:r>
              <a:rPr lang="en-IN" sz="2400" dirty="0" smtClean="0"/>
              <a:t> </a:t>
            </a:r>
            <a:r>
              <a:rPr lang="en-IN" sz="2400" dirty="0"/>
              <a:t>substitution principle (LSP)</a:t>
            </a:r>
          </a:p>
          <a:p>
            <a:r>
              <a:rPr lang="en-IN" sz="2400" b="1" dirty="0"/>
              <a:t>I</a:t>
            </a:r>
            <a:r>
              <a:rPr lang="en-IN" sz="2400" dirty="0"/>
              <a:t>nterface segregation principle (ISP)</a:t>
            </a:r>
          </a:p>
          <a:p>
            <a:r>
              <a:rPr lang="en-IN" sz="2400" b="1" dirty="0"/>
              <a:t>D</a:t>
            </a:r>
            <a:r>
              <a:rPr lang="en-IN" sz="2400" dirty="0"/>
              <a:t>ependency inversion principle (DIP)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804" y="3579606"/>
            <a:ext cx="5006195" cy="32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1" y="448734"/>
            <a:ext cx="9117012" cy="939800"/>
          </a:xfrm>
        </p:spPr>
        <p:txBody>
          <a:bodyPr/>
          <a:lstStyle/>
          <a:p>
            <a:r>
              <a:rPr lang="en-IN" dirty="0" smtClean="0"/>
              <a:t>Single Responsibility Principle (SRP)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267" y="1236140"/>
            <a:ext cx="10007600" cy="1329267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SRP : Every Class should have a single responsibility and the responsibility should be encapsulated by the class.</a:t>
            </a:r>
          </a:p>
          <a:p>
            <a:r>
              <a:rPr lang="en-IN" dirty="0" smtClean="0"/>
              <a:t>SRP Says </a:t>
            </a:r>
            <a:r>
              <a:rPr lang="en-IN" b="1" i="1" dirty="0" smtClean="0"/>
              <a:t>“ Every Software Module should have only one responsibility to Change”.</a:t>
            </a:r>
          </a:p>
          <a:p>
            <a:r>
              <a:rPr lang="en-IN" dirty="0" smtClean="0"/>
              <a:t>In other words, every object should perform only one thing.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7" y="3158067"/>
            <a:ext cx="5562600" cy="3377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932" y="2997201"/>
            <a:ext cx="5088467" cy="3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295" y="106525"/>
            <a:ext cx="8911687" cy="669852"/>
          </a:xfrm>
        </p:spPr>
        <p:txBody>
          <a:bodyPr/>
          <a:lstStyle/>
          <a:p>
            <a:r>
              <a:rPr lang="en-IN" dirty="0" smtClean="0"/>
              <a:t>Sample Code Violates SRP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2" y="1049031"/>
            <a:ext cx="6771735" cy="5712093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242869" y="4373592"/>
            <a:ext cx="379562" cy="2001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2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Refactor the code to Fit into SRP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74" y="2116347"/>
            <a:ext cx="5616768" cy="3942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3054379"/>
            <a:ext cx="4667250" cy="12668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987396" y="3687791"/>
            <a:ext cx="638355" cy="444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1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Closed Principle (OCP)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668" y="1725283"/>
            <a:ext cx="9718944" cy="4494361"/>
          </a:xfrm>
        </p:spPr>
        <p:txBody>
          <a:bodyPr/>
          <a:lstStyle/>
          <a:p>
            <a:r>
              <a:rPr lang="en-IN" dirty="0"/>
              <a:t>In 1988 the open closed principle (OCP) is already mentioned by Bertrand Meyer </a:t>
            </a:r>
            <a:r>
              <a:rPr lang="en-IN" dirty="0" smtClean="0"/>
              <a:t>:</a:t>
            </a:r>
            <a:endParaRPr lang="en-IN" i="1" dirty="0" smtClean="0"/>
          </a:p>
          <a:p>
            <a:r>
              <a:rPr lang="en-IN" i="1" dirty="0" smtClean="0"/>
              <a:t>Software </a:t>
            </a:r>
            <a:r>
              <a:rPr lang="en-IN" i="1" dirty="0"/>
              <a:t>should be open for extension, but closed for </a:t>
            </a:r>
            <a:r>
              <a:rPr lang="en-IN" i="1" dirty="0" smtClean="0"/>
              <a:t>modification.</a:t>
            </a:r>
          </a:p>
          <a:p>
            <a:r>
              <a:rPr lang="en-IN" i="1" dirty="0"/>
              <a:t>“software entities (classes, modules, functions, etc.) should be open for extension, but closed for modification</a:t>
            </a:r>
            <a:r>
              <a:rPr lang="en-IN" i="1" dirty="0" smtClean="0"/>
              <a:t>”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best way to implement the open closed principle is to first start with implementing the Single Responsibility Principle.</a:t>
            </a:r>
          </a:p>
          <a:p>
            <a:r>
              <a:rPr lang="en-IN" dirty="0"/>
              <a:t>You should design modules that never change. </a:t>
            </a:r>
            <a:r>
              <a:rPr lang="en-IN" dirty="0" smtClean="0"/>
              <a:t> </a:t>
            </a:r>
            <a:r>
              <a:rPr lang="en-IN" dirty="0"/>
              <a:t>When requirements change, you extend the </a:t>
            </a:r>
            <a:r>
              <a:rPr lang="en-IN" dirty="0" smtClean="0"/>
              <a:t>behaviour </a:t>
            </a:r>
            <a:r>
              <a:rPr lang="en-IN" dirty="0"/>
              <a:t>of such modules by adding new code, not by changing old code that already works</a:t>
            </a:r>
            <a:r>
              <a:rPr lang="en-IN" dirty="0" smtClean="0"/>
              <a:t>.</a:t>
            </a:r>
          </a:p>
          <a:p>
            <a:r>
              <a:rPr lang="en-IN" dirty="0"/>
              <a:t>Abstraction is the way to realize this principle.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Derivatives from an abstraction are closed for modification because the abstraction is fixed but behaviour can be extended by creating new derivatives of the </a:t>
            </a:r>
            <a:r>
              <a:rPr lang="en-IN" dirty="0" smtClean="0"/>
              <a:t>abstraction.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053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261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SOLID principles</vt:lpstr>
      <vt:lpstr>What is SOLID ?</vt:lpstr>
      <vt:lpstr>SOLID ….. Five Important Object Oriented Principles</vt:lpstr>
      <vt:lpstr>Single Responsibility Principle (SRP)</vt:lpstr>
      <vt:lpstr>Sample Code Violates SRP</vt:lpstr>
      <vt:lpstr>Refactor the code to Fit into SRP</vt:lpstr>
      <vt:lpstr>Open Closed Principle (OCP)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Bharath d</dc:creator>
  <cp:lastModifiedBy>Bharath d</cp:lastModifiedBy>
  <cp:revision>9</cp:revision>
  <dcterms:created xsi:type="dcterms:W3CDTF">2016-01-03T17:30:55Z</dcterms:created>
  <dcterms:modified xsi:type="dcterms:W3CDTF">2016-01-04T18:09:37Z</dcterms:modified>
</cp:coreProperties>
</file>